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35"/>
  </p:notesMasterIdLst>
  <p:handoutMasterIdLst>
    <p:handoutMasterId r:id="rId36"/>
  </p:handoutMasterIdLst>
  <p:sldIdLst>
    <p:sldId id="321" r:id="rId7"/>
    <p:sldId id="308" r:id="rId8"/>
    <p:sldId id="296" r:id="rId9"/>
    <p:sldId id="534" r:id="rId10"/>
    <p:sldId id="687" r:id="rId11"/>
    <p:sldId id="666" r:id="rId12"/>
    <p:sldId id="574" r:id="rId13"/>
    <p:sldId id="578" r:id="rId14"/>
    <p:sldId id="2141411843" r:id="rId15"/>
    <p:sldId id="257" r:id="rId16"/>
    <p:sldId id="2135245053" r:id="rId17"/>
    <p:sldId id="2135245049" r:id="rId18"/>
    <p:sldId id="2141411833" r:id="rId19"/>
    <p:sldId id="537" r:id="rId20"/>
    <p:sldId id="550" r:id="rId21"/>
    <p:sldId id="691" r:id="rId22"/>
    <p:sldId id="692" r:id="rId23"/>
    <p:sldId id="588" r:id="rId24"/>
    <p:sldId id="589" r:id="rId25"/>
    <p:sldId id="591" r:id="rId26"/>
    <p:sldId id="2141411842" r:id="rId27"/>
    <p:sldId id="316" r:id="rId28"/>
    <p:sldId id="598" r:id="rId29"/>
    <p:sldId id="661" r:id="rId30"/>
    <p:sldId id="544" r:id="rId31"/>
    <p:sldId id="665" r:id="rId32"/>
    <p:sldId id="563" r:id="rId33"/>
    <p:sldId id="318" r:id="rId34"/>
  </p:sldIdLst>
  <p:sldSz cx="12192000" cy="6858000"/>
  <p:notesSz cx="7315200" cy="9601200"/>
  <p:custDataLst>
    <p:tags r:id="rId3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0B3A11-9F08-E202-FFC8-12FFEF1E757A}" name="Liz OConnell" initials="LO" userId="42744cf53d8d7e1d" providerId="Windows Live"/>
  <p188:author id="{77E73CE9-1966-93F0-39A5-EB0307D6363D}" name="Marie Becker" initials="MB" userId="S::mbecker@clinicaloptions.com::a16991b8-7bb5-4da5-98af-c360d036dd2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Kemi Obajimi" initials="KO" lastIdx="5" clrIdx="13">
    <p:extLst>
      <p:ext uri="{19B8F6BF-5375-455C-9EA6-DF929625EA0E}">
        <p15:presenceInfo xmlns:p15="http://schemas.microsoft.com/office/powerpoint/2012/main" userId="S::kobajimi@clinicaloptions.com::81894e25-3cbc-45b7-be28-dda6fb8d19a9" providerId="AD"/>
      </p:ext>
    </p:extLst>
  </p:cmAuthor>
  <p:cmAuthor id="15" name="Marie Becker" initials="MB" lastIdx="46" clrIdx="14">
    <p:extLst>
      <p:ext uri="{19B8F6BF-5375-455C-9EA6-DF929625EA0E}">
        <p15:presenceInfo xmlns:p15="http://schemas.microsoft.com/office/powerpoint/2012/main" userId="S::mbecker@clinicaloptions.com::a16991b8-7bb5-4da5-98af-c360d036dd20" providerId="AD"/>
      </p:ext>
    </p:extLst>
  </p:cmAuthor>
  <p:cmAuthor id="16" name="Abdou, Yara George" initials="AYG" lastIdx="15" clrIdx="15">
    <p:extLst>
      <p:ext uri="{19B8F6BF-5375-455C-9EA6-DF929625EA0E}">
        <p15:presenceInfo xmlns:p15="http://schemas.microsoft.com/office/powerpoint/2012/main" userId="S::yabdou@ad.unc.edu::df4bdc39-2555-47ee-b42c-2604b0ff13c8" providerId="AD"/>
      </p:ext>
    </p:extLst>
  </p:cmAuthor>
  <p:cmAuthor id="17" name="CLINICALOPTIONS\mbecker" initials="C" lastIdx="25" clrIdx="16">
    <p:extLst>
      <p:ext uri="{19B8F6BF-5375-455C-9EA6-DF929625EA0E}">
        <p15:presenceInfo xmlns:p15="http://schemas.microsoft.com/office/powerpoint/2012/main" userId="CLINICALOPTIONS\mbecker" providerId="None"/>
      </p:ext>
    </p:extLst>
  </p:cmAuthor>
  <p:cmAuthor id="18" name="CLINICALOPTIONS\tquill" initials="C" lastIdx="10" clrIdx="17">
    <p:extLst>
      <p:ext uri="{19B8F6BF-5375-455C-9EA6-DF929625EA0E}">
        <p15:presenceInfo xmlns:p15="http://schemas.microsoft.com/office/powerpoint/2012/main" userId="CLINICALOPTIONS\tquill" providerId="None"/>
      </p:ext>
    </p:extLst>
  </p:cmAuthor>
  <p:cmAuthor id="19" name="Melanie Couton" initials="MC" lastIdx="4" clrIdx="18">
    <p:extLst>
      <p:ext uri="{19B8F6BF-5375-455C-9EA6-DF929625EA0E}">
        <p15:presenceInfo xmlns:p15="http://schemas.microsoft.com/office/powerpoint/2012/main" userId="ef8730672ba86646" providerId="Windows Live"/>
      </p:ext>
    </p:extLst>
  </p:cmAuthor>
  <p:cmAuthor id="20" name="Christy Seals" initials="CS" lastIdx="6" clrIdx="19">
    <p:extLst>
      <p:ext uri="{19B8F6BF-5375-455C-9EA6-DF929625EA0E}">
        <p15:presenceInfo xmlns:p15="http://schemas.microsoft.com/office/powerpoint/2012/main" userId="S::cseals@clinicaloptions.com::0852e532-1f9e-4bbf-9b56-be19a9543a31" providerId="AD"/>
      </p:ext>
    </p:extLst>
  </p:cmAuthor>
  <p:cmAuthor id="21" name="Dussadee Royal" initials="DR" lastIdx="1" clrIdx="20">
    <p:extLst>
      <p:ext uri="{19B8F6BF-5375-455C-9EA6-DF929625EA0E}">
        <p15:presenceInfo xmlns:p15="http://schemas.microsoft.com/office/powerpoint/2012/main" userId="S::droyal@clinicaloptions.com::51beead8-6fa0-4b98-aeba-37044af35e17" providerId="AD"/>
      </p:ext>
    </p:extLst>
  </p:cmAuthor>
  <p:cmAuthor id="22" name="aboecler@clinicaloptions.com" initials="a" lastIdx="4" clrIdx="21">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FF1DAE-6701-4274-A364-3DE3E8960721}" v="27" dt="2022-05-09T12:58:15.26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80294" autoAdjust="0"/>
  </p:normalViewPr>
  <p:slideViewPr>
    <p:cSldViewPr snapToGrid="0" showGuides="1">
      <p:cViewPr varScale="1">
        <p:scale>
          <a:sx n="102" d="100"/>
          <a:sy n="102" d="100"/>
        </p:scale>
        <p:origin x="156" y="114"/>
      </p:cViewPr>
      <p:guideLst>
        <p:guide orient="horz" pos="4128"/>
        <p:guide orient="horz" pos="1008"/>
        <p:guide orient="horz" pos="4032"/>
        <p:guide orient="horz" pos="151"/>
        <p:guide orient="horz" pos="264"/>
        <p:guide orient="horz" pos="3912"/>
        <p:guide orient="horz"/>
        <p:guide pos="329"/>
        <p:guide pos="7407"/>
        <p:guide pos="3843"/>
        <p:guide pos="453"/>
        <p:guide pos="724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80" d="100"/>
          <a:sy n="80" d="100"/>
        </p:scale>
        <p:origin x="380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 Id="rId43" Type="http://schemas.microsoft.com/office/2015/10/relationships/revisionInfo" Target="revisionInfo.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latin typeface="Calibri" panose="020F0502020204030204" pitchFamily="34" charset="0"/>
                <a:cs typeface="Calibri" panose="020F0502020204030204" pitchFamily="34" charset="0"/>
              </a:rPr>
              <a:pPr>
                <a:defRPr/>
              </a:pPr>
              <a:t>‹#›</a:t>
            </a:fld>
            <a:endParaRPr lang="en-US"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Calibri" panose="020F0502020204030204" pitchFamily="34"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Calibri" panose="020F0502020204030204" pitchFamily="34"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Calibri" panose="020F0502020204030204" pitchFamily="34"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atin typeface="Calibri" panose="020F0502020204030204" pitchFamily="34" charset="0"/>
                <a:cs typeface="Calibri" panose="020F0502020204030204" pitchFamily="34" charset="0"/>
              </a:defRPr>
            </a:lvl1pPr>
          </a:lstStyle>
          <a:p>
            <a:pPr>
              <a:defRPr/>
            </a:pPr>
            <a:fld id="{2FB72F01-6714-4A31-8C22-8E0F1B091B56}" type="slidenum">
              <a:rPr lang="en-US" altLang="en-US" smtClean="0"/>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213803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ASCO, American Society of Clinical Oncology; BC, breast cancer; CAP, College of American Pathologists; ER, estrogen receptor; IHC, immunohistochemistry; ISH, in situ hybridization; PR, progesterone receptor;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092589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EBC, early breast cancer.</a:t>
            </a:r>
          </a:p>
        </p:txBody>
      </p:sp>
      <p:sp>
        <p:nvSpPr>
          <p:cNvPr id="4" name="Slide Number Placeholder 3"/>
          <p:cNvSpPr>
            <a:spLocks noGrp="1"/>
          </p:cNvSpPr>
          <p:nvPr>
            <p:ph type="sldNum" sz="quarter" idx="5"/>
          </p:nvPr>
        </p:nvSpPr>
        <p:spPr/>
        <p:txBody>
          <a:bodyPr/>
          <a:lstStyle/>
          <a:p>
            <a:pPr defTabSz="881261">
              <a:defRPr/>
            </a:pPr>
            <a:fld id="{2FB72F01-6714-4A31-8C22-8E0F1B091B56}" type="slidenum">
              <a:rPr lang="en-US" altLang="en-US">
                <a:solidFill>
                  <a:srgbClr val="000000"/>
                </a:solidFill>
              </a:rPr>
              <a:pPr defTabSz="881261">
                <a:defRPr/>
              </a:pPr>
              <a:t>5</a:t>
            </a:fld>
            <a:endParaRPr lang="en-US" altLang="en-US" dirty="0">
              <a:solidFill>
                <a:srgbClr val="000000"/>
              </a:solidFill>
            </a:endParaRPr>
          </a:p>
        </p:txBody>
      </p:sp>
    </p:spTree>
    <p:extLst>
      <p:ext uri="{BB962C8B-B14F-4D97-AF65-F5344CB8AC3E}">
        <p14:creationId xmlns:p14="http://schemas.microsoft.com/office/powerpoint/2010/main" val="1527765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cs typeface="Calibri" panose="020F0502020204030204" pitchFamily="34" charset="0"/>
              </a:rPr>
              <a:t>ER, estrogen receptor; IHC, immunohistochemistry.</a:t>
            </a:r>
          </a:p>
        </p:txBody>
      </p:sp>
      <p:sp>
        <p:nvSpPr>
          <p:cNvPr id="4" name="Slide Number Placeholder 3"/>
          <p:cNvSpPr>
            <a:spLocks noGrp="1"/>
          </p:cNvSpPr>
          <p:nvPr>
            <p:ph type="sldNum" sz="quarter" idx="5"/>
          </p:nvPr>
        </p:nvSpPr>
        <p:spPr/>
        <p:txBody>
          <a:bodyPr/>
          <a:lstStyle/>
          <a:p>
            <a:pPr defTabSz="881261">
              <a:defRPr/>
            </a:pPr>
            <a:fld id="{2FB72F01-6714-4A31-8C22-8E0F1B091B56}" type="slidenum">
              <a:rPr lang="en-US" altLang="en-US">
                <a:solidFill>
                  <a:srgbClr val="000000"/>
                </a:solidFill>
              </a:rPr>
              <a:pPr defTabSz="881261">
                <a:defRPr/>
              </a:pPr>
              <a:t>6</a:t>
            </a:fld>
            <a:endParaRPr lang="en-US" altLang="en-US" dirty="0">
              <a:solidFill>
                <a:srgbClr val="000000"/>
              </a:solidFill>
            </a:endParaRPr>
          </a:p>
        </p:txBody>
      </p:sp>
    </p:spTree>
    <p:extLst>
      <p:ext uri="{BB962C8B-B14F-4D97-AF65-F5344CB8AC3E}">
        <p14:creationId xmlns:p14="http://schemas.microsoft.com/office/powerpoint/2010/main" val="1685913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cs typeface="Calibri" panose="020F0502020204030204" pitchFamily="34" charset="0"/>
              </a:rPr>
              <a:t>FFPE, formalin-fixed paraffin-embedded; IHC, immunohistochemistry.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762585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392795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0" i="1" u="none" strike="noStrike" baseline="0" dirty="0">
                <a:latin typeface="AdvOTdaafad64"/>
              </a:rPr>
              <a:t>DFS, disease-free survival; RS, recurrence score.</a:t>
            </a:r>
            <a:endParaRPr lang="en-US" b="0" i="1" dirty="0">
              <a:solidFill>
                <a:srgbClr val="222222"/>
              </a:solidFill>
              <a:effectLs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750992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CPR, clinical pathological risk; HR, hormone receptor.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238295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CDKi, CDK inhibitor; CPS-EG, clinical-pathologic stage—estrogen/grade; DRFS, distant recurrence-free survival; iDFS, invasive disease–free survival; NR, not reported.</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892096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DFS, disease-free survival; EBC, early breast cancer; ET, endocrine therapy; HR, hormone receptor; RIBO, ribociclib; STEEP, </a:t>
            </a:r>
            <a:r>
              <a:rPr lang="en-US" b="0" i="1" dirty="0">
                <a:solidFill>
                  <a:srgbClr val="000000"/>
                </a:solidFill>
                <a:effectLst/>
              </a:rPr>
              <a:t>Standardized Definitions for Efficacy End Points.</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ea typeface="+mn-ea"/>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ea typeface="+mn-ea"/>
            </a:endParaRPr>
          </a:p>
        </p:txBody>
      </p:sp>
    </p:spTree>
    <p:extLst>
      <p:ext uri="{BB962C8B-B14F-4D97-AF65-F5344CB8AC3E}">
        <p14:creationId xmlns:p14="http://schemas.microsoft.com/office/powerpoint/2010/main" val="1180226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i="1" dirty="0"/>
              <a:t>ALN, axillary lymph nodes; CT, chemotherapy; EBC, early breast cancer; ET, endocrine therapy; HR, hormone receptor; iDFS, invasive disease–free survival; ITT, intent-to-treat; OS, overall survival; PK, pharmacokinetics; PRO, patient-reported outcomes; RFS, relapse-free survival.</a:t>
            </a:r>
          </a:p>
          <a:p>
            <a:pPr defTabSz="881390">
              <a:defRPr/>
            </a:pPr>
            <a:endParaRPr lang="en-US" i="1" dirty="0"/>
          </a:p>
          <a:p>
            <a:pPr defTabSz="881390">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ea typeface="+mn-ea"/>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ea typeface="+mn-ea"/>
            </a:endParaRPr>
          </a:p>
        </p:txBody>
      </p:sp>
    </p:spTree>
    <p:extLst>
      <p:ext uri="{BB962C8B-B14F-4D97-AF65-F5344CB8AC3E}">
        <p14:creationId xmlns:p14="http://schemas.microsoft.com/office/powerpoint/2010/main" val="3957465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cs typeface="Calibri" panose="020F0502020204030204" pitchFamily="34" charset="0"/>
              </a:rPr>
              <a:t>CPS, clinical and pathologic stage; </a:t>
            </a:r>
            <a:r>
              <a:rPr lang="en-US" b="0" i="1" dirty="0">
                <a:effectLst/>
                <a:cs typeface="Calibri" panose="020F0502020204030204" pitchFamily="34" charset="0"/>
              </a:rPr>
              <a:t>EBC, early breast cancer; </a:t>
            </a:r>
            <a:r>
              <a:rPr lang="en-US" i="1" dirty="0">
                <a:cs typeface="Calibri" panose="020F0502020204030204" pitchFamily="34" charset="0"/>
              </a:rPr>
              <a:t>EG, estrogen receptor status and histologic grade; </a:t>
            </a:r>
            <a:r>
              <a:rPr lang="en-US" b="0" i="1" dirty="0">
                <a:effectLst/>
                <a:cs typeface="Calibri" panose="020F0502020204030204" pitchFamily="34" charset="0"/>
              </a:rPr>
              <a:t>HR, hormone receptor; pCR, pathologic complete response;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4178948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i="1" dirty="0"/>
              <a:t>CT, chemotherapy; ER, estrogen receptor; ET, endocrine therapy; LN, lymph node; PgR, progesterone receptor; RT, radiotherapy.</a:t>
            </a:r>
          </a:p>
          <a:p>
            <a:pPr defTabSz="881390">
              <a:defRPr/>
            </a:pPr>
            <a:endParaRPr lang="en-US" i="1" dirty="0"/>
          </a:p>
          <a:p>
            <a:pPr defTabSz="881390">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ea typeface="+mn-ea"/>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ea typeface="+mn-ea"/>
            </a:endParaRPr>
          </a:p>
        </p:txBody>
      </p:sp>
    </p:spTree>
    <p:extLst>
      <p:ext uri="{BB962C8B-B14F-4D97-AF65-F5344CB8AC3E}">
        <p14:creationId xmlns:p14="http://schemas.microsoft.com/office/powerpoint/2010/main" val="21048527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endocrine therapy; iDFS, invasive disease–free survival; ITT, intention-to-treat.</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551218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DRFS, distant relapse</a:t>
            </a:r>
            <a:r>
              <a:rPr lang="en-US" i="1" dirty="0">
                <a:cs typeface="Calibri" panose="020F0502020204030204" pitchFamily="34" charset="0"/>
              </a:rPr>
              <a:t>–</a:t>
            </a:r>
            <a:r>
              <a:rPr lang="en-US" i="1" dirty="0"/>
              <a:t>free survival; ET, endocrine therapy; ITT, intention-to-treat.</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22226577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261">
              <a:defRPr/>
            </a:pPr>
            <a:r>
              <a:rPr lang="en-US" i="1" dirty="0">
                <a:ea typeface="Calibri" panose="020F0502020204030204" pitchFamily="34" charset="0"/>
                <a:cs typeface="Calibri" panose="020F0502020204030204" pitchFamily="34" charset="0"/>
              </a:rPr>
              <a:t>Abema, abemaciclib; ET, endocrine therapy; iDFS; invasive disease–free survival.</a:t>
            </a:r>
          </a:p>
          <a:p>
            <a:pPr defTabSz="881261">
              <a:defRPr/>
            </a:pPr>
            <a:endParaRPr lang="en-US" i="1" dirty="0">
              <a:cs typeface="Calibri" panose="020F0502020204030204" pitchFamily="34" charset="0"/>
            </a:endParaRPr>
          </a:p>
          <a:p>
            <a:pPr defTabSz="881261">
              <a:defRPr/>
            </a:pPr>
            <a:endParaRPr lang="en-US" dirty="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28571529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endocrine therapy; ITT, intention-to-treat; OS, overall survival</a:t>
            </a:r>
            <a:r>
              <a:rPr lang="en-US" i="1" dirty="0">
                <a:ea typeface="Calibri" panose="020F0502020204030204" pitchFamily="34" charset="0"/>
                <a:cs typeface="Calibri" panose="020F0502020204030204" pitchFamily="34" charset="0"/>
              </a:rPr>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3057717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Abema, abemaciclib; AE, adverse event; ET, endocrine therapy; Gr, grade; ILD, interstitial lung disease; PE, pulmonary embolism; VTE, venous thromboembolic event. </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19399288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 ET, endocrine therapy; NA, not applicable.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ea typeface="+mn-ea"/>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ea typeface="+mn-ea"/>
            </a:endParaRPr>
          </a:p>
        </p:txBody>
      </p:sp>
    </p:spTree>
    <p:extLst>
      <p:ext uri="{BB962C8B-B14F-4D97-AF65-F5344CB8AC3E}">
        <p14:creationId xmlns:p14="http://schemas.microsoft.com/office/powerpoint/2010/main" val="33633171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AI, aromatase inhibitor; DVT, deep vein thrombosis; ET, endocrine therapy; Gr, grade; PE, pulmonary embolism SAE, serious adverse event; TEAE, treatment-emergent adverse event; VTE, venous thromboembolic events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Header Placeholder 3"/>
          <p:cNvSpPr>
            <a:spLocks noGrp="1"/>
          </p:cNvSpPr>
          <p:nvPr>
            <p:ph type="hdr" sz="quarter"/>
          </p:nvPr>
        </p:nvSpPr>
        <p:spPr/>
        <p:txBody>
          <a:bodyPr/>
          <a:lstStyle/>
          <a:p>
            <a:pPr>
              <a:defRPr/>
            </a:pPr>
            <a:r>
              <a:rPr lang="en-GB" dirty="0"/>
              <a:t>ESMO Breast Cancer Virtual Congress, May 5-8 2021</a:t>
            </a:r>
            <a:endParaRPr lang="en-US" dirty="0"/>
          </a:p>
        </p:txBody>
      </p:sp>
      <p:sp>
        <p:nvSpPr>
          <p:cNvPr id="5" name="Date Placeholder 4"/>
          <p:cNvSpPr>
            <a:spLocks noGrp="1"/>
          </p:cNvSpPr>
          <p:nvPr>
            <p:ph type="dt" idx="1"/>
          </p:nvPr>
        </p:nvSpPr>
        <p:spPr/>
        <p:txBody>
          <a:bodyPr/>
          <a:lstStyle/>
          <a:p>
            <a:fld id="{2EA31550-E2ED-416B-8C6D-691B79FDD0A7}" type="datetime1">
              <a:rPr lang="en-US" smtClean="0"/>
              <a:t>5/9/2022</a:t>
            </a:fld>
            <a:endParaRPr lang="en-US" dirty="0"/>
          </a:p>
        </p:txBody>
      </p:sp>
      <p:sp>
        <p:nvSpPr>
          <p:cNvPr id="6" name="Slide Number Placeholder 5"/>
          <p:cNvSpPr>
            <a:spLocks noGrp="1"/>
          </p:cNvSpPr>
          <p:nvPr>
            <p:ph type="sldNum" sz="quarter" idx="5"/>
          </p:nvPr>
        </p:nvSpPr>
        <p:spPr/>
        <p:txBody>
          <a:bodyPr/>
          <a:lstStyle/>
          <a:p>
            <a:fld id="{F145A613-7C39-204D-9E84-E8628D5964A3}" type="slidenum">
              <a:rPr lang="en-US" smtClean="0"/>
              <a:pPr/>
              <a:t>22</a:t>
            </a:fld>
            <a:endParaRPr lang="en-US" dirty="0"/>
          </a:p>
        </p:txBody>
      </p:sp>
    </p:spTree>
    <p:extLst>
      <p:ext uri="{BB962C8B-B14F-4D97-AF65-F5344CB8AC3E}">
        <p14:creationId xmlns:p14="http://schemas.microsoft.com/office/powerpoint/2010/main" val="11858895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81261" rtl="0" eaLnBrk="0" fontAlgn="base" latinLnBrk="0" hangingPunct="0">
              <a:lnSpc>
                <a:spcPct val="100000"/>
              </a:lnSpc>
              <a:spcBef>
                <a:spcPct val="30000"/>
              </a:spcBef>
              <a:spcAft>
                <a:spcPct val="0"/>
              </a:spcAft>
              <a:buClrTx/>
              <a:buSzTx/>
              <a:buFontTx/>
              <a:buNone/>
              <a:tabLst/>
              <a:defRPr/>
            </a:pPr>
            <a:r>
              <a:rPr lang="en-US" i="1" dirty="0">
                <a:ea typeface="Calibri" panose="020F0502020204030204" pitchFamily="34" charset="0"/>
                <a:cs typeface="Calibri" panose="020F0502020204030204" pitchFamily="34" charset="0"/>
              </a:rPr>
              <a:t>ASCO, American Society of Clinical Oncology; EBC, early breast cancer; HR, hormone receptor; ITT, intention-to-treat; NCCN, National Comprehensive Cancer Network.</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2156364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00" i="1" dirty="0"/>
              <a:t>AI, aromatase inhibitor.</a:t>
            </a:r>
          </a:p>
        </p:txBody>
      </p:sp>
      <p:sp>
        <p:nvSpPr>
          <p:cNvPr id="4" name="Slide Number Placeholder 3"/>
          <p:cNvSpPr>
            <a:spLocks noGrp="1"/>
          </p:cNvSpPr>
          <p:nvPr>
            <p:ph type="sldNum" sz="quarter" idx="5"/>
          </p:nvPr>
        </p:nvSpPr>
        <p:spPr/>
        <p:txBody>
          <a:bodyPr/>
          <a:lstStyle/>
          <a:p>
            <a:pPr defTabSz="881261">
              <a:defRPr/>
            </a:pPr>
            <a:fld id="{2FB72F01-6714-4A31-8C22-8E0F1B091B56}" type="slidenum">
              <a:rPr lang="en-US" altLang="en-US">
                <a:solidFill>
                  <a:srgbClr val="000000"/>
                </a:solidFill>
              </a:rPr>
              <a:pPr defTabSz="881261">
                <a:defRPr/>
              </a:pPr>
              <a:t>24</a:t>
            </a:fld>
            <a:endParaRPr lang="en-US" altLang="en-US" dirty="0">
              <a:solidFill>
                <a:srgbClr val="000000"/>
              </a:solidFill>
            </a:endParaRPr>
          </a:p>
        </p:txBody>
      </p:sp>
    </p:spTree>
    <p:extLst>
      <p:ext uri="{BB962C8B-B14F-4D97-AF65-F5344CB8AC3E}">
        <p14:creationId xmlns:p14="http://schemas.microsoft.com/office/powerpoint/2010/main" val="41898107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444B1-158A-4BF6-99BF-61DE2EB2E352}"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8063972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261">
              <a:defRPr/>
            </a:pPr>
            <a:r>
              <a:rPr lang="en-US" i="1" dirty="0"/>
              <a:t>ALT, alanine aminotransferase; AST, aspartate aminotransferase; BL, baseline; LFT, liver function test; ULN, upper limit of normal.</a:t>
            </a:r>
            <a:endParaRPr lang="en-US" dirty="0"/>
          </a:p>
        </p:txBody>
      </p:sp>
      <p:sp>
        <p:nvSpPr>
          <p:cNvPr id="4" name="Slide Number Placeholder 3"/>
          <p:cNvSpPr>
            <a:spLocks noGrp="1"/>
          </p:cNvSpPr>
          <p:nvPr>
            <p:ph type="sldNum" sz="quarter" idx="5"/>
          </p:nvPr>
        </p:nvSpPr>
        <p:spPr/>
        <p:txBody>
          <a:bodyPr/>
          <a:lstStyle/>
          <a:p>
            <a:pPr defTabSz="881261">
              <a:defRPr/>
            </a:pPr>
            <a:fld id="{2FB72F01-6714-4A31-8C22-8E0F1B091B56}" type="slidenum">
              <a:rPr lang="en-US" altLang="en-US">
                <a:solidFill>
                  <a:srgbClr val="000000"/>
                </a:solidFill>
              </a:rPr>
              <a:pPr defTabSz="881261">
                <a:defRPr/>
              </a:pPr>
              <a:t>26</a:t>
            </a:fld>
            <a:endParaRPr lang="en-US" altLang="en-US" dirty="0">
              <a:solidFill>
                <a:srgbClr val="000000"/>
              </a:solidFill>
            </a:endParaRPr>
          </a:p>
        </p:txBody>
      </p:sp>
    </p:spTree>
    <p:extLst>
      <p:ext uri="{BB962C8B-B14F-4D97-AF65-F5344CB8AC3E}">
        <p14:creationId xmlns:p14="http://schemas.microsoft.com/office/powerpoint/2010/main" val="16048147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ET, endocrine therapy; HR, hormone receptor.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23110866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latin typeface="Calibri" panose="020F0502020204030204" pitchFamily="34" charset="0"/>
              </a:rPr>
              <a:pPr>
                <a:spcBef>
                  <a:spcPct val="0"/>
                </a:spcBef>
              </a:pPr>
              <a:t>28</a:t>
            </a:fld>
            <a:endParaRPr lang="en-US" altLang="en-US" dirty="0">
              <a:latin typeface="Calibri" panose="020F050202020403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anose="020F0502020204030204" pitchFamily="34" charset="0"/>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anose="020F0502020204030204" pitchFamily="34" charset="0"/>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a:extLst>
              <a:ext uri="{FF2B5EF4-FFF2-40B4-BE49-F238E27FC236}">
                <a16:creationId xmlns:a16="http://schemas.microsoft.com/office/drawing/2014/main" id="{95141A6D-0AA0-A845-BD91-5B9112164E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14258" y="3663992"/>
            <a:ext cx="6077741" cy="3194008"/>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dirty="0">
                <a:effectLst/>
                <a:latin typeface="Calibri" panose="020F0502020204030204" pitchFamily="34" charset="0"/>
                <a:ea typeface="Calibri" panose="020F0502020204030204" pitchFamily="34" charset="0"/>
                <a:cs typeface="Times New Roman" panose="02020603050405020304" pitchFamily="18" charset="0"/>
              </a:rPr>
              <a:t>Risk Assessment and Ki-67 Testing in </a:t>
            </a:r>
            <a:br>
              <a:rPr lang="en-US" dirty="0">
                <a:effectLst/>
                <a:latin typeface="Calibri" panose="020F0502020204030204" pitchFamily="34" charset="0"/>
                <a:ea typeface="Calibri" panose="020F0502020204030204" pitchFamily="34" charset="0"/>
                <a:cs typeface="Times New Roman" panose="02020603050405020304" pitchFamily="18" charset="0"/>
              </a:rPr>
            </a:br>
            <a:r>
              <a:rPr lang="en-US" dirty="0">
                <a:effectLst/>
                <a:latin typeface="Calibri" panose="020F0502020204030204" pitchFamily="34" charset="0"/>
                <a:ea typeface="Calibri" panose="020F0502020204030204" pitchFamily="34" charset="0"/>
                <a:cs typeface="Times New Roman" panose="02020603050405020304" pitchFamily="18" charset="0"/>
              </a:rPr>
              <a:t>HR+/HER2- EBC for Adjuvant Abemaciclib</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187897"/>
            <a:ext cx="44969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cs typeface="Calibri" panose="020F0502020204030204" pitchFamily="34" charset="0"/>
              </a:rPr>
              <a:t>This program is supported by educational grants from </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AstraZeneca, Lilly, and Merck Sharp &amp; Dohme Corp.</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cs typeface="Calibri" panose="020F0502020204030204" pitchFamily="34" charset="0"/>
              </a:rPr>
              <a:t>Provided by Clinical Care Options, LLC</a:t>
            </a:r>
          </a:p>
        </p:txBody>
      </p:sp>
      <p:pic>
        <p:nvPicPr>
          <p:cNvPr id="5" name="Picture 4" descr="A picture containing graphical user interface&#10;&#10;Description automatically generated">
            <a:extLst>
              <a:ext uri="{FF2B5EF4-FFF2-40B4-BE49-F238E27FC236}">
                <a16:creationId xmlns:a16="http://schemas.microsoft.com/office/drawing/2014/main" id="{F394971C-5F8B-4BD9-882E-D9BABFEE2A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288" y="239713"/>
            <a:ext cx="2021881" cy="1079390"/>
          </a:xfrm>
          <a:prstGeom prst="rect">
            <a:avLst/>
          </a:prstGeom>
        </p:spPr>
      </p:pic>
      <p:sp>
        <p:nvSpPr>
          <p:cNvPr id="8" name="Rectangle 6">
            <a:extLst>
              <a:ext uri="{FF2B5EF4-FFF2-40B4-BE49-F238E27FC236}">
                <a16:creationId xmlns:a16="http://schemas.microsoft.com/office/drawing/2014/main" id="{1ABD518F-7AD7-4B63-8894-32C56CD219FA}"/>
              </a:ext>
            </a:extLst>
          </p:cNvPr>
          <p:cNvSpPr>
            <a:spLocks noGrp="1" noChangeArrowheads="1"/>
          </p:cNvSpPr>
          <p:nvPr>
            <p:ph type="subTitle" idx="1"/>
          </p:nvPr>
        </p:nvSpPr>
        <p:spPr bwMode="invGray">
          <a:xfrm>
            <a:off x="609600" y="4041650"/>
            <a:ext cx="5181600" cy="1407043"/>
          </a:xfrm>
        </p:spPr>
        <p:txBody>
          <a:bodyPr/>
          <a:lstStyle/>
          <a:p>
            <a:pPr eaLnBrk="1" hangingPunct="1">
              <a:spcBef>
                <a:spcPct val="0"/>
              </a:spcBef>
              <a:spcAft>
                <a:spcPct val="0"/>
              </a:spcAft>
            </a:pPr>
            <a:r>
              <a:rPr lang="en-US" altLang="en-US" dirty="0"/>
              <a:t>Yara Abdou, MD</a:t>
            </a:r>
          </a:p>
          <a:p>
            <a:pPr eaLnBrk="1" hangingPunct="1">
              <a:spcBef>
                <a:spcPct val="0"/>
              </a:spcBef>
              <a:spcAft>
                <a:spcPct val="0"/>
              </a:spcAft>
            </a:pPr>
            <a:r>
              <a:rPr lang="en-US" altLang="en-US" sz="1600" b="0" i="1" dirty="0"/>
              <a:t>Assistant Professor</a:t>
            </a:r>
          </a:p>
          <a:p>
            <a:pPr eaLnBrk="1" hangingPunct="1">
              <a:spcBef>
                <a:spcPct val="0"/>
              </a:spcBef>
              <a:spcAft>
                <a:spcPct val="0"/>
              </a:spcAft>
            </a:pPr>
            <a:r>
              <a:rPr lang="en-US" altLang="en-US" sz="1600" b="0" dirty="0"/>
              <a:t>Division of Medical Oncology</a:t>
            </a:r>
          </a:p>
          <a:p>
            <a:pPr eaLnBrk="1" hangingPunct="1">
              <a:spcBef>
                <a:spcPct val="0"/>
              </a:spcBef>
              <a:spcAft>
                <a:spcPct val="0"/>
              </a:spcAft>
            </a:pPr>
            <a:r>
              <a:rPr lang="en-US" altLang="en-US" sz="1600" b="0" dirty="0"/>
              <a:t>University of North Carolina at Chapel Hill</a:t>
            </a:r>
          </a:p>
          <a:p>
            <a:pPr eaLnBrk="1" hangingPunct="1">
              <a:spcBef>
                <a:spcPct val="0"/>
              </a:spcBef>
              <a:spcAft>
                <a:spcPct val="0"/>
              </a:spcAft>
            </a:pPr>
            <a:r>
              <a:rPr lang="en-US" altLang="en-US" sz="1600" b="0" dirty="0"/>
              <a:t>Chapel Hill, North Carolina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2" name="Group 1">
            <a:extLst>
              <a:ext uri="{FF2B5EF4-FFF2-40B4-BE49-F238E27FC236}">
                <a16:creationId xmlns:a16="http://schemas.microsoft.com/office/drawing/2014/main" id="{7231FD6C-77AC-441B-8659-B8C17CCBBFFF}"/>
              </a:ext>
            </a:extLst>
          </p:cNvPr>
          <p:cNvGrpSpPr/>
          <p:nvPr/>
        </p:nvGrpSpPr>
        <p:grpSpPr>
          <a:xfrm>
            <a:off x="4156075" y="3332497"/>
            <a:ext cx="3479671" cy="613720"/>
            <a:chOff x="4156075" y="3332497"/>
            <a:chExt cx="3479671" cy="613720"/>
          </a:xfrm>
        </p:grpSpPr>
        <p:pic>
          <p:nvPicPr>
            <p:cNvPr id="10" name="Picture 9" descr="A picture containing text, ax, wheel&#10;&#10;Description automatically generated">
              <a:extLst>
                <a:ext uri="{FF2B5EF4-FFF2-40B4-BE49-F238E27FC236}">
                  <a16:creationId xmlns:a16="http://schemas.microsoft.com/office/drawing/2014/main" id="{F1D6D4D7-827C-42C1-9418-36DA1FEAF2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eaLnBrk="1" hangingPunct="1">
              <a:spcBef>
                <a:spcPct val="0"/>
              </a:spcBef>
              <a:spcAft>
                <a:spcPct val="0"/>
              </a:spcAft>
              <a:buNone/>
            </a:pPr>
            <a:r>
              <a:rPr lang="en-US" altLang="en-US" b="1" dirty="0">
                <a:solidFill>
                  <a:srgbClr val="E1471D"/>
                </a:solidFill>
              </a:rPr>
              <a:t>Yara Abdou, MD</a:t>
            </a:r>
          </a:p>
          <a:p>
            <a:pPr marL="0" indent="0" eaLnBrk="1" hangingPunct="1">
              <a:spcBef>
                <a:spcPct val="0"/>
              </a:spcBef>
              <a:spcAft>
                <a:spcPct val="0"/>
              </a:spcAft>
              <a:buNone/>
            </a:pPr>
            <a:r>
              <a:rPr lang="en-US" altLang="en-US" sz="2600" b="0" i="1" dirty="0"/>
              <a:t>Assistant Professor</a:t>
            </a:r>
          </a:p>
          <a:p>
            <a:pPr marL="0" indent="0" eaLnBrk="1" hangingPunct="1">
              <a:spcBef>
                <a:spcPct val="0"/>
              </a:spcBef>
              <a:spcAft>
                <a:spcPct val="0"/>
              </a:spcAft>
              <a:buNone/>
            </a:pPr>
            <a:r>
              <a:rPr lang="en-US" altLang="en-US" sz="2600" b="0" dirty="0"/>
              <a:t>Division of Medical Oncology</a:t>
            </a:r>
          </a:p>
          <a:p>
            <a:pPr marL="0" indent="0" eaLnBrk="1" hangingPunct="1">
              <a:spcBef>
                <a:spcPct val="0"/>
              </a:spcBef>
              <a:spcAft>
                <a:spcPct val="0"/>
              </a:spcAft>
              <a:buNone/>
            </a:pPr>
            <a:r>
              <a:rPr lang="en-US" altLang="en-US" sz="2600" b="0" dirty="0"/>
              <a:t>University of North Carolina at Chapel Hill</a:t>
            </a:r>
          </a:p>
          <a:p>
            <a:pPr marL="0" indent="0" eaLnBrk="1" hangingPunct="1">
              <a:spcBef>
                <a:spcPct val="0"/>
              </a:spcBef>
              <a:spcAft>
                <a:spcPct val="0"/>
              </a:spcAft>
              <a:buNone/>
            </a:pPr>
            <a:r>
              <a:rPr lang="en-US" altLang="en-US" sz="2600" b="0" dirty="0"/>
              <a:t>Chapel Hill, North Carolina</a:t>
            </a:r>
          </a:p>
          <a:p>
            <a:pPr marL="0" indent="0">
              <a:buClr>
                <a:schemeClr val="accent6"/>
              </a:buClr>
              <a:buNone/>
              <a:defRPr/>
            </a:pPr>
            <a:r>
              <a:rPr lang="en-US" sz="2600" b="1" dirty="0">
                <a:solidFill>
                  <a:srgbClr val="E1471D"/>
                </a:solidFill>
              </a:rPr>
              <a:t>Yara Abdou, MD, </a:t>
            </a:r>
            <a:r>
              <a:rPr lang="en-US" sz="2600" dirty="0"/>
              <a:t>has disclosed that she has received consulting fees from Exact Sciences.</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718B7-4E5B-4390-9030-D1A8EDB59936}"/>
              </a:ext>
            </a:extLst>
          </p:cNvPr>
          <p:cNvSpPr>
            <a:spLocks noGrp="1"/>
          </p:cNvSpPr>
          <p:nvPr>
            <p:ph type="title"/>
          </p:nvPr>
        </p:nvSpPr>
        <p:spPr/>
        <p:txBody>
          <a:bodyPr/>
          <a:lstStyle/>
          <a:p>
            <a:r>
              <a:rPr lang="en-US" dirty="0"/>
              <a:t>Guideline-Recommended Biomarker Testing for </a:t>
            </a:r>
            <a:br>
              <a:rPr lang="en-US" dirty="0"/>
            </a:br>
            <a:r>
              <a:rPr lang="en-US" dirty="0"/>
              <a:t>Breast Cancer</a:t>
            </a:r>
          </a:p>
        </p:txBody>
      </p:sp>
      <p:sp>
        <p:nvSpPr>
          <p:cNvPr id="3" name="Content Placeholder 2">
            <a:extLst>
              <a:ext uri="{FF2B5EF4-FFF2-40B4-BE49-F238E27FC236}">
                <a16:creationId xmlns:a16="http://schemas.microsoft.com/office/drawing/2014/main" id="{CEE7F3A8-5CC0-4827-9BB3-42B1F8EC100F}"/>
              </a:ext>
            </a:extLst>
          </p:cNvPr>
          <p:cNvSpPr>
            <a:spLocks noGrp="1"/>
          </p:cNvSpPr>
          <p:nvPr>
            <p:ph idx="1"/>
          </p:nvPr>
        </p:nvSpPr>
        <p:spPr/>
        <p:txBody>
          <a:bodyPr/>
          <a:lstStyle/>
          <a:p>
            <a:r>
              <a:rPr lang="en-US" dirty="0"/>
              <a:t>HER2 per ASCO/CAP guidelines (IHC </a:t>
            </a:r>
            <a:r>
              <a:rPr lang="en-US" dirty="0">
                <a:cs typeface="Calibri" panose="020F0502020204030204" pitchFamily="34" charset="0"/>
              </a:rPr>
              <a:t>±</a:t>
            </a:r>
            <a:r>
              <a:rPr lang="en-US" dirty="0"/>
              <a:t> dual-probe ISH assay)</a:t>
            </a:r>
            <a:r>
              <a:rPr lang="en-US" baseline="30000" dirty="0"/>
              <a:t>1,2</a:t>
            </a:r>
          </a:p>
          <a:p>
            <a:r>
              <a:rPr lang="en-US" dirty="0"/>
              <a:t>ER and PR testing by IHC</a:t>
            </a:r>
            <a:r>
              <a:rPr lang="en-US" baseline="30000" dirty="0"/>
              <a:t>2,3</a:t>
            </a:r>
          </a:p>
          <a:p>
            <a:r>
              <a:rPr lang="en-US" dirty="0"/>
              <a:t>Gene expression assays to guide adjuvant chemotherapy</a:t>
            </a:r>
          </a:p>
          <a:p>
            <a:r>
              <a:rPr lang="en-US" i="1" dirty="0"/>
              <a:t>BRCA</a:t>
            </a:r>
            <a:r>
              <a:rPr lang="en-US" dirty="0"/>
              <a:t> for TNBC (at any age), male patients with BC, those who meet criteria with personal or family history, and when considering olaparib as adjuvant therapy</a:t>
            </a:r>
            <a:r>
              <a:rPr lang="en-US" baseline="30000" dirty="0"/>
              <a:t>2</a:t>
            </a:r>
          </a:p>
          <a:p>
            <a:r>
              <a:rPr lang="en-US" dirty="0"/>
              <a:t>Ki-67 if considering adjuvant abemaciclib</a:t>
            </a:r>
            <a:r>
              <a:rPr lang="en-US" baseline="30000" dirty="0"/>
              <a:t>2</a:t>
            </a:r>
            <a:endParaRPr lang="en-US" dirty="0"/>
          </a:p>
          <a:p>
            <a:pPr lvl="1"/>
            <a:endParaRPr lang="en-US" dirty="0"/>
          </a:p>
        </p:txBody>
      </p:sp>
      <p:grpSp>
        <p:nvGrpSpPr>
          <p:cNvPr id="4" name="Group 3">
            <a:extLst>
              <a:ext uri="{FF2B5EF4-FFF2-40B4-BE49-F238E27FC236}">
                <a16:creationId xmlns:a16="http://schemas.microsoft.com/office/drawing/2014/main" id="{1C8A3BA4-CE97-4EF2-A69A-4394522D84B0}"/>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F8EE438C-61C1-4D9C-8BDB-8F570F31F6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1097AC7F-C129-4FC9-A37D-A3E501AAAA6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
        <p:nvSpPr>
          <p:cNvPr id="8" name="TextBox 7">
            <a:extLst>
              <a:ext uri="{FF2B5EF4-FFF2-40B4-BE49-F238E27FC236}">
                <a16:creationId xmlns:a16="http://schemas.microsoft.com/office/drawing/2014/main" id="{AAD1E92D-DE94-4B68-9EC1-E8B4AFCBA583}"/>
              </a:ext>
            </a:extLst>
          </p:cNvPr>
          <p:cNvSpPr txBox="1"/>
          <p:nvPr/>
        </p:nvSpPr>
        <p:spPr bwMode="auto">
          <a:xfrm>
            <a:off x="433137" y="6182990"/>
            <a:ext cx="71135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2"/>
                </a:solidFill>
                <a:latin typeface="Calibri" panose="020F0502020204030204" pitchFamily="34" charset="0"/>
                <a:cs typeface="Calibri" panose="020F0502020204030204" pitchFamily="34" charset="0"/>
              </a:rPr>
              <a:t>1. Wolff. JCO. 2018;36:2105. 2. NCCN clinical practice guidelines in oncology: breast cancer. v.2.2022. nccn.org.</a:t>
            </a:r>
            <a:br>
              <a:rPr lang="en-US" sz="1200" b="0" dirty="0">
                <a:solidFill>
                  <a:schemeClr val="bg2"/>
                </a:solidFill>
                <a:latin typeface="Calibri" panose="020F0502020204030204" pitchFamily="34" charset="0"/>
                <a:cs typeface="Calibri" panose="020F0502020204030204" pitchFamily="34" charset="0"/>
              </a:rPr>
            </a:br>
            <a:r>
              <a:rPr lang="en-US" sz="1200" b="0" dirty="0">
                <a:solidFill>
                  <a:schemeClr val="bg2"/>
                </a:solidFill>
                <a:latin typeface="Calibri" panose="020F0502020204030204" pitchFamily="34" charset="0"/>
                <a:cs typeface="Calibri" panose="020F0502020204030204" pitchFamily="34" charset="0"/>
              </a:rPr>
              <a:t>3. Allison. JCO. 2020;38:1346.</a:t>
            </a:r>
          </a:p>
        </p:txBody>
      </p:sp>
    </p:spTree>
    <p:extLst>
      <p:ext uri="{BB962C8B-B14F-4D97-AF65-F5344CB8AC3E}">
        <p14:creationId xmlns:p14="http://schemas.microsoft.com/office/powerpoint/2010/main" val="1510932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Background: Ki-67 in Breast Cancer</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5377566" cy="4650686"/>
          </a:xfrm>
        </p:spPr>
        <p:txBody>
          <a:bodyPr/>
          <a:lstStyle/>
          <a:p>
            <a:pPr>
              <a:spcAft>
                <a:spcPts val="0"/>
              </a:spcAft>
            </a:pPr>
            <a:r>
              <a:rPr lang="en-US" altLang="en-US" sz="1800" dirty="0"/>
              <a:t>Uncontrolled cell proliferation is a hallmark of cancer and an established predictor of breast cancer disease prognosis</a:t>
            </a:r>
            <a:r>
              <a:rPr lang="en-US" altLang="en-US" sz="1800" baseline="30000" dirty="0"/>
              <a:t>1</a:t>
            </a:r>
          </a:p>
          <a:p>
            <a:pPr>
              <a:spcAft>
                <a:spcPts val="0"/>
              </a:spcAft>
            </a:pPr>
            <a:r>
              <a:rPr lang="en-US" altLang="en-US" sz="1800" dirty="0"/>
              <a:t>Cell proliferation can be assessed by measuring level of Ki-67, a nuclear protein expressed in proliferative cells</a:t>
            </a:r>
            <a:r>
              <a:rPr lang="en-US" altLang="en-US" sz="1800" baseline="30000" dirty="0"/>
              <a:t>1,2</a:t>
            </a:r>
          </a:p>
          <a:p>
            <a:pPr lvl="1">
              <a:spcAft>
                <a:spcPts val="0"/>
              </a:spcAft>
            </a:pPr>
            <a:r>
              <a:rPr lang="en-US" altLang="en-US" sz="1600" dirty="0"/>
              <a:t>Ki-67 is a prognostic factor in EBC</a:t>
            </a:r>
          </a:p>
          <a:p>
            <a:pPr lvl="1">
              <a:spcAft>
                <a:spcPts val="0"/>
              </a:spcAft>
            </a:pPr>
            <a:r>
              <a:rPr lang="en-US" altLang="en-US" sz="1600" dirty="0"/>
              <a:t>Patients with a higher proportion of Ki-67-expressing tumor cells have lower 5-yr DFS than those with fewer Ki-67-expressing tumor cells</a:t>
            </a:r>
          </a:p>
          <a:p>
            <a:pPr>
              <a:spcAft>
                <a:spcPts val="0"/>
              </a:spcAft>
            </a:pPr>
            <a:r>
              <a:rPr lang="en-US" altLang="en-US" sz="1800" dirty="0"/>
              <a:t>The International Ki-67 in Breast Cancer Working Group recognizes that Ki-67 is a prognostic marker and an important exploratory biomarker in clinical trials</a:t>
            </a:r>
            <a:r>
              <a:rPr lang="en-US" altLang="en-US" sz="1800" baseline="30000" dirty="0"/>
              <a:t>3</a:t>
            </a:r>
          </a:p>
          <a:p>
            <a:pPr lvl="1">
              <a:spcAft>
                <a:spcPts val="0"/>
              </a:spcAft>
            </a:pPr>
            <a:r>
              <a:rPr lang="en-US" altLang="en-US" sz="1600" dirty="0"/>
              <a:t>Ki-67 is being investigated in several ongoing EBC trials (NCT02918084, NCT05180006, NCT04305236)</a:t>
            </a:r>
            <a:endParaRPr lang="en-US" altLang="en-US" sz="1600" baseline="30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40" y="6016408"/>
            <a:ext cx="67083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Viale. JCO. 2008;26:5569. 2. Fasching. Breast Cancer Res Treat. 2019;175:617. </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3. Nielsen. J Natl Cancer Inst. 2021;113:808. 4. Morgan. The Cell Cycle: Principles of Control. 2017. </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5. Sobecki. Cancer Res. 2017;77:2722. 6. Dzulkifli. J Biomed Clin Sci. 2018;3:10.</a:t>
            </a:r>
          </a:p>
        </p:txBody>
      </p:sp>
      <p:sp>
        <p:nvSpPr>
          <p:cNvPr id="14" name="Rectangle 13">
            <a:extLst>
              <a:ext uri="{FF2B5EF4-FFF2-40B4-BE49-F238E27FC236}">
                <a16:creationId xmlns:a16="http://schemas.microsoft.com/office/drawing/2014/main" id="{5E29332C-6DD6-42CD-9FE8-59877BD81F0C}"/>
              </a:ext>
            </a:extLst>
          </p:cNvPr>
          <p:cNvSpPr/>
          <p:nvPr/>
        </p:nvSpPr>
        <p:spPr>
          <a:xfrm>
            <a:off x="6883295" y="1664569"/>
            <a:ext cx="3687214" cy="369332"/>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Pr>
              <a:t>Ki-67 in the Cell Cycle</a:t>
            </a:r>
            <a:r>
              <a:rPr kumimoji="0" lang="en-US" sz="1800" b="1" i="0" strike="noStrike" kern="0" cap="none" spc="0" normalizeH="0" baseline="30000" noProof="0" dirty="0">
                <a:ln>
                  <a:noFill/>
                </a:ln>
                <a:solidFill>
                  <a:schemeClr val="bg1"/>
                </a:solidFill>
                <a:effectLst/>
                <a:uLnTx/>
                <a:uFillTx/>
                <a:latin typeface="Calibri" panose="020F0502020204030204" pitchFamily="34" charset="0"/>
                <a:cs typeface="Calibri" panose="020F0502020204030204" pitchFamily="34" charset="0"/>
                <a:sym typeface="Arial"/>
              </a:rPr>
              <a:t>4-6</a:t>
            </a:r>
            <a:endParaRPr kumimoji="0" lang="en-CA" sz="1800" b="1" i="0" strike="noStrike" kern="0" cap="none" spc="0" normalizeH="0" baseline="30000" noProof="0" dirty="0">
              <a:ln>
                <a:noFill/>
              </a:ln>
              <a:solidFill>
                <a:schemeClr val="bg1"/>
              </a:solidFill>
              <a:effectLst/>
              <a:uLnTx/>
              <a:uFillTx/>
              <a:latin typeface="Calibri" panose="020F0502020204030204" pitchFamily="34" charset="0"/>
              <a:cs typeface="Calibri" panose="020F0502020204030204" pitchFamily="34" charset="0"/>
              <a:sym typeface="Arial"/>
            </a:endParaRPr>
          </a:p>
        </p:txBody>
      </p:sp>
      <p:sp>
        <p:nvSpPr>
          <p:cNvPr id="15" name="TextBox 14">
            <a:extLst>
              <a:ext uri="{FF2B5EF4-FFF2-40B4-BE49-F238E27FC236}">
                <a16:creationId xmlns:a16="http://schemas.microsoft.com/office/drawing/2014/main" id="{9C709B8B-B29C-48F6-9986-0038E4B2CAD4}"/>
              </a:ext>
            </a:extLst>
          </p:cNvPr>
          <p:cNvSpPr txBox="1"/>
          <p:nvPr/>
        </p:nvSpPr>
        <p:spPr>
          <a:xfrm>
            <a:off x="5824979" y="3050934"/>
            <a:ext cx="1370883" cy="276999"/>
          </a:xfrm>
          <a:prstGeom prst="rect">
            <a:avLst/>
          </a:prstGeom>
          <a:noFill/>
        </p:spPr>
        <p:txBody>
          <a:bodyPr wrap="square" rtlCol="0">
            <a:spAutoFit/>
          </a:bodyPr>
          <a:lstStyle/>
          <a:p>
            <a:pPr marL="128588" indent="-128588" defTabSz="342900" fontAlgn="auto">
              <a:spcBef>
                <a:spcPts val="0"/>
              </a:spcBef>
              <a:spcAft>
                <a:spcPts val="0"/>
              </a:spcAft>
              <a:buClr>
                <a:srgbClr val="D52B1E"/>
              </a:buClr>
              <a:buFont typeface=".Lucida Grande UI Regular"/>
              <a:buChar char="◆"/>
            </a:pPr>
            <a:r>
              <a:rPr lang="en-US" sz="1200" b="0" dirty="0">
                <a:solidFill>
                  <a:schemeClr val="bg1"/>
                </a:solidFill>
                <a:latin typeface="Calibri" panose="020F0502020204030204" pitchFamily="34" charset="0"/>
                <a:cs typeface="Calibri" panose="020F0502020204030204" pitchFamily="34" charset="0"/>
              </a:rPr>
              <a:t>Nucleus division</a:t>
            </a:r>
          </a:p>
        </p:txBody>
      </p:sp>
      <p:sp>
        <p:nvSpPr>
          <p:cNvPr id="35" name="Freeform: Shape 34">
            <a:extLst>
              <a:ext uri="{FF2B5EF4-FFF2-40B4-BE49-F238E27FC236}">
                <a16:creationId xmlns:a16="http://schemas.microsoft.com/office/drawing/2014/main" id="{B00A9AA0-EC24-4F5B-A939-F32FB1530409}"/>
              </a:ext>
            </a:extLst>
          </p:cNvPr>
          <p:cNvSpPr/>
          <p:nvPr/>
        </p:nvSpPr>
        <p:spPr bwMode="auto">
          <a:xfrm>
            <a:off x="7012418" y="2897916"/>
            <a:ext cx="2755312" cy="2461317"/>
          </a:xfrm>
          <a:custGeom>
            <a:avLst/>
            <a:gdLst>
              <a:gd name="connsiteX0" fmla="*/ 404522 w 2755312"/>
              <a:gd name="connsiteY0" fmla="*/ 0 h 2461317"/>
              <a:gd name="connsiteX1" fmla="*/ 603038 w 2755312"/>
              <a:gd name="connsiteY1" fmla="*/ 177460 h 2461317"/>
              <a:gd name="connsiteX2" fmla="*/ 583717 w 2755312"/>
              <a:gd name="connsiteY2" fmla="*/ 195830 h 2461317"/>
              <a:gd name="connsiteX3" fmla="*/ 257365 w 2755312"/>
              <a:gd name="connsiteY3" fmla="*/ 1020077 h 2461317"/>
              <a:gd name="connsiteX4" fmla="*/ 1371601 w 2755312"/>
              <a:gd name="connsiteY4" fmla="*/ 2185739 h 2461317"/>
              <a:gd name="connsiteX5" fmla="*/ 2485837 w 2755312"/>
              <a:gd name="connsiteY5" fmla="*/ 1020077 h 2461317"/>
              <a:gd name="connsiteX6" fmla="*/ 2398275 w 2755312"/>
              <a:gd name="connsiteY6" fmla="*/ 566349 h 2461317"/>
              <a:gd name="connsiteX7" fmla="*/ 2353238 w 2755312"/>
              <a:gd name="connsiteY7" fmla="*/ 468543 h 2461317"/>
              <a:gd name="connsiteX8" fmla="*/ 2586335 w 2755312"/>
              <a:gd name="connsiteY8" fmla="*/ 328444 h 2461317"/>
              <a:gd name="connsiteX9" fmla="*/ 2589036 w 2755312"/>
              <a:gd name="connsiteY9" fmla="*/ 333096 h 2461317"/>
              <a:gd name="connsiteX10" fmla="*/ 2755312 w 2755312"/>
              <a:gd name="connsiteY10" fmla="*/ 1020077 h 2461317"/>
              <a:gd name="connsiteX11" fmla="*/ 1377656 w 2755312"/>
              <a:gd name="connsiteY11" fmla="*/ 2461317 h 2461317"/>
              <a:gd name="connsiteX12" fmla="*/ 0 w 2755312"/>
              <a:gd name="connsiteY12" fmla="*/ 1020077 h 2461317"/>
              <a:gd name="connsiteX13" fmla="*/ 403506 w 2755312"/>
              <a:gd name="connsiteY13" fmla="*/ 966 h 2461317"/>
              <a:gd name="connsiteX14" fmla="*/ 404522 w 2755312"/>
              <a:gd name="connsiteY14" fmla="*/ 0 h 2461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55312" h="2461317">
                <a:moveTo>
                  <a:pt x="404522" y="0"/>
                </a:moveTo>
                <a:lnTo>
                  <a:pt x="603038" y="177460"/>
                </a:lnTo>
                <a:lnTo>
                  <a:pt x="583717" y="195830"/>
                </a:lnTo>
                <a:cubicBezTo>
                  <a:pt x="382080" y="406773"/>
                  <a:pt x="257365" y="698189"/>
                  <a:pt x="257365" y="1020077"/>
                </a:cubicBezTo>
                <a:cubicBezTo>
                  <a:pt x="257365" y="1663854"/>
                  <a:pt x="756225" y="2185739"/>
                  <a:pt x="1371601" y="2185739"/>
                </a:cubicBezTo>
                <a:cubicBezTo>
                  <a:pt x="1986977" y="2185739"/>
                  <a:pt x="2485837" y="1663854"/>
                  <a:pt x="2485837" y="1020077"/>
                </a:cubicBezTo>
                <a:cubicBezTo>
                  <a:pt x="2485837" y="859133"/>
                  <a:pt x="2454658" y="705807"/>
                  <a:pt x="2398275" y="566349"/>
                </a:cubicBezTo>
                <a:lnTo>
                  <a:pt x="2353238" y="468543"/>
                </a:lnTo>
                <a:lnTo>
                  <a:pt x="2586335" y="328444"/>
                </a:lnTo>
                <a:lnTo>
                  <a:pt x="2589036" y="333096"/>
                </a:lnTo>
                <a:cubicBezTo>
                  <a:pt x="2695078" y="537311"/>
                  <a:pt x="2755312" y="771335"/>
                  <a:pt x="2755312" y="1020077"/>
                </a:cubicBezTo>
                <a:cubicBezTo>
                  <a:pt x="2755312" y="1816052"/>
                  <a:pt x="2138514" y="2461317"/>
                  <a:pt x="1377656" y="2461317"/>
                </a:cubicBezTo>
                <a:cubicBezTo>
                  <a:pt x="616798" y="2461317"/>
                  <a:pt x="0" y="1816052"/>
                  <a:pt x="0" y="1020077"/>
                </a:cubicBezTo>
                <a:cubicBezTo>
                  <a:pt x="0" y="622090"/>
                  <a:pt x="154200" y="261780"/>
                  <a:pt x="403506" y="966"/>
                </a:cubicBezTo>
                <a:lnTo>
                  <a:pt x="404522" y="0"/>
                </a:lnTo>
                <a:close/>
              </a:path>
            </a:pathLst>
          </a:custGeom>
          <a:solidFill>
            <a:srgbClr val="4DA1BB"/>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4" name="Freeform: Shape 33">
            <a:extLst>
              <a:ext uri="{FF2B5EF4-FFF2-40B4-BE49-F238E27FC236}">
                <a16:creationId xmlns:a16="http://schemas.microsoft.com/office/drawing/2014/main" id="{71F4D4E9-56BE-4947-8A44-F32D76B68F68}"/>
              </a:ext>
            </a:extLst>
          </p:cNvPr>
          <p:cNvSpPr/>
          <p:nvPr/>
        </p:nvSpPr>
        <p:spPr bwMode="auto">
          <a:xfrm>
            <a:off x="7416941" y="2476752"/>
            <a:ext cx="2181813" cy="889706"/>
          </a:xfrm>
          <a:custGeom>
            <a:avLst/>
            <a:gdLst>
              <a:gd name="connsiteX0" fmla="*/ 973134 w 2181813"/>
              <a:gd name="connsiteY0" fmla="*/ 0 h 889706"/>
              <a:gd name="connsiteX1" fmla="*/ 2115508 w 2181813"/>
              <a:gd name="connsiteY1" fmla="*/ 635429 h 889706"/>
              <a:gd name="connsiteX2" fmla="*/ 2181813 w 2181813"/>
              <a:gd name="connsiteY2" fmla="*/ 749607 h 889706"/>
              <a:gd name="connsiteX3" fmla="*/ 1948716 w 2181813"/>
              <a:gd name="connsiteY3" fmla="*/ 889706 h 889706"/>
              <a:gd name="connsiteX4" fmla="*/ 1946833 w 2181813"/>
              <a:gd name="connsiteY4" fmla="*/ 885616 h 889706"/>
              <a:gd name="connsiteX5" fmla="*/ 967079 w 2181813"/>
              <a:gd name="connsiteY5" fmla="*/ 275578 h 889706"/>
              <a:gd name="connsiteX6" fmla="*/ 258321 w 2181813"/>
              <a:gd name="connsiteY6" fmla="*/ 541759 h 889706"/>
              <a:gd name="connsiteX7" fmla="*/ 198516 w 2181813"/>
              <a:gd name="connsiteY7" fmla="*/ 598623 h 889706"/>
              <a:gd name="connsiteX8" fmla="*/ 0 w 2181813"/>
              <a:gd name="connsiteY8" fmla="*/ 421163 h 889706"/>
              <a:gd name="connsiteX9" fmla="*/ 96817 w 2181813"/>
              <a:gd name="connsiteY9" fmla="*/ 329109 h 889706"/>
              <a:gd name="connsiteX10" fmla="*/ 973134 w 2181813"/>
              <a:gd name="connsiteY10" fmla="*/ 0 h 889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1813" h="889706">
                <a:moveTo>
                  <a:pt x="973134" y="0"/>
                </a:moveTo>
                <a:cubicBezTo>
                  <a:pt x="1448670" y="0"/>
                  <a:pt x="1867933" y="252057"/>
                  <a:pt x="2115508" y="635429"/>
                </a:cubicBezTo>
                <a:lnTo>
                  <a:pt x="2181813" y="749607"/>
                </a:lnTo>
                <a:lnTo>
                  <a:pt x="1948716" y="889706"/>
                </a:lnTo>
                <a:lnTo>
                  <a:pt x="1946833" y="885616"/>
                </a:lnTo>
                <a:cubicBezTo>
                  <a:pt x="1758149" y="522250"/>
                  <a:pt x="1390150" y="275578"/>
                  <a:pt x="967079" y="275578"/>
                </a:cubicBezTo>
                <a:cubicBezTo>
                  <a:pt x="697852" y="275578"/>
                  <a:pt x="450927" y="375470"/>
                  <a:pt x="258321" y="541759"/>
                </a:cubicBezTo>
                <a:lnTo>
                  <a:pt x="198516" y="598623"/>
                </a:lnTo>
                <a:lnTo>
                  <a:pt x="0" y="421163"/>
                </a:lnTo>
                <a:lnTo>
                  <a:pt x="96817" y="329109"/>
                </a:lnTo>
                <a:cubicBezTo>
                  <a:pt x="334957" y="123508"/>
                  <a:pt x="640259" y="0"/>
                  <a:pt x="973134"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F7B30873-79F5-48FF-B4B1-D2E9F75D4DA1}"/>
              </a:ext>
            </a:extLst>
          </p:cNvPr>
          <p:cNvSpPr/>
          <p:nvPr/>
        </p:nvSpPr>
        <p:spPr bwMode="auto">
          <a:xfrm>
            <a:off x="7567339" y="5866936"/>
            <a:ext cx="267240" cy="196808"/>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BE839F57-CC7E-485B-90AB-AE27DFF62D1B}"/>
              </a:ext>
            </a:extLst>
          </p:cNvPr>
          <p:cNvSpPr/>
          <p:nvPr/>
        </p:nvSpPr>
        <p:spPr bwMode="auto">
          <a:xfrm>
            <a:off x="7828140" y="5866936"/>
            <a:ext cx="267240" cy="196808"/>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a16="http://schemas.microsoft.com/office/drawing/2014/main" id="{F9660383-4B39-476A-A9B3-C305CB5D1458}"/>
              </a:ext>
            </a:extLst>
          </p:cNvPr>
          <p:cNvSpPr/>
          <p:nvPr/>
        </p:nvSpPr>
        <p:spPr bwMode="auto">
          <a:xfrm>
            <a:off x="8094741" y="5866936"/>
            <a:ext cx="267240" cy="196808"/>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0" name="Rectangle 39">
            <a:extLst>
              <a:ext uri="{FF2B5EF4-FFF2-40B4-BE49-F238E27FC236}">
                <a16:creationId xmlns:a16="http://schemas.microsoft.com/office/drawing/2014/main" id="{C9FAAF52-C509-42FC-A122-CECBC7E91369}"/>
              </a:ext>
            </a:extLst>
          </p:cNvPr>
          <p:cNvSpPr/>
          <p:nvPr/>
        </p:nvSpPr>
        <p:spPr bwMode="auto">
          <a:xfrm>
            <a:off x="8361982" y="5866936"/>
            <a:ext cx="267240" cy="196808"/>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1" name="Rectangle 40">
            <a:extLst>
              <a:ext uri="{FF2B5EF4-FFF2-40B4-BE49-F238E27FC236}">
                <a16:creationId xmlns:a16="http://schemas.microsoft.com/office/drawing/2014/main" id="{DE378FF6-C40A-4F36-AFEF-D2E63EC5FC2E}"/>
              </a:ext>
            </a:extLst>
          </p:cNvPr>
          <p:cNvSpPr/>
          <p:nvPr/>
        </p:nvSpPr>
        <p:spPr bwMode="auto">
          <a:xfrm>
            <a:off x="8613124" y="5866936"/>
            <a:ext cx="267240" cy="19680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2" name="Rectangle 41">
            <a:extLst>
              <a:ext uri="{FF2B5EF4-FFF2-40B4-BE49-F238E27FC236}">
                <a16:creationId xmlns:a16="http://schemas.microsoft.com/office/drawing/2014/main" id="{40DEB578-D03D-4C5C-B797-87E5D2C90FCE}"/>
              </a:ext>
            </a:extLst>
          </p:cNvPr>
          <p:cNvSpPr/>
          <p:nvPr/>
        </p:nvSpPr>
        <p:spPr bwMode="auto">
          <a:xfrm>
            <a:off x="8870704" y="5866936"/>
            <a:ext cx="267240" cy="1968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0" name="Partial Circle 29">
            <a:extLst>
              <a:ext uri="{FF2B5EF4-FFF2-40B4-BE49-F238E27FC236}">
                <a16:creationId xmlns:a16="http://schemas.microsoft.com/office/drawing/2014/main" id="{8C927D7F-905F-468C-9944-3C513AD1AAB0}"/>
              </a:ext>
            </a:extLst>
          </p:cNvPr>
          <p:cNvSpPr/>
          <p:nvPr/>
        </p:nvSpPr>
        <p:spPr bwMode="auto">
          <a:xfrm>
            <a:off x="7305774" y="2785621"/>
            <a:ext cx="2161094" cy="2257719"/>
          </a:xfrm>
          <a:prstGeom prst="pie">
            <a:avLst>
              <a:gd name="adj1" fmla="val 13634582"/>
              <a:gd name="adj2" fmla="val 14886950"/>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5" name="Partial Circle 44">
            <a:extLst>
              <a:ext uri="{FF2B5EF4-FFF2-40B4-BE49-F238E27FC236}">
                <a16:creationId xmlns:a16="http://schemas.microsoft.com/office/drawing/2014/main" id="{D860A415-93B0-42DD-AE86-647A8C0D0C6E}"/>
              </a:ext>
            </a:extLst>
          </p:cNvPr>
          <p:cNvSpPr/>
          <p:nvPr/>
        </p:nvSpPr>
        <p:spPr bwMode="auto">
          <a:xfrm>
            <a:off x="7304988" y="2787191"/>
            <a:ext cx="2161094" cy="2257719"/>
          </a:xfrm>
          <a:prstGeom prst="pie">
            <a:avLst>
              <a:gd name="adj1" fmla="val 14882053"/>
              <a:gd name="adj2" fmla="val 16079797"/>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6" name="Partial Circle 45">
            <a:extLst>
              <a:ext uri="{FF2B5EF4-FFF2-40B4-BE49-F238E27FC236}">
                <a16:creationId xmlns:a16="http://schemas.microsoft.com/office/drawing/2014/main" id="{53850A71-D6E1-49B0-A8C2-130A78D9EF30}"/>
              </a:ext>
            </a:extLst>
          </p:cNvPr>
          <p:cNvSpPr/>
          <p:nvPr/>
        </p:nvSpPr>
        <p:spPr bwMode="auto">
          <a:xfrm>
            <a:off x="7306559" y="2788762"/>
            <a:ext cx="2161094" cy="2257719"/>
          </a:xfrm>
          <a:prstGeom prst="pie">
            <a:avLst>
              <a:gd name="adj1" fmla="val 16070323"/>
              <a:gd name="adj2" fmla="val 17294387"/>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7" name="Partial Circle 46">
            <a:extLst>
              <a:ext uri="{FF2B5EF4-FFF2-40B4-BE49-F238E27FC236}">
                <a16:creationId xmlns:a16="http://schemas.microsoft.com/office/drawing/2014/main" id="{77A3A127-56A2-4ADC-BEAB-36F57A88CA54}"/>
              </a:ext>
            </a:extLst>
          </p:cNvPr>
          <p:cNvSpPr/>
          <p:nvPr/>
        </p:nvSpPr>
        <p:spPr bwMode="auto">
          <a:xfrm>
            <a:off x="7306558" y="2788762"/>
            <a:ext cx="2161094" cy="2257719"/>
          </a:xfrm>
          <a:prstGeom prst="pie">
            <a:avLst>
              <a:gd name="adj1" fmla="val 17301775"/>
              <a:gd name="adj2" fmla="val 18498403"/>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8" name="Partial Circle 47">
            <a:extLst>
              <a:ext uri="{FF2B5EF4-FFF2-40B4-BE49-F238E27FC236}">
                <a16:creationId xmlns:a16="http://schemas.microsoft.com/office/drawing/2014/main" id="{066D38FE-935D-4235-B47B-90CE5BDA4E17}"/>
              </a:ext>
            </a:extLst>
          </p:cNvPr>
          <p:cNvSpPr/>
          <p:nvPr/>
        </p:nvSpPr>
        <p:spPr bwMode="auto">
          <a:xfrm>
            <a:off x="7306558" y="2788762"/>
            <a:ext cx="2161094" cy="2257719"/>
          </a:xfrm>
          <a:prstGeom prst="pie">
            <a:avLst>
              <a:gd name="adj1" fmla="val 18484269"/>
              <a:gd name="adj2" fmla="val 19793465"/>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9" name="Partial Circle 48">
            <a:extLst>
              <a:ext uri="{FF2B5EF4-FFF2-40B4-BE49-F238E27FC236}">
                <a16:creationId xmlns:a16="http://schemas.microsoft.com/office/drawing/2014/main" id="{65259543-D4AF-42E7-BEDF-835A9DE649D8}"/>
              </a:ext>
            </a:extLst>
          </p:cNvPr>
          <p:cNvSpPr/>
          <p:nvPr/>
        </p:nvSpPr>
        <p:spPr bwMode="auto">
          <a:xfrm>
            <a:off x="7304202" y="2788762"/>
            <a:ext cx="2161094" cy="2257719"/>
          </a:xfrm>
          <a:prstGeom prst="pie">
            <a:avLst>
              <a:gd name="adj1" fmla="val 19787735"/>
              <a:gd name="adj2" fmla="val 2532485"/>
            </a:avLst>
          </a:prstGeom>
          <a:solidFill>
            <a:srgbClr val="B8D9E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50" name="Partial Circle 49">
            <a:extLst>
              <a:ext uri="{FF2B5EF4-FFF2-40B4-BE49-F238E27FC236}">
                <a16:creationId xmlns:a16="http://schemas.microsoft.com/office/drawing/2014/main" id="{BAAB0F0D-D50B-441C-B276-4DFD271F83FD}"/>
              </a:ext>
            </a:extLst>
          </p:cNvPr>
          <p:cNvSpPr/>
          <p:nvPr/>
        </p:nvSpPr>
        <p:spPr bwMode="auto">
          <a:xfrm>
            <a:off x="7304202" y="2788762"/>
            <a:ext cx="2161094" cy="2257719"/>
          </a:xfrm>
          <a:prstGeom prst="pie">
            <a:avLst>
              <a:gd name="adj1" fmla="val 2528024"/>
              <a:gd name="adj2" fmla="val 10718320"/>
            </a:avLst>
          </a:prstGeom>
          <a:solidFill>
            <a:srgbClr val="94C7D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51" name="Partial Circle 50">
            <a:extLst>
              <a:ext uri="{FF2B5EF4-FFF2-40B4-BE49-F238E27FC236}">
                <a16:creationId xmlns:a16="http://schemas.microsoft.com/office/drawing/2014/main" id="{E5311059-6D32-4DE2-B4C0-85D69566685F}"/>
              </a:ext>
            </a:extLst>
          </p:cNvPr>
          <p:cNvSpPr/>
          <p:nvPr/>
        </p:nvSpPr>
        <p:spPr bwMode="auto">
          <a:xfrm>
            <a:off x="7304203" y="2788762"/>
            <a:ext cx="2161094" cy="2257719"/>
          </a:xfrm>
          <a:prstGeom prst="pie">
            <a:avLst>
              <a:gd name="adj1" fmla="val 10724199"/>
              <a:gd name="adj2" fmla="val 13642255"/>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9217" name="Arrow: Circular 9216">
            <a:extLst>
              <a:ext uri="{FF2B5EF4-FFF2-40B4-BE49-F238E27FC236}">
                <a16:creationId xmlns:a16="http://schemas.microsoft.com/office/drawing/2014/main" id="{CC3D084B-A856-4320-B88B-406206BA6F5A}"/>
              </a:ext>
            </a:extLst>
          </p:cNvPr>
          <p:cNvSpPr/>
          <p:nvPr/>
        </p:nvSpPr>
        <p:spPr bwMode="auto">
          <a:xfrm flipH="1">
            <a:off x="9735532" y="3490274"/>
            <a:ext cx="933252" cy="961533"/>
          </a:xfrm>
          <a:prstGeom prst="circularArrow">
            <a:avLst>
              <a:gd name="adj1" fmla="val 16271"/>
              <a:gd name="adj2" fmla="val 1514746"/>
              <a:gd name="adj3" fmla="val 20327889"/>
              <a:gd name="adj4" fmla="val 671629"/>
              <a:gd name="adj5" fmla="val 12887"/>
            </a:avLst>
          </a:prstGeom>
          <a:solidFill>
            <a:srgbClr val="DBECF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54" name="TextBox 53">
            <a:extLst>
              <a:ext uri="{FF2B5EF4-FFF2-40B4-BE49-F238E27FC236}">
                <a16:creationId xmlns:a16="http://schemas.microsoft.com/office/drawing/2014/main" id="{380C1BC7-6840-40D7-95AB-801E9ACDED4B}"/>
              </a:ext>
            </a:extLst>
          </p:cNvPr>
          <p:cNvSpPr txBox="1"/>
          <p:nvPr/>
        </p:nvSpPr>
        <p:spPr>
          <a:xfrm>
            <a:off x="9730033" y="2735137"/>
            <a:ext cx="1502004" cy="276999"/>
          </a:xfrm>
          <a:prstGeom prst="rect">
            <a:avLst/>
          </a:prstGeom>
          <a:noFill/>
        </p:spPr>
        <p:txBody>
          <a:bodyPr wrap="square" rtlCol="0">
            <a:spAutoFit/>
          </a:bodyPr>
          <a:lstStyle/>
          <a:p>
            <a:pPr marL="128588" indent="-128588" defTabSz="342900" fontAlgn="auto">
              <a:spcBef>
                <a:spcPts val="0"/>
              </a:spcBef>
              <a:spcAft>
                <a:spcPts val="0"/>
              </a:spcAft>
              <a:buClr>
                <a:srgbClr val="D52B1E"/>
              </a:buClr>
              <a:buFont typeface=".Lucida Grande UI Regular"/>
              <a:buChar char="◆"/>
            </a:pPr>
            <a:r>
              <a:rPr lang="en-US" sz="1200" b="0" dirty="0">
                <a:solidFill>
                  <a:schemeClr val="bg1"/>
                </a:solidFill>
                <a:latin typeface="Calibri" panose="020F0502020204030204" pitchFamily="34" charset="0"/>
                <a:cs typeface="Calibri" panose="020F0502020204030204" pitchFamily="34" charset="0"/>
              </a:rPr>
              <a:t>First growth phase</a:t>
            </a:r>
          </a:p>
        </p:txBody>
      </p:sp>
      <p:sp>
        <p:nvSpPr>
          <p:cNvPr id="55" name="TextBox 54">
            <a:extLst>
              <a:ext uri="{FF2B5EF4-FFF2-40B4-BE49-F238E27FC236}">
                <a16:creationId xmlns:a16="http://schemas.microsoft.com/office/drawing/2014/main" id="{5126E22A-EF2B-40D0-B446-C0A58CA725C2}"/>
              </a:ext>
            </a:extLst>
          </p:cNvPr>
          <p:cNvSpPr txBox="1"/>
          <p:nvPr/>
        </p:nvSpPr>
        <p:spPr>
          <a:xfrm>
            <a:off x="10399336" y="4768969"/>
            <a:ext cx="1502004" cy="276999"/>
          </a:xfrm>
          <a:prstGeom prst="rect">
            <a:avLst/>
          </a:prstGeom>
          <a:noFill/>
        </p:spPr>
        <p:txBody>
          <a:bodyPr wrap="square" rtlCol="0">
            <a:spAutoFit/>
          </a:bodyPr>
          <a:lstStyle/>
          <a:p>
            <a:pPr marL="128588" indent="-128588" defTabSz="342900" fontAlgn="auto">
              <a:spcBef>
                <a:spcPts val="0"/>
              </a:spcBef>
              <a:spcAft>
                <a:spcPts val="0"/>
              </a:spcAft>
              <a:buClr>
                <a:srgbClr val="D52B1E"/>
              </a:buClr>
              <a:buFont typeface=".Lucida Grande UI Regular"/>
              <a:buChar char="◆"/>
            </a:pPr>
            <a:r>
              <a:rPr lang="en-US" sz="1200" b="0" dirty="0">
                <a:solidFill>
                  <a:schemeClr val="bg1"/>
                </a:solidFill>
                <a:latin typeface="Calibri" panose="020F0502020204030204" pitchFamily="34" charset="0"/>
                <a:cs typeface="Calibri" panose="020F0502020204030204" pitchFamily="34" charset="0"/>
              </a:rPr>
              <a:t>Resting phase</a:t>
            </a:r>
          </a:p>
        </p:txBody>
      </p:sp>
      <p:sp>
        <p:nvSpPr>
          <p:cNvPr id="56" name="TextBox 55">
            <a:extLst>
              <a:ext uri="{FF2B5EF4-FFF2-40B4-BE49-F238E27FC236}">
                <a16:creationId xmlns:a16="http://schemas.microsoft.com/office/drawing/2014/main" id="{90F37116-6527-433C-AA24-D902644CB433}"/>
              </a:ext>
            </a:extLst>
          </p:cNvPr>
          <p:cNvSpPr txBox="1"/>
          <p:nvPr/>
        </p:nvSpPr>
        <p:spPr>
          <a:xfrm>
            <a:off x="9275190" y="5252093"/>
            <a:ext cx="1263977" cy="276999"/>
          </a:xfrm>
          <a:prstGeom prst="rect">
            <a:avLst/>
          </a:prstGeom>
          <a:noFill/>
        </p:spPr>
        <p:txBody>
          <a:bodyPr wrap="square" rtlCol="0">
            <a:spAutoFit/>
          </a:bodyPr>
          <a:lstStyle/>
          <a:p>
            <a:pPr marL="128588" indent="-128588" defTabSz="342900" fontAlgn="auto">
              <a:spcBef>
                <a:spcPts val="0"/>
              </a:spcBef>
              <a:spcAft>
                <a:spcPts val="0"/>
              </a:spcAft>
              <a:buClr>
                <a:srgbClr val="D52B1E"/>
              </a:buClr>
              <a:buFont typeface=".Lucida Grande UI Regular"/>
              <a:buChar char="◆"/>
            </a:pPr>
            <a:r>
              <a:rPr lang="en-US" sz="1200" b="0" dirty="0">
                <a:solidFill>
                  <a:schemeClr val="bg1"/>
                </a:solidFill>
                <a:latin typeface="Calibri" panose="020F0502020204030204" pitchFamily="34" charset="0"/>
                <a:cs typeface="Calibri" panose="020F0502020204030204" pitchFamily="34" charset="0"/>
              </a:rPr>
              <a:t>DNA synthesis</a:t>
            </a:r>
          </a:p>
        </p:txBody>
      </p:sp>
      <p:sp>
        <p:nvSpPr>
          <p:cNvPr id="57" name="TextBox 56">
            <a:extLst>
              <a:ext uri="{FF2B5EF4-FFF2-40B4-BE49-F238E27FC236}">
                <a16:creationId xmlns:a16="http://schemas.microsoft.com/office/drawing/2014/main" id="{F06C65FC-A723-49E4-AFBB-CA7BF1E8FCE4}"/>
              </a:ext>
            </a:extLst>
          </p:cNvPr>
          <p:cNvSpPr txBox="1"/>
          <p:nvPr/>
        </p:nvSpPr>
        <p:spPr>
          <a:xfrm>
            <a:off x="6006445" y="4783110"/>
            <a:ext cx="1263977" cy="461665"/>
          </a:xfrm>
          <a:prstGeom prst="rect">
            <a:avLst/>
          </a:prstGeom>
          <a:noFill/>
        </p:spPr>
        <p:txBody>
          <a:bodyPr wrap="square" rtlCol="0">
            <a:spAutoFit/>
          </a:bodyPr>
          <a:lstStyle/>
          <a:p>
            <a:pPr marL="128588" indent="-128588" defTabSz="342900" fontAlgn="auto">
              <a:spcBef>
                <a:spcPts val="0"/>
              </a:spcBef>
              <a:spcAft>
                <a:spcPts val="0"/>
              </a:spcAft>
              <a:buClr>
                <a:srgbClr val="D52B1E"/>
              </a:buClr>
              <a:buFont typeface=".Lucida Grande UI Regular"/>
              <a:buChar char="◆"/>
            </a:pPr>
            <a:r>
              <a:rPr lang="en-US" sz="1200" b="0" dirty="0">
                <a:solidFill>
                  <a:schemeClr val="bg1"/>
                </a:solidFill>
                <a:latin typeface="Calibri" panose="020F0502020204030204" pitchFamily="34" charset="0"/>
                <a:cs typeface="Calibri" panose="020F0502020204030204" pitchFamily="34" charset="0"/>
              </a:rPr>
              <a:t>Second growth phase</a:t>
            </a:r>
          </a:p>
        </p:txBody>
      </p:sp>
      <p:sp>
        <p:nvSpPr>
          <p:cNvPr id="58" name="TextBox 57">
            <a:extLst>
              <a:ext uri="{FF2B5EF4-FFF2-40B4-BE49-F238E27FC236}">
                <a16:creationId xmlns:a16="http://schemas.microsoft.com/office/drawing/2014/main" id="{FCD600D9-DCCD-4EE5-899E-002DE283469E}"/>
              </a:ext>
            </a:extLst>
          </p:cNvPr>
          <p:cNvSpPr txBox="1"/>
          <p:nvPr/>
        </p:nvSpPr>
        <p:spPr>
          <a:xfrm>
            <a:off x="7764545" y="5525716"/>
            <a:ext cx="1233340" cy="276999"/>
          </a:xfrm>
          <a:prstGeom prst="rect">
            <a:avLst/>
          </a:prstGeom>
          <a:noFill/>
        </p:spPr>
        <p:txBody>
          <a:bodyPr wrap="square" rtlCol="0">
            <a:spAutoFit/>
          </a:bodyPr>
          <a:lstStyle/>
          <a:p>
            <a:pPr defTabSz="342900" fontAlgn="auto">
              <a:spcBef>
                <a:spcPts val="0"/>
              </a:spcBef>
              <a:spcAft>
                <a:spcPts val="0"/>
              </a:spcAft>
              <a:buClr>
                <a:srgbClr val="D52B1E"/>
              </a:buClr>
            </a:pPr>
            <a:r>
              <a:rPr lang="en-US" sz="1200" b="0" dirty="0">
                <a:solidFill>
                  <a:schemeClr val="bg1"/>
                </a:solidFill>
                <a:latin typeface="Calibri" panose="020F0502020204030204" pitchFamily="34" charset="0"/>
                <a:cs typeface="Calibri" panose="020F0502020204030204" pitchFamily="34" charset="0"/>
              </a:rPr>
              <a:t>Ki-67 expression</a:t>
            </a:r>
          </a:p>
        </p:txBody>
      </p:sp>
      <p:cxnSp>
        <p:nvCxnSpPr>
          <p:cNvPr id="9222" name="Straight Arrow Connector 9221">
            <a:extLst>
              <a:ext uri="{FF2B5EF4-FFF2-40B4-BE49-F238E27FC236}">
                <a16:creationId xmlns:a16="http://schemas.microsoft.com/office/drawing/2014/main" id="{DA457E4A-A152-479C-9BE8-7481B031F28F}"/>
              </a:ext>
            </a:extLst>
          </p:cNvPr>
          <p:cNvCxnSpPr>
            <a:cxnSpLocks/>
          </p:cNvCxnSpPr>
          <p:nvPr/>
        </p:nvCxnSpPr>
        <p:spPr bwMode="auto">
          <a:xfrm>
            <a:off x="7470742" y="5789599"/>
            <a:ext cx="1833514" cy="0"/>
          </a:xfrm>
          <a:prstGeom prst="straightConnector1">
            <a:avLst/>
          </a:prstGeom>
          <a:noFill/>
          <a:ln w="28575" cap="flat" cmpd="sng" algn="ctr">
            <a:solidFill>
              <a:schemeClr val="bg1"/>
            </a:solidFill>
            <a:prstDash val="solid"/>
            <a:round/>
            <a:headEnd type="none" w="med" len="med"/>
            <a:tailEnd type="triangle"/>
          </a:ln>
          <a:effectLst/>
        </p:spPr>
      </p:cxnSp>
      <p:sp>
        <p:nvSpPr>
          <p:cNvPr id="62" name="TextBox 61">
            <a:extLst>
              <a:ext uri="{FF2B5EF4-FFF2-40B4-BE49-F238E27FC236}">
                <a16:creationId xmlns:a16="http://schemas.microsoft.com/office/drawing/2014/main" id="{7AA5FFD8-9924-43B1-90A2-0E7641670C31}"/>
              </a:ext>
            </a:extLst>
          </p:cNvPr>
          <p:cNvSpPr txBox="1"/>
          <p:nvPr/>
        </p:nvSpPr>
        <p:spPr>
          <a:xfrm>
            <a:off x="9970417" y="3779155"/>
            <a:ext cx="533399" cy="400110"/>
          </a:xfrm>
          <a:prstGeom prst="rect">
            <a:avLst/>
          </a:prstGeom>
          <a:noFill/>
        </p:spPr>
        <p:txBody>
          <a:bodyPr wrap="square" rtlCol="0">
            <a:spAutoFit/>
          </a:bodyPr>
          <a:lstStyle/>
          <a:p>
            <a:pPr defTabSz="342900" fontAlgn="auto">
              <a:spcBef>
                <a:spcPts val="0"/>
              </a:spcBef>
              <a:spcAft>
                <a:spcPts val="0"/>
              </a:spcAft>
              <a:buClr>
                <a:srgbClr val="D52B1E"/>
              </a:buClr>
            </a:pPr>
            <a:r>
              <a:rPr lang="en-US" sz="2000" dirty="0">
                <a:solidFill>
                  <a:schemeClr val="bg1"/>
                </a:solidFill>
                <a:latin typeface="Calibri" panose="020F0502020204030204" pitchFamily="34" charset="0"/>
                <a:cs typeface="Calibri" panose="020F0502020204030204" pitchFamily="34" charset="0"/>
              </a:rPr>
              <a:t>G0</a:t>
            </a:r>
          </a:p>
        </p:txBody>
      </p:sp>
      <p:sp>
        <p:nvSpPr>
          <p:cNvPr id="63" name="TextBox 62">
            <a:extLst>
              <a:ext uri="{FF2B5EF4-FFF2-40B4-BE49-F238E27FC236}">
                <a16:creationId xmlns:a16="http://schemas.microsoft.com/office/drawing/2014/main" id="{9FADD24A-2760-4C63-9EF9-2C3430A38A30}"/>
              </a:ext>
            </a:extLst>
          </p:cNvPr>
          <p:cNvSpPr txBox="1"/>
          <p:nvPr/>
        </p:nvSpPr>
        <p:spPr>
          <a:xfrm>
            <a:off x="10317638" y="4316483"/>
            <a:ext cx="864909" cy="584775"/>
          </a:xfrm>
          <a:prstGeom prst="rect">
            <a:avLst/>
          </a:prstGeom>
          <a:noFill/>
        </p:spPr>
        <p:txBody>
          <a:bodyPr wrap="square" rtlCol="0">
            <a:spAutoFit/>
          </a:bodyPr>
          <a:lstStyle/>
          <a:p>
            <a:pPr defTabSz="342900" fontAlgn="auto">
              <a:spcBef>
                <a:spcPts val="0"/>
              </a:spcBef>
              <a:spcAft>
                <a:spcPts val="0"/>
              </a:spcAft>
              <a:buClr>
                <a:srgbClr val="D52B1E"/>
              </a:buClr>
            </a:pPr>
            <a:r>
              <a:rPr lang="en-US" sz="1600" dirty="0">
                <a:solidFill>
                  <a:schemeClr val="bg1"/>
                </a:solidFill>
                <a:latin typeface="Calibri" panose="020F0502020204030204" pitchFamily="34" charset="0"/>
                <a:cs typeface="Calibri" panose="020F0502020204030204" pitchFamily="34" charset="0"/>
              </a:rPr>
              <a:t>G0 PHASE</a:t>
            </a:r>
          </a:p>
        </p:txBody>
      </p:sp>
      <p:sp>
        <p:nvSpPr>
          <p:cNvPr id="64" name="TextBox 63">
            <a:extLst>
              <a:ext uri="{FF2B5EF4-FFF2-40B4-BE49-F238E27FC236}">
                <a16:creationId xmlns:a16="http://schemas.microsoft.com/office/drawing/2014/main" id="{A9733B10-7155-4542-A66F-E3CE1B62A58B}"/>
              </a:ext>
            </a:extLst>
          </p:cNvPr>
          <p:cNvSpPr txBox="1"/>
          <p:nvPr/>
        </p:nvSpPr>
        <p:spPr>
          <a:xfrm>
            <a:off x="9278332" y="4978715"/>
            <a:ext cx="1001599" cy="338554"/>
          </a:xfrm>
          <a:prstGeom prst="rect">
            <a:avLst/>
          </a:prstGeom>
          <a:noFill/>
        </p:spPr>
        <p:txBody>
          <a:bodyPr wrap="square" rtlCol="0">
            <a:spAutoFit/>
          </a:bodyPr>
          <a:lstStyle/>
          <a:p>
            <a:pPr defTabSz="342900" fontAlgn="auto">
              <a:spcBef>
                <a:spcPts val="0"/>
              </a:spcBef>
              <a:spcAft>
                <a:spcPts val="0"/>
              </a:spcAft>
              <a:buClr>
                <a:srgbClr val="D52B1E"/>
              </a:buClr>
            </a:pPr>
            <a:r>
              <a:rPr lang="en-US" sz="1600" dirty="0">
                <a:solidFill>
                  <a:schemeClr val="bg1"/>
                </a:solidFill>
                <a:latin typeface="Calibri" panose="020F0502020204030204" pitchFamily="34" charset="0"/>
                <a:cs typeface="Calibri" panose="020F0502020204030204" pitchFamily="34" charset="0"/>
              </a:rPr>
              <a:t>S PHASE</a:t>
            </a:r>
          </a:p>
        </p:txBody>
      </p:sp>
      <p:sp>
        <p:nvSpPr>
          <p:cNvPr id="65" name="TextBox 64">
            <a:extLst>
              <a:ext uri="{FF2B5EF4-FFF2-40B4-BE49-F238E27FC236}">
                <a16:creationId xmlns:a16="http://schemas.microsoft.com/office/drawing/2014/main" id="{BDE81F3C-E9A2-4F4F-9873-4B2C075735BD}"/>
              </a:ext>
            </a:extLst>
          </p:cNvPr>
          <p:cNvSpPr txBox="1"/>
          <p:nvPr/>
        </p:nvSpPr>
        <p:spPr>
          <a:xfrm>
            <a:off x="6068505" y="4212788"/>
            <a:ext cx="1001599" cy="584775"/>
          </a:xfrm>
          <a:prstGeom prst="rect">
            <a:avLst/>
          </a:prstGeom>
          <a:noFill/>
        </p:spPr>
        <p:txBody>
          <a:bodyPr wrap="square" rtlCol="0">
            <a:spAutoFit/>
          </a:bodyPr>
          <a:lstStyle/>
          <a:p>
            <a:pPr defTabSz="342900" fontAlgn="auto">
              <a:spcBef>
                <a:spcPts val="0"/>
              </a:spcBef>
              <a:spcAft>
                <a:spcPts val="0"/>
              </a:spcAft>
              <a:buClr>
                <a:srgbClr val="D52B1E"/>
              </a:buClr>
            </a:pPr>
            <a:r>
              <a:rPr lang="en-US" sz="1600" dirty="0">
                <a:solidFill>
                  <a:schemeClr val="bg1"/>
                </a:solidFill>
                <a:latin typeface="Calibri" panose="020F0502020204030204" pitchFamily="34" charset="0"/>
                <a:cs typeface="Calibri" panose="020F0502020204030204" pitchFamily="34" charset="0"/>
              </a:rPr>
              <a:t>G2 PHASE</a:t>
            </a:r>
          </a:p>
        </p:txBody>
      </p:sp>
      <p:sp>
        <p:nvSpPr>
          <p:cNvPr id="66" name="TextBox 65">
            <a:extLst>
              <a:ext uri="{FF2B5EF4-FFF2-40B4-BE49-F238E27FC236}">
                <a16:creationId xmlns:a16="http://schemas.microsoft.com/office/drawing/2014/main" id="{BD60AD7A-3460-4309-8A11-3CC8B45997C6}"/>
              </a:ext>
            </a:extLst>
          </p:cNvPr>
          <p:cNvSpPr txBox="1"/>
          <p:nvPr/>
        </p:nvSpPr>
        <p:spPr>
          <a:xfrm>
            <a:off x="5964809" y="2789340"/>
            <a:ext cx="1001599" cy="338554"/>
          </a:xfrm>
          <a:prstGeom prst="rect">
            <a:avLst/>
          </a:prstGeom>
          <a:noFill/>
        </p:spPr>
        <p:txBody>
          <a:bodyPr wrap="square" rtlCol="0">
            <a:spAutoFit/>
          </a:bodyPr>
          <a:lstStyle/>
          <a:p>
            <a:pPr defTabSz="342900" fontAlgn="auto">
              <a:spcBef>
                <a:spcPts val="0"/>
              </a:spcBef>
              <a:spcAft>
                <a:spcPts val="0"/>
              </a:spcAft>
              <a:buClr>
                <a:srgbClr val="D52B1E"/>
              </a:buClr>
            </a:pPr>
            <a:r>
              <a:rPr lang="en-US" sz="1600" dirty="0">
                <a:solidFill>
                  <a:schemeClr val="bg1"/>
                </a:solidFill>
                <a:latin typeface="Calibri" panose="020F0502020204030204" pitchFamily="34" charset="0"/>
                <a:cs typeface="Calibri" panose="020F0502020204030204" pitchFamily="34" charset="0"/>
              </a:rPr>
              <a:t>MITOSIS</a:t>
            </a:r>
          </a:p>
        </p:txBody>
      </p:sp>
      <p:sp>
        <p:nvSpPr>
          <p:cNvPr id="67" name="TextBox 66">
            <a:extLst>
              <a:ext uri="{FF2B5EF4-FFF2-40B4-BE49-F238E27FC236}">
                <a16:creationId xmlns:a16="http://schemas.microsoft.com/office/drawing/2014/main" id="{6594CB9B-C81E-45BA-A08B-D44680E084CE}"/>
              </a:ext>
            </a:extLst>
          </p:cNvPr>
          <p:cNvSpPr txBox="1"/>
          <p:nvPr/>
        </p:nvSpPr>
        <p:spPr>
          <a:xfrm>
            <a:off x="9666451" y="2178954"/>
            <a:ext cx="1001599" cy="584775"/>
          </a:xfrm>
          <a:prstGeom prst="rect">
            <a:avLst/>
          </a:prstGeom>
          <a:noFill/>
        </p:spPr>
        <p:txBody>
          <a:bodyPr wrap="square" rtlCol="0">
            <a:spAutoFit/>
          </a:bodyPr>
          <a:lstStyle/>
          <a:p>
            <a:pPr defTabSz="342900" fontAlgn="auto">
              <a:spcBef>
                <a:spcPts val="0"/>
              </a:spcBef>
              <a:spcAft>
                <a:spcPts val="0"/>
              </a:spcAft>
              <a:buClr>
                <a:srgbClr val="D52B1E"/>
              </a:buClr>
            </a:pPr>
            <a:r>
              <a:rPr lang="en-US" sz="1600" dirty="0">
                <a:solidFill>
                  <a:schemeClr val="bg1"/>
                </a:solidFill>
                <a:latin typeface="Calibri" panose="020F0502020204030204" pitchFamily="34" charset="0"/>
                <a:cs typeface="Calibri" panose="020F0502020204030204" pitchFamily="34" charset="0"/>
              </a:rPr>
              <a:t>G1 PHASE</a:t>
            </a:r>
          </a:p>
        </p:txBody>
      </p:sp>
      <p:sp>
        <p:nvSpPr>
          <p:cNvPr id="9224" name="TextBox 9223">
            <a:extLst>
              <a:ext uri="{FF2B5EF4-FFF2-40B4-BE49-F238E27FC236}">
                <a16:creationId xmlns:a16="http://schemas.microsoft.com/office/drawing/2014/main" id="{2422E6BC-38F0-4B74-B19B-88A21FBBABF5}"/>
              </a:ext>
            </a:extLst>
          </p:cNvPr>
          <p:cNvSpPr txBox="1"/>
          <p:nvPr/>
        </p:nvSpPr>
        <p:spPr bwMode="auto">
          <a:xfrm>
            <a:off x="8015140" y="2479249"/>
            <a:ext cx="8578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cs typeface="Calibri" panose="020F0502020204030204" pitchFamily="34" charset="0"/>
              </a:rPr>
              <a:t>MITOSIS</a:t>
            </a:r>
          </a:p>
        </p:txBody>
      </p:sp>
      <p:sp>
        <p:nvSpPr>
          <p:cNvPr id="69" name="TextBox 68">
            <a:extLst>
              <a:ext uri="{FF2B5EF4-FFF2-40B4-BE49-F238E27FC236}">
                <a16:creationId xmlns:a16="http://schemas.microsoft.com/office/drawing/2014/main" id="{FE9707A7-2F27-445F-9907-9C43D3314A1C}"/>
              </a:ext>
            </a:extLst>
          </p:cNvPr>
          <p:cNvSpPr txBox="1"/>
          <p:nvPr/>
        </p:nvSpPr>
        <p:spPr>
          <a:xfrm>
            <a:off x="7510022" y="3471389"/>
            <a:ext cx="560017" cy="400110"/>
          </a:xfrm>
          <a:prstGeom prst="rect">
            <a:avLst/>
          </a:prstGeom>
          <a:noFill/>
        </p:spPr>
        <p:txBody>
          <a:bodyPr wrap="square" rtlCol="0">
            <a:spAutoFit/>
          </a:bodyPr>
          <a:lstStyle/>
          <a:p>
            <a:pPr defTabSz="342900" fontAlgn="auto">
              <a:spcBef>
                <a:spcPts val="0"/>
              </a:spcBef>
              <a:spcAft>
                <a:spcPts val="0"/>
              </a:spcAft>
              <a:buClr>
                <a:srgbClr val="D52B1E"/>
              </a:buClr>
            </a:pPr>
            <a:r>
              <a:rPr lang="en-US" sz="2000" dirty="0">
                <a:solidFill>
                  <a:schemeClr val="bg1"/>
                </a:solidFill>
                <a:latin typeface="Calibri" panose="020F0502020204030204" pitchFamily="34" charset="0"/>
                <a:cs typeface="Calibri" panose="020F0502020204030204" pitchFamily="34" charset="0"/>
              </a:rPr>
              <a:t>G2</a:t>
            </a:r>
          </a:p>
        </p:txBody>
      </p:sp>
      <p:sp>
        <p:nvSpPr>
          <p:cNvPr id="71" name="TextBox 70">
            <a:extLst>
              <a:ext uri="{FF2B5EF4-FFF2-40B4-BE49-F238E27FC236}">
                <a16:creationId xmlns:a16="http://schemas.microsoft.com/office/drawing/2014/main" id="{3CB87EF4-C30F-48BC-A7D7-1D85E54185E2}"/>
              </a:ext>
            </a:extLst>
          </p:cNvPr>
          <p:cNvSpPr txBox="1"/>
          <p:nvPr/>
        </p:nvSpPr>
        <p:spPr>
          <a:xfrm>
            <a:off x="8691042" y="3765604"/>
            <a:ext cx="610389" cy="400110"/>
          </a:xfrm>
          <a:prstGeom prst="rect">
            <a:avLst/>
          </a:prstGeom>
          <a:noFill/>
        </p:spPr>
        <p:txBody>
          <a:bodyPr wrap="square" rtlCol="0">
            <a:spAutoFit/>
          </a:bodyPr>
          <a:lstStyle/>
          <a:p>
            <a:pPr defTabSz="342900" fontAlgn="auto">
              <a:spcBef>
                <a:spcPts val="0"/>
              </a:spcBef>
              <a:spcAft>
                <a:spcPts val="0"/>
              </a:spcAft>
              <a:buClr>
                <a:srgbClr val="D52B1E"/>
              </a:buClr>
            </a:pPr>
            <a:r>
              <a:rPr lang="en-US" sz="2000" dirty="0">
                <a:solidFill>
                  <a:schemeClr val="bg1"/>
                </a:solidFill>
                <a:latin typeface="Calibri" panose="020F0502020204030204" pitchFamily="34" charset="0"/>
                <a:cs typeface="Calibri" panose="020F0502020204030204" pitchFamily="34" charset="0"/>
              </a:rPr>
              <a:t>G1</a:t>
            </a:r>
          </a:p>
        </p:txBody>
      </p:sp>
      <p:sp>
        <p:nvSpPr>
          <p:cNvPr id="72" name="TextBox 71">
            <a:extLst>
              <a:ext uri="{FF2B5EF4-FFF2-40B4-BE49-F238E27FC236}">
                <a16:creationId xmlns:a16="http://schemas.microsoft.com/office/drawing/2014/main" id="{1800786B-5645-4DBA-AAB5-890E1FDE7D40}"/>
              </a:ext>
            </a:extLst>
          </p:cNvPr>
          <p:cNvSpPr txBox="1"/>
          <p:nvPr/>
        </p:nvSpPr>
        <p:spPr>
          <a:xfrm>
            <a:off x="8131306" y="4306265"/>
            <a:ext cx="424990" cy="400110"/>
          </a:xfrm>
          <a:prstGeom prst="rect">
            <a:avLst/>
          </a:prstGeom>
          <a:noFill/>
        </p:spPr>
        <p:txBody>
          <a:bodyPr wrap="square" rtlCol="0">
            <a:spAutoFit/>
          </a:bodyPr>
          <a:lstStyle/>
          <a:p>
            <a:pPr defTabSz="342900" fontAlgn="auto">
              <a:spcBef>
                <a:spcPts val="0"/>
              </a:spcBef>
              <a:spcAft>
                <a:spcPts val="0"/>
              </a:spcAft>
              <a:buClr>
                <a:srgbClr val="D52B1E"/>
              </a:buClr>
            </a:pPr>
            <a:r>
              <a:rPr lang="en-US" sz="2000" dirty="0">
                <a:solidFill>
                  <a:schemeClr val="bg1"/>
                </a:solidFill>
                <a:latin typeface="Calibri" panose="020F0502020204030204" pitchFamily="34" charset="0"/>
                <a:cs typeface="Calibri" panose="020F0502020204030204" pitchFamily="34" charset="0"/>
              </a:rPr>
              <a:t>S</a:t>
            </a:r>
          </a:p>
        </p:txBody>
      </p:sp>
      <p:sp>
        <p:nvSpPr>
          <p:cNvPr id="73" name="TextBox 72">
            <a:extLst>
              <a:ext uri="{FF2B5EF4-FFF2-40B4-BE49-F238E27FC236}">
                <a16:creationId xmlns:a16="http://schemas.microsoft.com/office/drawing/2014/main" id="{FC17BD20-E2F5-4153-8CBB-B070095A6035}"/>
              </a:ext>
            </a:extLst>
          </p:cNvPr>
          <p:cNvSpPr txBox="1"/>
          <p:nvPr/>
        </p:nvSpPr>
        <p:spPr bwMode="auto">
          <a:xfrm rot="3290741">
            <a:off x="7594579" y="3186556"/>
            <a:ext cx="8578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cs typeface="Calibri" panose="020F0502020204030204" pitchFamily="34" charset="0"/>
              </a:rPr>
              <a:t>Prophase</a:t>
            </a:r>
          </a:p>
        </p:txBody>
      </p:sp>
      <p:sp>
        <p:nvSpPr>
          <p:cNvPr id="74" name="TextBox 73">
            <a:extLst>
              <a:ext uri="{FF2B5EF4-FFF2-40B4-BE49-F238E27FC236}">
                <a16:creationId xmlns:a16="http://schemas.microsoft.com/office/drawing/2014/main" id="{70E4DE90-1DC0-46DF-A5CB-9392F38AFD60}"/>
              </a:ext>
            </a:extLst>
          </p:cNvPr>
          <p:cNvSpPr txBox="1"/>
          <p:nvPr/>
        </p:nvSpPr>
        <p:spPr bwMode="auto">
          <a:xfrm rot="4633928">
            <a:off x="7772954" y="3111741"/>
            <a:ext cx="9631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cs typeface="Calibri" panose="020F0502020204030204" pitchFamily="34" charset="0"/>
              </a:rPr>
              <a:t>Metaphase</a:t>
            </a:r>
          </a:p>
        </p:txBody>
      </p:sp>
      <p:sp>
        <p:nvSpPr>
          <p:cNvPr id="75" name="TextBox 74">
            <a:extLst>
              <a:ext uri="{FF2B5EF4-FFF2-40B4-BE49-F238E27FC236}">
                <a16:creationId xmlns:a16="http://schemas.microsoft.com/office/drawing/2014/main" id="{118F6AFA-3DFD-4BEE-A3DF-2A2DF1B97297}"/>
              </a:ext>
            </a:extLst>
          </p:cNvPr>
          <p:cNvSpPr txBox="1"/>
          <p:nvPr/>
        </p:nvSpPr>
        <p:spPr bwMode="auto">
          <a:xfrm rot="5921568">
            <a:off x="8106002" y="3061725"/>
            <a:ext cx="8279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cs typeface="Calibri" panose="020F0502020204030204" pitchFamily="34" charset="0"/>
              </a:rPr>
              <a:t>Anaphase</a:t>
            </a:r>
          </a:p>
        </p:txBody>
      </p:sp>
      <p:sp>
        <p:nvSpPr>
          <p:cNvPr id="76" name="TextBox 75">
            <a:extLst>
              <a:ext uri="{FF2B5EF4-FFF2-40B4-BE49-F238E27FC236}">
                <a16:creationId xmlns:a16="http://schemas.microsoft.com/office/drawing/2014/main" id="{CE9645B0-FF2C-45EB-A986-828FCF6E92FA}"/>
              </a:ext>
            </a:extLst>
          </p:cNvPr>
          <p:cNvSpPr txBox="1"/>
          <p:nvPr/>
        </p:nvSpPr>
        <p:spPr bwMode="auto">
          <a:xfrm rot="18251859">
            <a:off x="8344958" y="3125447"/>
            <a:ext cx="8279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cs typeface="Calibri" panose="020F0502020204030204" pitchFamily="34" charset="0"/>
              </a:rPr>
              <a:t>Telophase</a:t>
            </a:r>
          </a:p>
        </p:txBody>
      </p:sp>
      <p:sp>
        <p:nvSpPr>
          <p:cNvPr id="77" name="TextBox 76">
            <a:extLst>
              <a:ext uri="{FF2B5EF4-FFF2-40B4-BE49-F238E27FC236}">
                <a16:creationId xmlns:a16="http://schemas.microsoft.com/office/drawing/2014/main" id="{786CD94D-AD6B-4804-8B1A-E7155605A3EA}"/>
              </a:ext>
            </a:extLst>
          </p:cNvPr>
          <p:cNvSpPr txBox="1"/>
          <p:nvPr/>
        </p:nvSpPr>
        <p:spPr bwMode="auto">
          <a:xfrm rot="19270550">
            <a:off x="8459916" y="3307194"/>
            <a:ext cx="9431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cs typeface="Calibri" panose="020F0502020204030204" pitchFamily="34" charset="0"/>
              </a:rPr>
              <a:t>Cytokinesis</a:t>
            </a:r>
          </a:p>
        </p:txBody>
      </p:sp>
      <p:sp>
        <p:nvSpPr>
          <p:cNvPr id="78" name="TextBox 77">
            <a:extLst>
              <a:ext uri="{FF2B5EF4-FFF2-40B4-BE49-F238E27FC236}">
                <a16:creationId xmlns:a16="http://schemas.microsoft.com/office/drawing/2014/main" id="{14A3A923-16CF-4E5B-80AD-86F104015EFF}"/>
              </a:ext>
            </a:extLst>
          </p:cNvPr>
          <p:cNvSpPr txBox="1"/>
          <p:nvPr/>
        </p:nvSpPr>
        <p:spPr bwMode="auto">
          <a:xfrm>
            <a:off x="7920553" y="5069517"/>
            <a:ext cx="10034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INTERPHASE</a:t>
            </a:r>
          </a:p>
        </p:txBody>
      </p:sp>
      <p:sp>
        <p:nvSpPr>
          <p:cNvPr id="9228" name="Freeform: Shape 9227">
            <a:extLst>
              <a:ext uri="{FF2B5EF4-FFF2-40B4-BE49-F238E27FC236}">
                <a16:creationId xmlns:a16="http://schemas.microsoft.com/office/drawing/2014/main" id="{910CE7F1-D669-4F54-B72E-F806DA1567F2}"/>
              </a:ext>
            </a:extLst>
          </p:cNvPr>
          <p:cNvSpPr/>
          <p:nvPr/>
        </p:nvSpPr>
        <p:spPr bwMode="auto">
          <a:xfrm>
            <a:off x="6808616" y="2609385"/>
            <a:ext cx="1022726" cy="340909"/>
          </a:xfrm>
          <a:custGeom>
            <a:avLst/>
            <a:gdLst>
              <a:gd name="connsiteX0" fmla="*/ 0 w 1022726"/>
              <a:gd name="connsiteY0" fmla="*/ 340909 h 340909"/>
              <a:gd name="connsiteX1" fmla="*/ 481095 w 1022726"/>
              <a:gd name="connsiteY1" fmla="*/ 340909 h 340909"/>
              <a:gd name="connsiteX2" fmla="*/ 481095 w 1022726"/>
              <a:gd name="connsiteY2" fmla="*/ 0 h 340909"/>
              <a:gd name="connsiteX3" fmla="*/ 1022726 w 1022726"/>
              <a:gd name="connsiteY3" fmla="*/ 0 h 340909"/>
            </a:gdLst>
            <a:ahLst/>
            <a:cxnLst>
              <a:cxn ang="0">
                <a:pos x="connsiteX0" y="connsiteY0"/>
              </a:cxn>
              <a:cxn ang="0">
                <a:pos x="connsiteX1" y="connsiteY1"/>
              </a:cxn>
              <a:cxn ang="0">
                <a:pos x="connsiteX2" y="connsiteY2"/>
              </a:cxn>
              <a:cxn ang="0">
                <a:pos x="connsiteX3" y="connsiteY3"/>
              </a:cxn>
            </a:cxnLst>
            <a:rect l="l" t="t" r="r" b="b"/>
            <a:pathLst>
              <a:path w="1022726" h="340909">
                <a:moveTo>
                  <a:pt x="0" y="340909"/>
                </a:moveTo>
                <a:lnTo>
                  <a:pt x="481095" y="340909"/>
                </a:lnTo>
                <a:lnTo>
                  <a:pt x="481095" y="0"/>
                </a:lnTo>
                <a:lnTo>
                  <a:pt x="1022726" y="0"/>
                </a:lnTo>
              </a:path>
            </a:pathLst>
          </a:custGeom>
          <a:noFill/>
          <a:ln w="28575">
            <a:solidFill>
              <a:schemeClr val="bg1"/>
            </a:solidFill>
            <a:prstDash val="dash"/>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grpSp>
        <p:nvGrpSpPr>
          <p:cNvPr id="9231" name="Group 9230">
            <a:extLst>
              <a:ext uri="{FF2B5EF4-FFF2-40B4-BE49-F238E27FC236}">
                <a16:creationId xmlns:a16="http://schemas.microsoft.com/office/drawing/2014/main" id="{66C57A07-92D5-4191-8A27-097F76188C18}"/>
              </a:ext>
            </a:extLst>
          </p:cNvPr>
          <p:cNvGrpSpPr/>
          <p:nvPr/>
        </p:nvGrpSpPr>
        <p:grpSpPr>
          <a:xfrm>
            <a:off x="9144001" y="2360872"/>
            <a:ext cx="560746" cy="1640381"/>
            <a:chOff x="9144001" y="2360872"/>
            <a:chExt cx="560746" cy="1640381"/>
          </a:xfrm>
        </p:grpSpPr>
        <p:sp>
          <p:nvSpPr>
            <p:cNvPr id="9229" name="Freeform: Shape 9228">
              <a:extLst>
                <a:ext uri="{FF2B5EF4-FFF2-40B4-BE49-F238E27FC236}">
                  <a16:creationId xmlns:a16="http://schemas.microsoft.com/office/drawing/2014/main" id="{E500DB7F-69CA-4409-98DC-BED505564B9E}"/>
                </a:ext>
              </a:extLst>
            </p:cNvPr>
            <p:cNvSpPr/>
            <p:nvPr/>
          </p:nvSpPr>
          <p:spPr bwMode="auto">
            <a:xfrm>
              <a:off x="9179047" y="2360872"/>
              <a:ext cx="525700" cy="1596218"/>
            </a:xfrm>
            <a:custGeom>
              <a:avLst/>
              <a:gdLst>
                <a:gd name="connsiteX0" fmla="*/ 525700 w 525700"/>
                <a:gd name="connsiteY0" fmla="*/ 0 h 1596218"/>
                <a:gd name="connsiteX1" fmla="*/ 395071 w 525700"/>
                <a:gd name="connsiteY1" fmla="*/ 0 h 1596218"/>
                <a:gd name="connsiteX2" fmla="*/ 395071 w 525700"/>
                <a:gd name="connsiteY2" fmla="*/ 1596218 h 1596218"/>
                <a:gd name="connsiteX3" fmla="*/ 0 w 525700"/>
                <a:gd name="connsiteY3" fmla="*/ 1596218 h 1596218"/>
              </a:gdLst>
              <a:ahLst/>
              <a:cxnLst>
                <a:cxn ang="0">
                  <a:pos x="connsiteX0" y="connsiteY0"/>
                </a:cxn>
                <a:cxn ang="0">
                  <a:pos x="connsiteX1" y="connsiteY1"/>
                </a:cxn>
                <a:cxn ang="0">
                  <a:pos x="connsiteX2" y="connsiteY2"/>
                </a:cxn>
                <a:cxn ang="0">
                  <a:pos x="connsiteX3" y="connsiteY3"/>
                </a:cxn>
              </a:cxnLst>
              <a:rect l="l" t="t" r="r" b="b"/>
              <a:pathLst>
                <a:path w="525700" h="1596218">
                  <a:moveTo>
                    <a:pt x="525700" y="0"/>
                  </a:moveTo>
                  <a:lnTo>
                    <a:pt x="395071" y="0"/>
                  </a:lnTo>
                  <a:lnTo>
                    <a:pt x="395071" y="1596218"/>
                  </a:lnTo>
                  <a:lnTo>
                    <a:pt x="0" y="1596218"/>
                  </a:lnTo>
                </a:path>
              </a:pathLst>
            </a:custGeom>
            <a:noFill/>
            <a:ln w="28575">
              <a:solidFill>
                <a:schemeClr val="bg1"/>
              </a:solidFill>
              <a:prstDash val="dash"/>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9230" name="Oval 9229">
              <a:extLst>
                <a:ext uri="{FF2B5EF4-FFF2-40B4-BE49-F238E27FC236}">
                  <a16:creationId xmlns:a16="http://schemas.microsoft.com/office/drawing/2014/main" id="{08C88486-14C9-4E1D-B813-ED7C2ADE3671}"/>
                </a:ext>
              </a:extLst>
            </p:cNvPr>
            <p:cNvSpPr/>
            <p:nvPr/>
          </p:nvSpPr>
          <p:spPr bwMode="auto">
            <a:xfrm>
              <a:off x="9144001" y="3912827"/>
              <a:ext cx="88426" cy="88426"/>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9233" name="Group 9232">
            <a:extLst>
              <a:ext uri="{FF2B5EF4-FFF2-40B4-BE49-F238E27FC236}">
                <a16:creationId xmlns:a16="http://schemas.microsoft.com/office/drawing/2014/main" id="{29F6B16D-5307-4072-B95E-ABE2E96CF8B4}"/>
              </a:ext>
            </a:extLst>
          </p:cNvPr>
          <p:cNvGrpSpPr/>
          <p:nvPr/>
        </p:nvGrpSpPr>
        <p:grpSpPr>
          <a:xfrm>
            <a:off x="8229601" y="4632289"/>
            <a:ext cx="1166098" cy="395318"/>
            <a:chOff x="8229601" y="4632289"/>
            <a:chExt cx="1166098" cy="395318"/>
          </a:xfrm>
        </p:grpSpPr>
        <p:sp>
          <p:nvSpPr>
            <p:cNvPr id="9226" name="Freeform: Shape 9225">
              <a:extLst>
                <a:ext uri="{FF2B5EF4-FFF2-40B4-BE49-F238E27FC236}">
                  <a16:creationId xmlns:a16="http://schemas.microsoft.com/office/drawing/2014/main" id="{EC8553D8-29DE-4304-89B8-C7D3CE370072}"/>
                </a:ext>
              </a:extLst>
            </p:cNvPr>
            <p:cNvSpPr/>
            <p:nvPr/>
          </p:nvSpPr>
          <p:spPr bwMode="auto">
            <a:xfrm>
              <a:off x="8277391" y="4664396"/>
              <a:ext cx="1118308" cy="363211"/>
            </a:xfrm>
            <a:custGeom>
              <a:avLst/>
              <a:gdLst>
                <a:gd name="connsiteX0" fmla="*/ 1099192 w 1099192"/>
                <a:gd name="connsiteY0" fmla="*/ 363211 h 363211"/>
                <a:gd name="connsiteX1" fmla="*/ 1099192 w 1099192"/>
                <a:gd name="connsiteY1" fmla="*/ 223024 h 363211"/>
                <a:gd name="connsiteX2" fmla="*/ 0 w 1099192"/>
                <a:gd name="connsiteY2" fmla="*/ 223024 h 363211"/>
                <a:gd name="connsiteX3" fmla="*/ 0 w 1099192"/>
                <a:gd name="connsiteY3" fmla="*/ 0 h 363211"/>
              </a:gdLst>
              <a:ahLst/>
              <a:cxnLst>
                <a:cxn ang="0">
                  <a:pos x="connsiteX0" y="connsiteY0"/>
                </a:cxn>
                <a:cxn ang="0">
                  <a:pos x="connsiteX1" y="connsiteY1"/>
                </a:cxn>
                <a:cxn ang="0">
                  <a:pos x="connsiteX2" y="connsiteY2"/>
                </a:cxn>
                <a:cxn ang="0">
                  <a:pos x="connsiteX3" y="connsiteY3"/>
                </a:cxn>
              </a:cxnLst>
              <a:rect l="l" t="t" r="r" b="b"/>
              <a:pathLst>
                <a:path w="1099192" h="363211">
                  <a:moveTo>
                    <a:pt x="1099192" y="363211"/>
                  </a:moveTo>
                  <a:lnTo>
                    <a:pt x="1099192" y="223024"/>
                  </a:lnTo>
                  <a:lnTo>
                    <a:pt x="0" y="223024"/>
                  </a:lnTo>
                  <a:lnTo>
                    <a:pt x="0" y="0"/>
                  </a:lnTo>
                </a:path>
              </a:pathLst>
            </a:custGeom>
            <a:noFill/>
            <a:ln w="28575">
              <a:solidFill>
                <a:schemeClr val="bg1"/>
              </a:solidFill>
              <a:prstDash val="dash"/>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85" name="Oval 84">
              <a:extLst>
                <a:ext uri="{FF2B5EF4-FFF2-40B4-BE49-F238E27FC236}">
                  <a16:creationId xmlns:a16="http://schemas.microsoft.com/office/drawing/2014/main" id="{9D532CE5-C025-4EB0-AD27-41B7A5BD21D9}"/>
                </a:ext>
              </a:extLst>
            </p:cNvPr>
            <p:cNvSpPr/>
            <p:nvPr/>
          </p:nvSpPr>
          <p:spPr bwMode="auto">
            <a:xfrm>
              <a:off x="8229601" y="4632289"/>
              <a:ext cx="88426" cy="88426"/>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9234" name="Group 9233">
            <a:extLst>
              <a:ext uri="{FF2B5EF4-FFF2-40B4-BE49-F238E27FC236}">
                <a16:creationId xmlns:a16="http://schemas.microsoft.com/office/drawing/2014/main" id="{4BD4CED5-0CFB-4F14-9E6E-8090BC949108}"/>
              </a:ext>
            </a:extLst>
          </p:cNvPr>
          <p:cNvGrpSpPr/>
          <p:nvPr/>
        </p:nvGrpSpPr>
        <p:grpSpPr>
          <a:xfrm>
            <a:off x="6881895" y="3631473"/>
            <a:ext cx="640302" cy="758921"/>
            <a:chOff x="6881895" y="3631473"/>
            <a:chExt cx="640302" cy="758921"/>
          </a:xfrm>
        </p:grpSpPr>
        <p:sp>
          <p:nvSpPr>
            <p:cNvPr id="9227" name="Freeform: Shape 9226">
              <a:extLst>
                <a:ext uri="{FF2B5EF4-FFF2-40B4-BE49-F238E27FC236}">
                  <a16:creationId xmlns:a16="http://schemas.microsoft.com/office/drawing/2014/main" id="{3A93E54D-B609-44BB-9281-58F285B7EC11}"/>
                </a:ext>
              </a:extLst>
            </p:cNvPr>
            <p:cNvSpPr/>
            <p:nvPr/>
          </p:nvSpPr>
          <p:spPr bwMode="auto">
            <a:xfrm>
              <a:off x="6881895" y="3676716"/>
              <a:ext cx="586236" cy="713678"/>
            </a:xfrm>
            <a:custGeom>
              <a:avLst/>
              <a:gdLst>
                <a:gd name="connsiteX0" fmla="*/ 0 w 586236"/>
                <a:gd name="connsiteY0" fmla="*/ 713678 h 713678"/>
                <a:gd name="connsiteX1" fmla="*/ 111513 w 586236"/>
                <a:gd name="connsiteY1" fmla="*/ 713678 h 713678"/>
                <a:gd name="connsiteX2" fmla="*/ 111513 w 586236"/>
                <a:gd name="connsiteY2" fmla="*/ 0 h 713678"/>
                <a:gd name="connsiteX3" fmla="*/ 586236 w 586236"/>
                <a:gd name="connsiteY3" fmla="*/ 0 h 713678"/>
              </a:gdLst>
              <a:ahLst/>
              <a:cxnLst>
                <a:cxn ang="0">
                  <a:pos x="connsiteX0" y="connsiteY0"/>
                </a:cxn>
                <a:cxn ang="0">
                  <a:pos x="connsiteX1" y="connsiteY1"/>
                </a:cxn>
                <a:cxn ang="0">
                  <a:pos x="connsiteX2" y="connsiteY2"/>
                </a:cxn>
                <a:cxn ang="0">
                  <a:pos x="connsiteX3" y="connsiteY3"/>
                </a:cxn>
              </a:cxnLst>
              <a:rect l="l" t="t" r="r" b="b"/>
              <a:pathLst>
                <a:path w="586236" h="713678">
                  <a:moveTo>
                    <a:pt x="0" y="713678"/>
                  </a:moveTo>
                  <a:lnTo>
                    <a:pt x="111513" y="713678"/>
                  </a:lnTo>
                  <a:lnTo>
                    <a:pt x="111513" y="0"/>
                  </a:lnTo>
                  <a:lnTo>
                    <a:pt x="586236" y="0"/>
                  </a:lnTo>
                </a:path>
              </a:pathLst>
            </a:custGeom>
            <a:noFill/>
            <a:ln w="28575">
              <a:solidFill>
                <a:schemeClr val="bg1"/>
              </a:solidFill>
              <a:prstDash val="dash"/>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86" name="Oval 85">
              <a:extLst>
                <a:ext uri="{FF2B5EF4-FFF2-40B4-BE49-F238E27FC236}">
                  <a16:creationId xmlns:a16="http://schemas.microsoft.com/office/drawing/2014/main" id="{9A466E2A-89AD-4B74-8006-A041C10CE29D}"/>
                </a:ext>
              </a:extLst>
            </p:cNvPr>
            <p:cNvSpPr/>
            <p:nvPr/>
          </p:nvSpPr>
          <p:spPr bwMode="auto">
            <a:xfrm>
              <a:off x="7433771" y="3631473"/>
              <a:ext cx="88426" cy="88426"/>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9232" name="Group 9231">
            <a:extLst>
              <a:ext uri="{FF2B5EF4-FFF2-40B4-BE49-F238E27FC236}">
                <a16:creationId xmlns:a16="http://schemas.microsoft.com/office/drawing/2014/main" id="{59D51751-0E45-4AAE-9833-AE89FAE04386}"/>
              </a:ext>
            </a:extLst>
          </p:cNvPr>
          <p:cNvGrpSpPr/>
          <p:nvPr/>
        </p:nvGrpSpPr>
        <p:grpSpPr>
          <a:xfrm>
            <a:off x="10174961" y="4131881"/>
            <a:ext cx="173371" cy="373212"/>
            <a:chOff x="10174961" y="4131881"/>
            <a:chExt cx="173371" cy="373212"/>
          </a:xfrm>
        </p:grpSpPr>
        <p:sp>
          <p:nvSpPr>
            <p:cNvPr id="9225" name="Freeform: Shape 9224">
              <a:extLst>
                <a:ext uri="{FF2B5EF4-FFF2-40B4-BE49-F238E27FC236}">
                  <a16:creationId xmlns:a16="http://schemas.microsoft.com/office/drawing/2014/main" id="{CDF7995E-5CE6-41AF-84D8-CB49F4406E4F}"/>
                </a:ext>
              </a:extLst>
            </p:cNvPr>
            <p:cNvSpPr/>
            <p:nvPr/>
          </p:nvSpPr>
          <p:spPr bwMode="auto">
            <a:xfrm>
              <a:off x="10220889" y="4186486"/>
              <a:ext cx="127443" cy="318607"/>
            </a:xfrm>
            <a:custGeom>
              <a:avLst/>
              <a:gdLst>
                <a:gd name="connsiteX0" fmla="*/ 0 w 127443"/>
                <a:gd name="connsiteY0" fmla="*/ 0 h 318607"/>
                <a:gd name="connsiteX1" fmla="*/ 0 w 127443"/>
                <a:gd name="connsiteY1" fmla="*/ 318607 h 318607"/>
                <a:gd name="connsiteX2" fmla="*/ 127443 w 127443"/>
                <a:gd name="connsiteY2" fmla="*/ 318607 h 318607"/>
              </a:gdLst>
              <a:ahLst/>
              <a:cxnLst>
                <a:cxn ang="0">
                  <a:pos x="connsiteX0" y="connsiteY0"/>
                </a:cxn>
                <a:cxn ang="0">
                  <a:pos x="connsiteX1" y="connsiteY1"/>
                </a:cxn>
                <a:cxn ang="0">
                  <a:pos x="connsiteX2" y="connsiteY2"/>
                </a:cxn>
              </a:cxnLst>
              <a:rect l="l" t="t" r="r" b="b"/>
              <a:pathLst>
                <a:path w="127443" h="318607">
                  <a:moveTo>
                    <a:pt x="0" y="0"/>
                  </a:moveTo>
                  <a:lnTo>
                    <a:pt x="0" y="318607"/>
                  </a:lnTo>
                  <a:lnTo>
                    <a:pt x="127443" y="318607"/>
                  </a:lnTo>
                </a:path>
              </a:pathLst>
            </a:custGeom>
            <a:noFill/>
            <a:ln w="28575">
              <a:solidFill>
                <a:schemeClr val="bg1"/>
              </a:solidFill>
              <a:prstDash val="dash"/>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87" name="Oval 86">
              <a:extLst>
                <a:ext uri="{FF2B5EF4-FFF2-40B4-BE49-F238E27FC236}">
                  <a16:creationId xmlns:a16="http://schemas.microsoft.com/office/drawing/2014/main" id="{D762B5AD-BF81-41B4-AE58-EDC38AFF9558}"/>
                </a:ext>
              </a:extLst>
            </p:cNvPr>
            <p:cNvSpPr/>
            <p:nvPr/>
          </p:nvSpPr>
          <p:spPr bwMode="auto">
            <a:xfrm>
              <a:off x="10174961" y="4131881"/>
              <a:ext cx="88426" cy="88426"/>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59" name="Group 58">
            <a:extLst>
              <a:ext uri="{FF2B5EF4-FFF2-40B4-BE49-F238E27FC236}">
                <a16:creationId xmlns:a16="http://schemas.microsoft.com/office/drawing/2014/main" id="{6CE4D480-B4BD-4301-A300-73B6271C58CB}"/>
              </a:ext>
            </a:extLst>
          </p:cNvPr>
          <p:cNvGrpSpPr/>
          <p:nvPr/>
        </p:nvGrpSpPr>
        <p:grpSpPr>
          <a:xfrm>
            <a:off x="9392911" y="6207927"/>
            <a:ext cx="2488502" cy="454909"/>
            <a:chOff x="9392911" y="6207927"/>
            <a:chExt cx="2488502" cy="454909"/>
          </a:xfrm>
        </p:grpSpPr>
        <p:pic>
          <p:nvPicPr>
            <p:cNvPr id="60" name="Picture 59" descr="A picture containing text, ax, wheel&#10;&#10;Description automatically generated">
              <a:extLst>
                <a:ext uri="{FF2B5EF4-FFF2-40B4-BE49-F238E27FC236}">
                  <a16:creationId xmlns:a16="http://schemas.microsoft.com/office/drawing/2014/main" id="{16A4B533-E19C-468A-AB1B-C8D83F20D7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1" name="Rectangle 60">
              <a:extLst>
                <a:ext uri="{FF2B5EF4-FFF2-40B4-BE49-F238E27FC236}">
                  <a16:creationId xmlns:a16="http://schemas.microsoft.com/office/drawing/2014/main" id="{D466E5F9-F407-432E-A567-262DE8BB5AE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728919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cs typeface="Calibri" panose="020F0502020204030204" pitchFamily="34" charset="0"/>
              </a:rPr>
              <a:t>Ki-67 Testing</a:t>
            </a:r>
            <a:endParaRPr lang="en-US" altLang="en-US" dirty="0"/>
          </a:p>
        </p:txBody>
      </p:sp>
      <p:sp>
        <p:nvSpPr>
          <p:cNvPr id="19" name="Rectangle 3">
            <a:extLst>
              <a:ext uri="{FF2B5EF4-FFF2-40B4-BE49-F238E27FC236}">
                <a16:creationId xmlns:a16="http://schemas.microsoft.com/office/drawing/2014/main" id="{8956C35C-9A04-4A5B-8FB2-34D3E29EC227}"/>
              </a:ext>
            </a:extLst>
          </p:cNvPr>
          <p:cNvSpPr>
            <a:spLocks noGrp="1" noChangeArrowheads="1"/>
          </p:cNvSpPr>
          <p:nvPr>
            <p:ph idx="1"/>
          </p:nvPr>
        </p:nvSpPr>
        <p:spPr/>
        <p:txBody>
          <a:bodyPr/>
          <a:lstStyle/>
          <a:p>
            <a:r>
              <a:rPr lang="en-US" altLang="en-US" sz="2600" b="1" dirty="0"/>
              <a:t>IHC is used to test for Ki-67 expression in tumor cells</a:t>
            </a:r>
          </a:p>
          <a:p>
            <a:r>
              <a:rPr lang="en-US" altLang="en-US" sz="2600" dirty="0"/>
              <a:t>IHC is an established method for assessing Ki-67 levels</a:t>
            </a:r>
            <a:r>
              <a:rPr lang="en-US" altLang="en-US" sz="2600" baseline="30000" dirty="0"/>
              <a:t>1</a:t>
            </a:r>
          </a:p>
          <a:p>
            <a:pPr lvl="1"/>
            <a:r>
              <a:rPr lang="en-US" altLang="en-US" sz="2400" dirty="0"/>
              <a:t>However, similar to ER/HER2 IHC testing, variability exists in the testing methodology and data interpretation, which requires standardization</a:t>
            </a:r>
            <a:r>
              <a:rPr lang="en-US" altLang="en-US" sz="2400" baseline="30000" dirty="0"/>
              <a:t>1</a:t>
            </a:r>
            <a:r>
              <a:rPr lang="en-US" altLang="en-US" sz="2400" dirty="0"/>
              <a:t> </a:t>
            </a:r>
          </a:p>
          <a:p>
            <a:r>
              <a:rPr lang="en-US" altLang="en-US" sz="2600" dirty="0"/>
              <a:t>Analytical validity of IHC for Ki-67 can be achieved in each laboratory if careful attention is given to preanalytical issues and visual scoring is standardized</a:t>
            </a:r>
            <a:r>
              <a:rPr lang="en-US" altLang="en-US" sz="2600" baseline="30000" dirty="0"/>
              <a:t>2</a:t>
            </a:r>
          </a:p>
          <a:p>
            <a:endParaRPr lang="en-US" altLang="en-US" sz="2600" b="1" dirty="0"/>
          </a:p>
        </p:txBody>
      </p:sp>
      <p:sp>
        <p:nvSpPr>
          <p:cNvPr id="14" name="Text Box 11">
            <a:extLst>
              <a:ext uri="{FF2B5EF4-FFF2-40B4-BE49-F238E27FC236}">
                <a16:creationId xmlns:a16="http://schemas.microsoft.com/office/drawing/2014/main" id="{4AD7D603-1568-46E5-91A8-9C73FE00D765}"/>
              </a:ext>
            </a:extLst>
          </p:cNvPr>
          <p:cNvSpPr txBox="1">
            <a:spLocks noChangeArrowheads="1"/>
          </p:cNvSpPr>
          <p:nvPr/>
        </p:nvSpPr>
        <p:spPr bwMode="auto">
          <a:xfrm>
            <a:off x="429087" y="635624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Dowsett. J Natl Cancer Inst. 2011;103:1656. 2. Nielsen. J Natl Cancer Inst. 2021;113:808</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5" name="Group 4">
            <a:extLst>
              <a:ext uri="{FF2B5EF4-FFF2-40B4-BE49-F238E27FC236}">
                <a16:creationId xmlns:a16="http://schemas.microsoft.com/office/drawing/2014/main" id="{EE22B0A6-1711-40EC-B6B6-47DBBE5C7B5E}"/>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09A9775A-4FA8-470A-9BC1-52778D5AAA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42E3B7BD-4D9D-4D28-A7BD-D693B61B50C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841749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Development of a Standardized Ki-67 Assay for the Phase III monarchE Trial of Adjuvant Abemaciclib</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A central standardized Ki-67 assay was used in monarchE</a:t>
            </a:r>
            <a:r>
              <a:rPr lang="en-US" altLang="en-US" baseline="30000" dirty="0"/>
              <a:t>1,2</a:t>
            </a:r>
          </a:p>
          <a:p>
            <a:pPr lvl="1"/>
            <a:r>
              <a:rPr lang="en-US" altLang="en-US" dirty="0"/>
              <a:t>IHC assay detects Ki-67 expression in FFPE breast cancer tissue samples using a Ki-67 monoclonal antibody (MIB-1)</a:t>
            </a:r>
            <a:endParaRPr lang="en-US" altLang="en-US" strike="sngStrike" baseline="30000" dirty="0"/>
          </a:p>
          <a:p>
            <a:r>
              <a:rPr lang="en-US" b="0" i="0" dirty="0">
                <a:solidFill>
                  <a:srgbClr val="3E3F3A"/>
                </a:solidFill>
                <a:effectLst/>
              </a:rPr>
              <a:t>Ki-67 IHC MIB-1 pharmDx has been approved by the FDA as a companion diagnostic for detecting Ki-67 expression in patients with high-risk breast cancer who may be eligible for treatment with abemaciclib</a:t>
            </a:r>
            <a:r>
              <a:rPr lang="en-US" b="0" i="0" baseline="30000" dirty="0">
                <a:solidFill>
                  <a:srgbClr val="3E3F3A"/>
                </a:solidFill>
                <a:effectLst/>
              </a:rPr>
              <a:t>3</a:t>
            </a:r>
            <a:endParaRPr lang="en-US" altLang="en-US" baseline="30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3386" y="6070644"/>
            <a:ext cx="82825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cs typeface="Calibri" panose="020F0502020204030204" pitchFamily="34" charset="0"/>
              </a:rPr>
              <a:t>1. Johnston. JCO. 2020;38:3987. 2. Nielsen. ESP 2020. Abstr PS-01-045. </a:t>
            </a:r>
            <a:br>
              <a:rPr lang="en-US" altLang="en-US" sz="1200" b="0" dirty="0">
                <a:solidFill>
                  <a:schemeClr val="bg2"/>
                </a:solidFill>
                <a:latin typeface="Calibri" panose="020F0502020204030204" pitchFamily="34" charset="0"/>
                <a:cs typeface="Calibri" panose="020F0502020204030204" pitchFamily="34" charset="0"/>
              </a:rPr>
            </a:br>
            <a:r>
              <a:rPr lang="en-US" altLang="en-US" sz="1200" b="0" dirty="0">
                <a:solidFill>
                  <a:schemeClr val="bg2"/>
                </a:solidFill>
                <a:latin typeface="Calibri" panose="020F0502020204030204" pitchFamily="34" charset="0"/>
                <a:cs typeface="Calibri" panose="020F0502020204030204" pitchFamily="34" charset="0"/>
              </a:rPr>
              <a:t>3. fda.gov/medical-devices/recently-approved-devices/ki-67-ihc-mib-1-pharmdx-dako-omnis-p210026. </a:t>
            </a:r>
          </a:p>
        </p:txBody>
      </p:sp>
      <p:grpSp>
        <p:nvGrpSpPr>
          <p:cNvPr id="5" name="Group 4">
            <a:extLst>
              <a:ext uri="{FF2B5EF4-FFF2-40B4-BE49-F238E27FC236}">
                <a16:creationId xmlns:a16="http://schemas.microsoft.com/office/drawing/2014/main" id="{3497A943-39D2-4BFD-83B3-4B25923BBAB3}"/>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370EEB8A-C7E3-4A3D-B258-0AFCF39997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3717E3F5-58AE-4CE4-A015-67D5ED871F5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976651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Rationale for Ki-67 ≥20% Cutoff in monarchE</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In the</a:t>
            </a:r>
            <a:r>
              <a:rPr lang="en-US" dirty="0"/>
              <a:t> monarchE trial, a Ki-67 cutoff value of 20% was used to identify patients with high Ki-67–expressing tumors</a:t>
            </a:r>
            <a:r>
              <a:rPr lang="en-US" baseline="30000" dirty="0"/>
              <a:t>1 </a:t>
            </a:r>
          </a:p>
          <a:p>
            <a:pPr lvl="1"/>
            <a:r>
              <a:rPr lang="en-US" altLang="en-US" dirty="0"/>
              <a:t>At present, there is no clear </a:t>
            </a:r>
            <a:r>
              <a:rPr lang="en-US" dirty="0"/>
              <a:t>consensus on a Ki-67 score that would differentiate a patient at higher or lower risk of disease recurrence</a:t>
            </a:r>
            <a:r>
              <a:rPr lang="en-US" baseline="30000" dirty="0"/>
              <a:t>2-6</a:t>
            </a:r>
          </a:p>
          <a:p>
            <a:pPr lvl="1"/>
            <a:r>
              <a:rPr lang="en-US" dirty="0"/>
              <a:t>However, a cutoff of ~20% is generally considered appropriate to identify a high-risk population </a:t>
            </a:r>
            <a:endParaRPr lang="en-US" altLang="en-US" dirty="0"/>
          </a:p>
        </p:txBody>
      </p:sp>
      <p:grpSp>
        <p:nvGrpSpPr>
          <p:cNvPr id="5" name="Group 4">
            <a:extLst>
              <a:ext uri="{FF2B5EF4-FFF2-40B4-BE49-F238E27FC236}">
                <a16:creationId xmlns:a16="http://schemas.microsoft.com/office/drawing/2014/main" id="{863735E9-90BB-482B-9E49-3EE2FAB62805}"/>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7D58BDE3-68B8-4B6D-B5BB-798BFBCF4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9E4EA229-A006-42E6-BD21-C347E223F70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
        <p:nvSpPr>
          <p:cNvPr id="8" name="Text Box 15">
            <a:extLst>
              <a:ext uri="{FF2B5EF4-FFF2-40B4-BE49-F238E27FC236}">
                <a16:creationId xmlns:a16="http://schemas.microsoft.com/office/drawing/2014/main" id="{2492785D-B89E-4390-86F2-6E1CE5479F5A}"/>
              </a:ext>
            </a:extLst>
          </p:cNvPr>
          <p:cNvSpPr txBox="1">
            <a:spLocks noChangeArrowheads="1"/>
          </p:cNvSpPr>
          <p:nvPr/>
        </p:nvSpPr>
        <p:spPr bwMode="auto">
          <a:xfrm>
            <a:off x="412750" y="6204249"/>
            <a:ext cx="872245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Johnston. JCO. 2020;38:3987. 2. Vasconcelos. Breast. 2016;29:181. 3. Nielsen. J Natl Cancer Inst. 2021;113:808.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4. Gluz. JCO. 2016;34:2341. 5. Fasching. Breast Cancer Res Treat. 2019;175:617. 6. Penault-Llorca. Pathology. 2017;49:166.</a:t>
            </a:r>
          </a:p>
        </p:txBody>
      </p:sp>
    </p:spTree>
    <p:extLst>
      <p:ext uri="{BB962C8B-B14F-4D97-AF65-F5344CB8AC3E}">
        <p14:creationId xmlns:p14="http://schemas.microsoft.com/office/powerpoint/2010/main" val="610785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51521-DCC3-41B8-89F0-F91C41B5DEB6}"/>
              </a:ext>
            </a:extLst>
          </p:cNvPr>
          <p:cNvSpPr>
            <a:spLocks noGrp="1"/>
          </p:cNvSpPr>
          <p:nvPr>
            <p:ph type="title"/>
          </p:nvPr>
        </p:nvSpPr>
        <p:spPr/>
        <p:txBody>
          <a:bodyPr/>
          <a:lstStyle/>
          <a:p>
            <a:r>
              <a:rPr lang="en-US" dirty="0"/>
              <a:t>West German Study Group Phase III PlanB Trial: Concordance of Prognostic Markers With 21-Gene Assay</a:t>
            </a:r>
          </a:p>
        </p:txBody>
      </p:sp>
      <p:sp>
        <p:nvSpPr>
          <p:cNvPr id="10" name="Content Placeholder 9">
            <a:extLst>
              <a:ext uri="{FF2B5EF4-FFF2-40B4-BE49-F238E27FC236}">
                <a16:creationId xmlns:a16="http://schemas.microsoft.com/office/drawing/2014/main" id="{D894EDA0-D59A-4099-BFEC-4BD5BB75D883}"/>
              </a:ext>
            </a:extLst>
          </p:cNvPr>
          <p:cNvSpPr>
            <a:spLocks noGrp="1"/>
          </p:cNvSpPr>
          <p:nvPr>
            <p:ph sz="half" idx="1"/>
          </p:nvPr>
        </p:nvSpPr>
        <p:spPr>
          <a:xfrm>
            <a:off x="601819" y="1510730"/>
            <a:ext cx="5839173" cy="4678738"/>
          </a:xfrm>
        </p:spPr>
        <p:txBody>
          <a:bodyPr/>
          <a:lstStyle/>
          <a:p>
            <a:r>
              <a:rPr lang="en-US" sz="1800" dirty="0"/>
              <a:t>21-gene assay RS</a:t>
            </a:r>
          </a:p>
          <a:p>
            <a:pPr lvl="1"/>
            <a:r>
              <a:rPr lang="en-US" sz="1600" dirty="0"/>
              <a:t>High: RS &gt;25</a:t>
            </a:r>
          </a:p>
          <a:p>
            <a:pPr lvl="1"/>
            <a:r>
              <a:rPr lang="en-US" sz="1600" dirty="0"/>
              <a:t>Medium: RS 12-25</a:t>
            </a:r>
          </a:p>
          <a:p>
            <a:pPr lvl="1"/>
            <a:r>
              <a:rPr lang="en-US" sz="1600" dirty="0"/>
              <a:t>Low: RS ≤11</a:t>
            </a:r>
          </a:p>
          <a:p>
            <a:r>
              <a:rPr lang="en-US" sz="1800" dirty="0"/>
              <a:t>Weak to moderate positive correlation of RS with Ki-67 </a:t>
            </a:r>
          </a:p>
          <a:p>
            <a:r>
              <a:rPr lang="en-US" sz="1800" dirty="0"/>
              <a:t>Ki-67 and PR levels</a:t>
            </a:r>
          </a:p>
          <a:p>
            <a:pPr lvl="1"/>
            <a:r>
              <a:rPr lang="en-US" sz="1600" dirty="0"/>
              <a:t>&lt;5% of patients with Ki-67 &lt;20% and PR &gt;20% had RS &gt;25 </a:t>
            </a:r>
          </a:p>
          <a:p>
            <a:pPr lvl="1"/>
            <a:r>
              <a:rPr lang="en-US" sz="1600" dirty="0"/>
              <a:t>All patients with Ki-67 ≥40% and PR ≤20% had RS &gt;25 </a:t>
            </a:r>
          </a:p>
          <a:p>
            <a:r>
              <a:rPr lang="en-US" sz="1800" dirty="0"/>
              <a:t>Continuous Ki-67 was a univariate prognostic factor for DFS but not in a multivariate analysis</a:t>
            </a:r>
          </a:p>
          <a:p>
            <a:endParaRPr lang="en-US" sz="1800" dirty="0"/>
          </a:p>
        </p:txBody>
      </p:sp>
      <p:grpSp>
        <p:nvGrpSpPr>
          <p:cNvPr id="4" name="Group 3">
            <a:extLst>
              <a:ext uri="{FF2B5EF4-FFF2-40B4-BE49-F238E27FC236}">
                <a16:creationId xmlns:a16="http://schemas.microsoft.com/office/drawing/2014/main" id="{0E9C97A7-6967-49F4-9DC7-E369919AE808}"/>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0DB14282-AE94-41F5-9312-2FCE920A58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D89EE3B7-62E2-4AAC-94B0-C48CC415B89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11" name="Text Box 11">
            <a:extLst>
              <a:ext uri="{FF2B5EF4-FFF2-40B4-BE49-F238E27FC236}">
                <a16:creationId xmlns:a16="http://schemas.microsoft.com/office/drawing/2014/main" id="{B92D1086-8530-4D6F-9682-91AAE77B06F6}"/>
              </a:ext>
            </a:extLst>
          </p:cNvPr>
          <p:cNvSpPr txBox="1">
            <a:spLocks noChangeArrowheads="1"/>
          </p:cNvSpPr>
          <p:nvPr/>
        </p:nvSpPr>
        <p:spPr bwMode="auto">
          <a:xfrm>
            <a:off x="484492" y="634287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Gluz. JCO. 2016;34:2341.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3" name="TextBox 2">
            <a:extLst>
              <a:ext uri="{FF2B5EF4-FFF2-40B4-BE49-F238E27FC236}">
                <a16:creationId xmlns:a16="http://schemas.microsoft.com/office/drawing/2014/main" id="{6C9DCCFB-FAB7-4801-BDE2-0C3F6E1A1B44}"/>
              </a:ext>
            </a:extLst>
          </p:cNvPr>
          <p:cNvSpPr txBox="1"/>
          <p:nvPr/>
        </p:nvSpPr>
        <p:spPr bwMode="auto">
          <a:xfrm>
            <a:off x="7038185" y="1559627"/>
            <a:ext cx="36864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Distribution of RS by Ki-67 Level</a:t>
            </a:r>
          </a:p>
        </p:txBody>
      </p:sp>
      <p:sp>
        <p:nvSpPr>
          <p:cNvPr id="8" name="TextBox 7">
            <a:extLst>
              <a:ext uri="{FF2B5EF4-FFF2-40B4-BE49-F238E27FC236}">
                <a16:creationId xmlns:a16="http://schemas.microsoft.com/office/drawing/2014/main" id="{62E5D397-7F84-4A51-92A5-2FA78759D229}"/>
              </a:ext>
            </a:extLst>
          </p:cNvPr>
          <p:cNvSpPr txBox="1"/>
          <p:nvPr/>
        </p:nvSpPr>
        <p:spPr bwMode="auto">
          <a:xfrm>
            <a:off x="8494202" y="5741020"/>
            <a:ext cx="12301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Ki-67 Score, %</a:t>
            </a:r>
          </a:p>
        </p:txBody>
      </p:sp>
      <p:grpSp>
        <p:nvGrpSpPr>
          <p:cNvPr id="27" name="Group 26">
            <a:extLst>
              <a:ext uri="{FF2B5EF4-FFF2-40B4-BE49-F238E27FC236}">
                <a16:creationId xmlns:a16="http://schemas.microsoft.com/office/drawing/2014/main" id="{A4657A84-5AF4-40C5-AB40-19637316E855}"/>
              </a:ext>
            </a:extLst>
          </p:cNvPr>
          <p:cNvGrpSpPr/>
          <p:nvPr/>
        </p:nvGrpSpPr>
        <p:grpSpPr>
          <a:xfrm>
            <a:off x="10966179" y="2321560"/>
            <a:ext cx="836576" cy="1393950"/>
            <a:chOff x="10966179" y="2321560"/>
            <a:chExt cx="836576" cy="1393950"/>
          </a:xfrm>
        </p:grpSpPr>
        <p:sp>
          <p:nvSpPr>
            <p:cNvPr id="7" name="TextBox 6">
              <a:extLst>
                <a:ext uri="{FF2B5EF4-FFF2-40B4-BE49-F238E27FC236}">
                  <a16:creationId xmlns:a16="http://schemas.microsoft.com/office/drawing/2014/main" id="{6E0EF9DF-D353-4027-BD41-D83B5B873190}"/>
                </a:ext>
              </a:extLst>
            </p:cNvPr>
            <p:cNvSpPr txBox="1"/>
            <p:nvPr/>
          </p:nvSpPr>
          <p:spPr bwMode="auto">
            <a:xfrm>
              <a:off x="10966179" y="2321560"/>
              <a:ext cx="8365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RS result</a:t>
              </a:r>
            </a:p>
          </p:txBody>
        </p:sp>
        <p:sp>
          <p:nvSpPr>
            <p:cNvPr id="21" name="TextBox 20">
              <a:extLst>
                <a:ext uri="{FF2B5EF4-FFF2-40B4-BE49-F238E27FC236}">
                  <a16:creationId xmlns:a16="http://schemas.microsoft.com/office/drawing/2014/main" id="{E5A1740D-E994-4AEE-919A-A4497DB71B3D}"/>
                </a:ext>
              </a:extLst>
            </p:cNvPr>
            <p:cNvSpPr txBox="1"/>
            <p:nvPr/>
          </p:nvSpPr>
          <p:spPr bwMode="auto">
            <a:xfrm>
              <a:off x="11198102" y="2545959"/>
              <a:ext cx="604653"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&gt;30</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26-30</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19-25</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12-18</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0-11</a:t>
              </a:r>
            </a:p>
          </p:txBody>
        </p:sp>
        <p:sp>
          <p:nvSpPr>
            <p:cNvPr id="22" name="Rectangle 21">
              <a:extLst>
                <a:ext uri="{FF2B5EF4-FFF2-40B4-BE49-F238E27FC236}">
                  <a16:creationId xmlns:a16="http://schemas.microsoft.com/office/drawing/2014/main" id="{475BEFCD-AB9A-41E8-99FF-F0CCFEBB3E75}"/>
                </a:ext>
              </a:extLst>
            </p:cNvPr>
            <p:cNvSpPr/>
            <p:nvPr/>
          </p:nvSpPr>
          <p:spPr bwMode="auto">
            <a:xfrm>
              <a:off x="11080356" y="2645544"/>
              <a:ext cx="117746" cy="117746"/>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Rectangle 22">
              <a:extLst>
                <a:ext uri="{FF2B5EF4-FFF2-40B4-BE49-F238E27FC236}">
                  <a16:creationId xmlns:a16="http://schemas.microsoft.com/office/drawing/2014/main" id="{13AC3620-41D7-4FB1-A4E5-1F00B2D9159A}"/>
                </a:ext>
              </a:extLst>
            </p:cNvPr>
            <p:cNvSpPr/>
            <p:nvPr/>
          </p:nvSpPr>
          <p:spPr bwMode="auto">
            <a:xfrm>
              <a:off x="11080356" y="2860763"/>
              <a:ext cx="117746" cy="117746"/>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 name="Rectangle 23">
              <a:extLst>
                <a:ext uri="{FF2B5EF4-FFF2-40B4-BE49-F238E27FC236}">
                  <a16:creationId xmlns:a16="http://schemas.microsoft.com/office/drawing/2014/main" id="{A4B13F0F-0C60-4727-8E9B-D839B6DBD1FE}"/>
                </a:ext>
              </a:extLst>
            </p:cNvPr>
            <p:cNvSpPr/>
            <p:nvPr/>
          </p:nvSpPr>
          <p:spPr bwMode="auto">
            <a:xfrm>
              <a:off x="11080356" y="3075982"/>
              <a:ext cx="117746" cy="117746"/>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 name="Rectangle 24">
              <a:extLst>
                <a:ext uri="{FF2B5EF4-FFF2-40B4-BE49-F238E27FC236}">
                  <a16:creationId xmlns:a16="http://schemas.microsoft.com/office/drawing/2014/main" id="{1133CAF0-48DF-4964-936C-CED6241D05CB}"/>
                </a:ext>
              </a:extLst>
            </p:cNvPr>
            <p:cNvSpPr/>
            <p:nvPr/>
          </p:nvSpPr>
          <p:spPr bwMode="auto">
            <a:xfrm>
              <a:off x="11080356" y="3291201"/>
              <a:ext cx="117746" cy="117746"/>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Rectangle 25">
              <a:extLst>
                <a:ext uri="{FF2B5EF4-FFF2-40B4-BE49-F238E27FC236}">
                  <a16:creationId xmlns:a16="http://schemas.microsoft.com/office/drawing/2014/main" id="{C8E02E97-2C6F-4762-B1D4-F13EAA8D7283}"/>
                </a:ext>
              </a:extLst>
            </p:cNvPr>
            <p:cNvSpPr/>
            <p:nvPr/>
          </p:nvSpPr>
          <p:spPr bwMode="auto">
            <a:xfrm>
              <a:off x="11080356" y="3506419"/>
              <a:ext cx="117746" cy="117746"/>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3" name="Group 32">
            <a:extLst>
              <a:ext uri="{FF2B5EF4-FFF2-40B4-BE49-F238E27FC236}">
                <a16:creationId xmlns:a16="http://schemas.microsoft.com/office/drawing/2014/main" id="{B70B7D06-FEE7-459A-8F04-A1A14AE82CD8}"/>
              </a:ext>
            </a:extLst>
          </p:cNvPr>
          <p:cNvGrpSpPr/>
          <p:nvPr/>
        </p:nvGrpSpPr>
        <p:grpSpPr>
          <a:xfrm>
            <a:off x="7087114" y="5313613"/>
            <a:ext cx="3838627" cy="523220"/>
            <a:chOff x="7079093" y="5313613"/>
            <a:chExt cx="3838627" cy="523220"/>
          </a:xfrm>
        </p:grpSpPr>
        <p:sp>
          <p:nvSpPr>
            <p:cNvPr id="28" name="TextBox 27">
              <a:extLst>
                <a:ext uri="{FF2B5EF4-FFF2-40B4-BE49-F238E27FC236}">
                  <a16:creationId xmlns:a16="http://schemas.microsoft.com/office/drawing/2014/main" id="{B3D49C7C-8AA2-48FF-8674-B2402E966BB1}"/>
                </a:ext>
              </a:extLst>
            </p:cNvPr>
            <p:cNvSpPr txBox="1"/>
            <p:nvPr/>
          </p:nvSpPr>
          <p:spPr bwMode="auto">
            <a:xfrm>
              <a:off x="7079093" y="5313613"/>
              <a:ext cx="7441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509</a:t>
              </a:r>
            </a:p>
          </p:txBody>
        </p:sp>
        <p:sp>
          <p:nvSpPr>
            <p:cNvPr id="29" name="TextBox 28">
              <a:extLst>
                <a:ext uri="{FF2B5EF4-FFF2-40B4-BE49-F238E27FC236}">
                  <a16:creationId xmlns:a16="http://schemas.microsoft.com/office/drawing/2014/main" id="{8B9DD960-9001-4EFF-8285-187C08F09A2D}"/>
                </a:ext>
              </a:extLst>
            </p:cNvPr>
            <p:cNvSpPr txBox="1"/>
            <p:nvPr/>
          </p:nvSpPr>
          <p:spPr bwMode="auto">
            <a:xfrm>
              <a:off x="7871106" y="5313613"/>
              <a:ext cx="7232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10-19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910</a:t>
              </a:r>
            </a:p>
          </p:txBody>
        </p:sp>
        <p:sp>
          <p:nvSpPr>
            <p:cNvPr id="30" name="TextBox 29">
              <a:extLst>
                <a:ext uri="{FF2B5EF4-FFF2-40B4-BE49-F238E27FC236}">
                  <a16:creationId xmlns:a16="http://schemas.microsoft.com/office/drawing/2014/main" id="{D75C96C3-D22D-4294-9F96-7158D399BA78}"/>
                </a:ext>
              </a:extLst>
            </p:cNvPr>
            <p:cNvSpPr txBox="1"/>
            <p:nvPr/>
          </p:nvSpPr>
          <p:spPr bwMode="auto">
            <a:xfrm>
              <a:off x="8660869" y="5313613"/>
              <a:ext cx="7232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20-29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592</a:t>
              </a:r>
            </a:p>
          </p:txBody>
        </p:sp>
        <p:sp>
          <p:nvSpPr>
            <p:cNvPr id="31" name="TextBox 30">
              <a:extLst>
                <a:ext uri="{FF2B5EF4-FFF2-40B4-BE49-F238E27FC236}">
                  <a16:creationId xmlns:a16="http://schemas.microsoft.com/office/drawing/2014/main" id="{E64B691B-6E6D-4268-B03A-13BFF71BC497}"/>
                </a:ext>
              </a:extLst>
            </p:cNvPr>
            <p:cNvSpPr txBox="1"/>
            <p:nvPr/>
          </p:nvSpPr>
          <p:spPr bwMode="auto">
            <a:xfrm>
              <a:off x="10285816" y="5313613"/>
              <a:ext cx="6319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&gt; 39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99</a:t>
              </a:r>
            </a:p>
          </p:txBody>
        </p:sp>
        <p:sp>
          <p:nvSpPr>
            <p:cNvPr id="32" name="TextBox 31">
              <a:extLst>
                <a:ext uri="{FF2B5EF4-FFF2-40B4-BE49-F238E27FC236}">
                  <a16:creationId xmlns:a16="http://schemas.microsoft.com/office/drawing/2014/main" id="{FBD04EAA-9B19-4BF2-BD2C-66177B7729CA}"/>
                </a:ext>
              </a:extLst>
            </p:cNvPr>
            <p:cNvSpPr txBox="1"/>
            <p:nvPr/>
          </p:nvSpPr>
          <p:spPr bwMode="auto">
            <a:xfrm>
              <a:off x="9453918" y="5313613"/>
              <a:ext cx="7232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30-39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160</a:t>
              </a:r>
            </a:p>
          </p:txBody>
        </p:sp>
      </p:grpSp>
      <p:sp>
        <p:nvSpPr>
          <p:cNvPr id="35" name="TextBox 34">
            <a:extLst>
              <a:ext uri="{FF2B5EF4-FFF2-40B4-BE49-F238E27FC236}">
                <a16:creationId xmlns:a16="http://schemas.microsoft.com/office/drawing/2014/main" id="{9E503714-603F-4B53-866A-392D9F8EDCB8}"/>
              </a:ext>
            </a:extLst>
          </p:cNvPr>
          <p:cNvSpPr txBox="1"/>
          <p:nvPr/>
        </p:nvSpPr>
        <p:spPr bwMode="auto">
          <a:xfrm>
            <a:off x="6762146" y="517496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6" name="TextBox 35">
            <a:extLst>
              <a:ext uri="{FF2B5EF4-FFF2-40B4-BE49-F238E27FC236}">
                <a16:creationId xmlns:a16="http://schemas.microsoft.com/office/drawing/2014/main" id="{F29E63DA-1F4C-478B-ACEF-460FF6E3F7DA}"/>
              </a:ext>
            </a:extLst>
          </p:cNvPr>
          <p:cNvSpPr txBox="1"/>
          <p:nvPr/>
        </p:nvSpPr>
        <p:spPr bwMode="auto">
          <a:xfrm>
            <a:off x="6670776" y="456066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7" name="TextBox 36">
            <a:extLst>
              <a:ext uri="{FF2B5EF4-FFF2-40B4-BE49-F238E27FC236}">
                <a16:creationId xmlns:a16="http://schemas.microsoft.com/office/drawing/2014/main" id="{ACC730DC-9448-4FAB-A007-4C8EF312CC07}"/>
              </a:ext>
            </a:extLst>
          </p:cNvPr>
          <p:cNvSpPr txBox="1"/>
          <p:nvPr/>
        </p:nvSpPr>
        <p:spPr bwMode="auto">
          <a:xfrm>
            <a:off x="6670776" y="39466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8" name="TextBox 37">
            <a:extLst>
              <a:ext uri="{FF2B5EF4-FFF2-40B4-BE49-F238E27FC236}">
                <a16:creationId xmlns:a16="http://schemas.microsoft.com/office/drawing/2014/main" id="{28E80D75-A00B-4D0C-86F5-E52C2776D006}"/>
              </a:ext>
            </a:extLst>
          </p:cNvPr>
          <p:cNvSpPr txBox="1"/>
          <p:nvPr/>
        </p:nvSpPr>
        <p:spPr bwMode="auto">
          <a:xfrm>
            <a:off x="6670776" y="33323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9" name="TextBox 38">
            <a:extLst>
              <a:ext uri="{FF2B5EF4-FFF2-40B4-BE49-F238E27FC236}">
                <a16:creationId xmlns:a16="http://schemas.microsoft.com/office/drawing/2014/main" id="{E4BB83B5-3855-485E-AE63-E654156A7C57}"/>
              </a:ext>
            </a:extLst>
          </p:cNvPr>
          <p:cNvSpPr txBox="1"/>
          <p:nvPr/>
        </p:nvSpPr>
        <p:spPr bwMode="auto">
          <a:xfrm>
            <a:off x="6670776" y="273553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0" name="TextBox 39">
            <a:extLst>
              <a:ext uri="{FF2B5EF4-FFF2-40B4-BE49-F238E27FC236}">
                <a16:creationId xmlns:a16="http://schemas.microsoft.com/office/drawing/2014/main" id="{A5E7F3E7-0E38-4677-84E0-081A29EDC897}"/>
              </a:ext>
            </a:extLst>
          </p:cNvPr>
          <p:cNvSpPr txBox="1"/>
          <p:nvPr/>
        </p:nvSpPr>
        <p:spPr bwMode="auto">
          <a:xfrm>
            <a:off x="6579404" y="2121235"/>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41" name="TextBox 40">
            <a:extLst>
              <a:ext uri="{FF2B5EF4-FFF2-40B4-BE49-F238E27FC236}">
                <a16:creationId xmlns:a16="http://schemas.microsoft.com/office/drawing/2014/main" id="{6AB817FB-EDBF-47BA-B043-B753AC072D7B}"/>
              </a:ext>
            </a:extLst>
          </p:cNvPr>
          <p:cNvSpPr txBox="1"/>
          <p:nvPr/>
        </p:nvSpPr>
        <p:spPr bwMode="auto">
          <a:xfrm rot="16200000">
            <a:off x="5677851" y="3617509"/>
            <a:ext cx="18485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Percentage of Patients</a:t>
            </a:r>
          </a:p>
        </p:txBody>
      </p:sp>
      <p:grpSp>
        <p:nvGrpSpPr>
          <p:cNvPr id="51" name="Group 50">
            <a:extLst>
              <a:ext uri="{FF2B5EF4-FFF2-40B4-BE49-F238E27FC236}">
                <a16:creationId xmlns:a16="http://schemas.microsoft.com/office/drawing/2014/main" id="{C9945C1F-5CE6-4143-AC7F-3FFB570A4FA7}"/>
              </a:ext>
            </a:extLst>
          </p:cNvPr>
          <p:cNvGrpSpPr/>
          <p:nvPr/>
        </p:nvGrpSpPr>
        <p:grpSpPr>
          <a:xfrm>
            <a:off x="6978553" y="2273300"/>
            <a:ext cx="82179" cy="3040312"/>
            <a:chOff x="6880076" y="2273300"/>
            <a:chExt cx="1126105" cy="3040312"/>
          </a:xfrm>
        </p:grpSpPr>
        <p:cxnSp>
          <p:nvCxnSpPr>
            <p:cNvPr id="44" name="Straight Connector 43">
              <a:extLst>
                <a:ext uri="{FF2B5EF4-FFF2-40B4-BE49-F238E27FC236}">
                  <a16:creationId xmlns:a16="http://schemas.microsoft.com/office/drawing/2014/main" id="{725C52A4-A034-4DFC-8EFD-7C5F3E4A86E5}"/>
                </a:ext>
              </a:extLst>
            </p:cNvPr>
            <p:cNvCxnSpPr>
              <a:cxnSpLocks/>
            </p:cNvCxnSpPr>
            <p:nvPr/>
          </p:nvCxnSpPr>
          <p:spPr bwMode="auto">
            <a:xfrm>
              <a:off x="6880076" y="2273300"/>
              <a:ext cx="112610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9A5EED9-0E1D-452B-9EBA-52AE7E2617B7}"/>
                </a:ext>
              </a:extLst>
            </p:cNvPr>
            <p:cNvCxnSpPr>
              <a:cxnSpLocks/>
            </p:cNvCxnSpPr>
            <p:nvPr/>
          </p:nvCxnSpPr>
          <p:spPr bwMode="auto">
            <a:xfrm>
              <a:off x="6880076" y="2881362"/>
              <a:ext cx="112610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62980F0-0026-4B3B-82DF-A7518DF5973A}"/>
                </a:ext>
              </a:extLst>
            </p:cNvPr>
            <p:cNvCxnSpPr>
              <a:cxnSpLocks/>
            </p:cNvCxnSpPr>
            <p:nvPr/>
          </p:nvCxnSpPr>
          <p:spPr bwMode="auto">
            <a:xfrm>
              <a:off x="6880076" y="3489424"/>
              <a:ext cx="112610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DF2F532-074D-4664-B74A-061BBAECA2D0}"/>
                </a:ext>
              </a:extLst>
            </p:cNvPr>
            <p:cNvCxnSpPr>
              <a:cxnSpLocks/>
            </p:cNvCxnSpPr>
            <p:nvPr/>
          </p:nvCxnSpPr>
          <p:spPr bwMode="auto">
            <a:xfrm>
              <a:off x="6880076" y="4097486"/>
              <a:ext cx="112610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51147F3-4003-471F-8408-DBCD8FE836AD}"/>
                </a:ext>
              </a:extLst>
            </p:cNvPr>
            <p:cNvCxnSpPr>
              <a:cxnSpLocks/>
            </p:cNvCxnSpPr>
            <p:nvPr/>
          </p:nvCxnSpPr>
          <p:spPr bwMode="auto">
            <a:xfrm>
              <a:off x="6880076" y="4705548"/>
              <a:ext cx="112610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BBF24E7-539A-403F-912A-4B501A2BD187}"/>
                </a:ext>
              </a:extLst>
            </p:cNvPr>
            <p:cNvCxnSpPr>
              <a:cxnSpLocks/>
            </p:cNvCxnSpPr>
            <p:nvPr/>
          </p:nvCxnSpPr>
          <p:spPr bwMode="auto">
            <a:xfrm>
              <a:off x="6880076" y="5313612"/>
              <a:ext cx="1126105"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2405F608-9725-48A1-A086-E59B10A89800}"/>
              </a:ext>
            </a:extLst>
          </p:cNvPr>
          <p:cNvGrpSpPr/>
          <p:nvPr/>
        </p:nvGrpSpPr>
        <p:grpSpPr>
          <a:xfrm rot="5400000">
            <a:off x="8981823" y="3369912"/>
            <a:ext cx="92777" cy="3962400"/>
            <a:chOff x="6880076" y="2273300"/>
            <a:chExt cx="1126105" cy="3040312"/>
          </a:xfrm>
        </p:grpSpPr>
        <p:cxnSp>
          <p:nvCxnSpPr>
            <p:cNvPr id="53" name="Straight Connector 52">
              <a:extLst>
                <a:ext uri="{FF2B5EF4-FFF2-40B4-BE49-F238E27FC236}">
                  <a16:creationId xmlns:a16="http://schemas.microsoft.com/office/drawing/2014/main" id="{5BFD9B50-7CDB-4D31-8FDB-7BD5DED8FDD6}"/>
                </a:ext>
              </a:extLst>
            </p:cNvPr>
            <p:cNvCxnSpPr>
              <a:cxnSpLocks/>
            </p:cNvCxnSpPr>
            <p:nvPr/>
          </p:nvCxnSpPr>
          <p:spPr bwMode="auto">
            <a:xfrm>
              <a:off x="6880076" y="2273300"/>
              <a:ext cx="1126105"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D82B4FF-A924-4DD9-B667-98E125957914}"/>
                </a:ext>
              </a:extLst>
            </p:cNvPr>
            <p:cNvCxnSpPr>
              <a:cxnSpLocks/>
            </p:cNvCxnSpPr>
            <p:nvPr/>
          </p:nvCxnSpPr>
          <p:spPr bwMode="auto">
            <a:xfrm>
              <a:off x="6880076" y="2881362"/>
              <a:ext cx="1126105"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E4E7385-AE9F-4546-BE2D-3BC7355A2C9D}"/>
                </a:ext>
              </a:extLst>
            </p:cNvPr>
            <p:cNvCxnSpPr>
              <a:cxnSpLocks/>
            </p:cNvCxnSpPr>
            <p:nvPr/>
          </p:nvCxnSpPr>
          <p:spPr bwMode="auto">
            <a:xfrm>
              <a:off x="6880076" y="3489424"/>
              <a:ext cx="1126105"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8279219-84F9-4A32-986C-2658CEFE2881}"/>
                </a:ext>
              </a:extLst>
            </p:cNvPr>
            <p:cNvCxnSpPr>
              <a:cxnSpLocks/>
            </p:cNvCxnSpPr>
            <p:nvPr/>
          </p:nvCxnSpPr>
          <p:spPr bwMode="auto">
            <a:xfrm>
              <a:off x="6880076" y="4097486"/>
              <a:ext cx="1126105"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4B858872-70D9-49C6-A6E4-EF4A481B9C3F}"/>
                </a:ext>
              </a:extLst>
            </p:cNvPr>
            <p:cNvCxnSpPr>
              <a:cxnSpLocks/>
            </p:cNvCxnSpPr>
            <p:nvPr/>
          </p:nvCxnSpPr>
          <p:spPr bwMode="auto">
            <a:xfrm>
              <a:off x="6880076" y="4705548"/>
              <a:ext cx="1126105"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13826A2-E57C-42E7-8D3F-B293C2400608}"/>
                </a:ext>
              </a:extLst>
            </p:cNvPr>
            <p:cNvCxnSpPr>
              <a:cxnSpLocks/>
            </p:cNvCxnSpPr>
            <p:nvPr/>
          </p:nvCxnSpPr>
          <p:spPr bwMode="auto">
            <a:xfrm>
              <a:off x="6880076" y="5313612"/>
              <a:ext cx="1126105" cy="0"/>
            </a:xfrm>
            <a:prstGeom prst="line">
              <a:avLst/>
            </a:prstGeom>
            <a:noFill/>
            <a:ln w="2857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54206E7E-D84F-4262-95C7-46B1F8C5057E}"/>
              </a:ext>
            </a:extLst>
          </p:cNvPr>
          <p:cNvGrpSpPr/>
          <p:nvPr/>
        </p:nvGrpSpPr>
        <p:grpSpPr>
          <a:xfrm>
            <a:off x="10381119" y="2273679"/>
            <a:ext cx="437707" cy="3039638"/>
            <a:chOff x="10381119" y="2273679"/>
            <a:chExt cx="437707" cy="3039638"/>
          </a:xfrm>
        </p:grpSpPr>
        <p:sp>
          <p:nvSpPr>
            <p:cNvPr id="59" name="Rectangle 58">
              <a:extLst>
                <a:ext uri="{FF2B5EF4-FFF2-40B4-BE49-F238E27FC236}">
                  <a16:creationId xmlns:a16="http://schemas.microsoft.com/office/drawing/2014/main" id="{5011A0DF-E7E0-4598-8FCC-7D07D61EA844}"/>
                </a:ext>
              </a:extLst>
            </p:cNvPr>
            <p:cNvSpPr/>
            <p:nvPr/>
          </p:nvSpPr>
          <p:spPr bwMode="auto">
            <a:xfrm>
              <a:off x="10381119" y="2273679"/>
              <a:ext cx="437707" cy="2521707"/>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Rectangle 59">
              <a:extLst>
                <a:ext uri="{FF2B5EF4-FFF2-40B4-BE49-F238E27FC236}">
                  <a16:creationId xmlns:a16="http://schemas.microsoft.com/office/drawing/2014/main" id="{203D34A9-7C6D-463D-8183-D77326BF14A4}"/>
                </a:ext>
              </a:extLst>
            </p:cNvPr>
            <p:cNvSpPr/>
            <p:nvPr/>
          </p:nvSpPr>
          <p:spPr bwMode="auto">
            <a:xfrm>
              <a:off x="10381119" y="4795386"/>
              <a:ext cx="437707" cy="225254"/>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Rectangle 60">
              <a:extLst>
                <a:ext uri="{FF2B5EF4-FFF2-40B4-BE49-F238E27FC236}">
                  <a16:creationId xmlns:a16="http://schemas.microsoft.com/office/drawing/2014/main" id="{5E6B3DD9-6ED1-469D-9121-990367A6D873}"/>
                </a:ext>
              </a:extLst>
            </p:cNvPr>
            <p:cNvSpPr/>
            <p:nvPr/>
          </p:nvSpPr>
          <p:spPr bwMode="auto">
            <a:xfrm>
              <a:off x="10381119" y="5020640"/>
              <a:ext cx="437707" cy="182127"/>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Rectangle 61">
              <a:extLst>
                <a:ext uri="{FF2B5EF4-FFF2-40B4-BE49-F238E27FC236}">
                  <a16:creationId xmlns:a16="http://schemas.microsoft.com/office/drawing/2014/main" id="{200ADD9F-AF4E-4A87-8F9F-10651DA06539}"/>
                </a:ext>
              </a:extLst>
            </p:cNvPr>
            <p:cNvSpPr/>
            <p:nvPr/>
          </p:nvSpPr>
          <p:spPr bwMode="auto">
            <a:xfrm>
              <a:off x="10381119" y="5202767"/>
              <a:ext cx="437707" cy="59085"/>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Rectangle 62">
              <a:extLst>
                <a:ext uri="{FF2B5EF4-FFF2-40B4-BE49-F238E27FC236}">
                  <a16:creationId xmlns:a16="http://schemas.microsoft.com/office/drawing/2014/main" id="{6A9A716E-37E1-4399-A1AF-582FAEDAB7AB}"/>
                </a:ext>
              </a:extLst>
            </p:cNvPr>
            <p:cNvSpPr/>
            <p:nvPr/>
          </p:nvSpPr>
          <p:spPr bwMode="auto">
            <a:xfrm>
              <a:off x="10381119" y="5267598"/>
              <a:ext cx="437707" cy="45719"/>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65" name="Group 64">
            <a:extLst>
              <a:ext uri="{FF2B5EF4-FFF2-40B4-BE49-F238E27FC236}">
                <a16:creationId xmlns:a16="http://schemas.microsoft.com/office/drawing/2014/main" id="{2B52450D-A279-48BB-A82E-B2170A54A540}"/>
              </a:ext>
            </a:extLst>
          </p:cNvPr>
          <p:cNvGrpSpPr/>
          <p:nvPr/>
        </p:nvGrpSpPr>
        <p:grpSpPr>
          <a:xfrm>
            <a:off x="9593063" y="2273680"/>
            <a:ext cx="437707" cy="3039637"/>
            <a:chOff x="10381119" y="2273680"/>
            <a:chExt cx="437707" cy="3039637"/>
          </a:xfrm>
        </p:grpSpPr>
        <p:sp>
          <p:nvSpPr>
            <p:cNvPr id="66" name="Rectangle 65">
              <a:extLst>
                <a:ext uri="{FF2B5EF4-FFF2-40B4-BE49-F238E27FC236}">
                  <a16:creationId xmlns:a16="http://schemas.microsoft.com/office/drawing/2014/main" id="{4982F861-BE86-4F22-9DF2-AB8D9D37F5EB}"/>
                </a:ext>
              </a:extLst>
            </p:cNvPr>
            <p:cNvSpPr/>
            <p:nvPr/>
          </p:nvSpPr>
          <p:spPr bwMode="auto">
            <a:xfrm>
              <a:off x="10381119" y="2273680"/>
              <a:ext cx="437707" cy="1392388"/>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Rectangle 66">
              <a:extLst>
                <a:ext uri="{FF2B5EF4-FFF2-40B4-BE49-F238E27FC236}">
                  <a16:creationId xmlns:a16="http://schemas.microsoft.com/office/drawing/2014/main" id="{7A564D43-40AB-42FA-ABE2-188793B8F25D}"/>
                </a:ext>
              </a:extLst>
            </p:cNvPr>
            <p:cNvSpPr/>
            <p:nvPr/>
          </p:nvSpPr>
          <p:spPr bwMode="auto">
            <a:xfrm>
              <a:off x="10381119" y="3666068"/>
              <a:ext cx="437707" cy="495299"/>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Rectangle 67">
              <a:extLst>
                <a:ext uri="{FF2B5EF4-FFF2-40B4-BE49-F238E27FC236}">
                  <a16:creationId xmlns:a16="http://schemas.microsoft.com/office/drawing/2014/main" id="{F7C77EA3-8385-44CF-BD96-6D4A39FEB9FB}"/>
                </a:ext>
              </a:extLst>
            </p:cNvPr>
            <p:cNvSpPr/>
            <p:nvPr/>
          </p:nvSpPr>
          <p:spPr bwMode="auto">
            <a:xfrm>
              <a:off x="10381119" y="4161368"/>
              <a:ext cx="437707" cy="630765"/>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Rectangle 69">
              <a:extLst>
                <a:ext uri="{FF2B5EF4-FFF2-40B4-BE49-F238E27FC236}">
                  <a16:creationId xmlns:a16="http://schemas.microsoft.com/office/drawing/2014/main" id="{30F0FB14-7C8F-41C4-B62F-00D57940FD57}"/>
                </a:ext>
              </a:extLst>
            </p:cNvPr>
            <p:cNvSpPr/>
            <p:nvPr/>
          </p:nvSpPr>
          <p:spPr bwMode="auto">
            <a:xfrm>
              <a:off x="10381119" y="5267598"/>
              <a:ext cx="437707" cy="45719"/>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 name="Rectangle 68">
              <a:extLst>
                <a:ext uri="{FF2B5EF4-FFF2-40B4-BE49-F238E27FC236}">
                  <a16:creationId xmlns:a16="http://schemas.microsoft.com/office/drawing/2014/main" id="{8C75A2D3-272B-44D9-9D14-D4B463BE2805}"/>
                </a:ext>
              </a:extLst>
            </p:cNvPr>
            <p:cNvSpPr/>
            <p:nvPr/>
          </p:nvSpPr>
          <p:spPr bwMode="auto">
            <a:xfrm>
              <a:off x="10381119" y="4796367"/>
              <a:ext cx="437707" cy="491066"/>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71" name="Group 70">
            <a:extLst>
              <a:ext uri="{FF2B5EF4-FFF2-40B4-BE49-F238E27FC236}">
                <a16:creationId xmlns:a16="http://schemas.microsoft.com/office/drawing/2014/main" id="{3D1B5D6C-0674-4897-91B0-8E3AF861F914}"/>
              </a:ext>
            </a:extLst>
          </p:cNvPr>
          <p:cNvGrpSpPr/>
          <p:nvPr/>
        </p:nvGrpSpPr>
        <p:grpSpPr>
          <a:xfrm>
            <a:off x="8805007" y="2273680"/>
            <a:ext cx="437707" cy="3039638"/>
            <a:chOff x="10381119" y="2273680"/>
            <a:chExt cx="437707" cy="3039638"/>
          </a:xfrm>
        </p:grpSpPr>
        <p:sp>
          <p:nvSpPr>
            <p:cNvPr id="72" name="Rectangle 71">
              <a:extLst>
                <a:ext uri="{FF2B5EF4-FFF2-40B4-BE49-F238E27FC236}">
                  <a16:creationId xmlns:a16="http://schemas.microsoft.com/office/drawing/2014/main" id="{BF13345F-180E-4221-8A21-AAF7A92DD71D}"/>
                </a:ext>
              </a:extLst>
            </p:cNvPr>
            <p:cNvSpPr/>
            <p:nvPr/>
          </p:nvSpPr>
          <p:spPr bwMode="auto">
            <a:xfrm>
              <a:off x="10381119" y="2273680"/>
              <a:ext cx="437707" cy="486453"/>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Rectangle 72">
              <a:extLst>
                <a:ext uri="{FF2B5EF4-FFF2-40B4-BE49-F238E27FC236}">
                  <a16:creationId xmlns:a16="http://schemas.microsoft.com/office/drawing/2014/main" id="{87B07F70-8A30-44E7-84B3-66D9EB8478E4}"/>
                </a:ext>
              </a:extLst>
            </p:cNvPr>
            <p:cNvSpPr/>
            <p:nvPr/>
          </p:nvSpPr>
          <p:spPr bwMode="auto">
            <a:xfrm>
              <a:off x="10381119" y="2760372"/>
              <a:ext cx="437707" cy="393461"/>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4" name="Rectangle 73">
              <a:extLst>
                <a:ext uri="{FF2B5EF4-FFF2-40B4-BE49-F238E27FC236}">
                  <a16:creationId xmlns:a16="http://schemas.microsoft.com/office/drawing/2014/main" id="{C8E590E9-26C6-4AFF-8DB4-EC1839F67527}"/>
                </a:ext>
              </a:extLst>
            </p:cNvPr>
            <p:cNvSpPr/>
            <p:nvPr/>
          </p:nvSpPr>
          <p:spPr bwMode="auto">
            <a:xfrm>
              <a:off x="10381119" y="3153833"/>
              <a:ext cx="437707" cy="927100"/>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Rectangle 74">
              <a:extLst>
                <a:ext uri="{FF2B5EF4-FFF2-40B4-BE49-F238E27FC236}">
                  <a16:creationId xmlns:a16="http://schemas.microsoft.com/office/drawing/2014/main" id="{F3DA3080-D4F5-4CD3-ABE5-2A7EF465A24F}"/>
                </a:ext>
              </a:extLst>
            </p:cNvPr>
            <p:cNvSpPr/>
            <p:nvPr/>
          </p:nvSpPr>
          <p:spPr bwMode="auto">
            <a:xfrm>
              <a:off x="10381119" y="4855634"/>
              <a:ext cx="437707" cy="457684"/>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Rectangle 75">
              <a:extLst>
                <a:ext uri="{FF2B5EF4-FFF2-40B4-BE49-F238E27FC236}">
                  <a16:creationId xmlns:a16="http://schemas.microsoft.com/office/drawing/2014/main" id="{7FB2663E-AE19-431F-8A28-C41F7DE75EB2}"/>
                </a:ext>
              </a:extLst>
            </p:cNvPr>
            <p:cNvSpPr/>
            <p:nvPr/>
          </p:nvSpPr>
          <p:spPr bwMode="auto">
            <a:xfrm>
              <a:off x="10381119" y="4080933"/>
              <a:ext cx="437707" cy="778934"/>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77" name="Group 76">
            <a:extLst>
              <a:ext uri="{FF2B5EF4-FFF2-40B4-BE49-F238E27FC236}">
                <a16:creationId xmlns:a16="http://schemas.microsoft.com/office/drawing/2014/main" id="{1EBCA404-13C4-4D6B-A74B-1AAB04BFF32F}"/>
              </a:ext>
            </a:extLst>
          </p:cNvPr>
          <p:cNvGrpSpPr/>
          <p:nvPr/>
        </p:nvGrpSpPr>
        <p:grpSpPr>
          <a:xfrm>
            <a:off x="8016951" y="2273680"/>
            <a:ext cx="437707" cy="3039638"/>
            <a:chOff x="10381119" y="2273680"/>
            <a:chExt cx="437707" cy="3039638"/>
          </a:xfrm>
        </p:grpSpPr>
        <p:sp>
          <p:nvSpPr>
            <p:cNvPr id="78" name="Rectangle 77">
              <a:extLst>
                <a:ext uri="{FF2B5EF4-FFF2-40B4-BE49-F238E27FC236}">
                  <a16:creationId xmlns:a16="http://schemas.microsoft.com/office/drawing/2014/main" id="{89157767-23C9-4BD1-B09B-0FEC9294935B}"/>
                </a:ext>
              </a:extLst>
            </p:cNvPr>
            <p:cNvSpPr/>
            <p:nvPr/>
          </p:nvSpPr>
          <p:spPr bwMode="auto">
            <a:xfrm>
              <a:off x="10381119" y="2273680"/>
              <a:ext cx="437707" cy="168953"/>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Rectangle 78">
              <a:extLst>
                <a:ext uri="{FF2B5EF4-FFF2-40B4-BE49-F238E27FC236}">
                  <a16:creationId xmlns:a16="http://schemas.microsoft.com/office/drawing/2014/main" id="{E58A6F33-383D-4E40-BD5F-BA10614C5BAB}"/>
                </a:ext>
              </a:extLst>
            </p:cNvPr>
            <p:cNvSpPr/>
            <p:nvPr/>
          </p:nvSpPr>
          <p:spPr bwMode="auto">
            <a:xfrm>
              <a:off x="10381119" y="2432787"/>
              <a:ext cx="437707" cy="212757"/>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Rectangle 79">
              <a:extLst>
                <a:ext uri="{FF2B5EF4-FFF2-40B4-BE49-F238E27FC236}">
                  <a16:creationId xmlns:a16="http://schemas.microsoft.com/office/drawing/2014/main" id="{E7F59538-8D96-4D12-9990-3E6D83F00C52}"/>
                </a:ext>
              </a:extLst>
            </p:cNvPr>
            <p:cNvSpPr/>
            <p:nvPr/>
          </p:nvSpPr>
          <p:spPr bwMode="auto">
            <a:xfrm>
              <a:off x="10381119" y="2629337"/>
              <a:ext cx="437707" cy="778932"/>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5C45289F-EAF7-4909-AFA9-5DABBFE3C649}"/>
                </a:ext>
              </a:extLst>
            </p:cNvPr>
            <p:cNvSpPr/>
            <p:nvPr/>
          </p:nvSpPr>
          <p:spPr bwMode="auto">
            <a:xfrm>
              <a:off x="10381119" y="4724400"/>
              <a:ext cx="437707" cy="588918"/>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Rectangle 81">
              <a:extLst>
                <a:ext uri="{FF2B5EF4-FFF2-40B4-BE49-F238E27FC236}">
                  <a16:creationId xmlns:a16="http://schemas.microsoft.com/office/drawing/2014/main" id="{AF6485D8-6FFC-4399-9649-E919D4783A9E}"/>
                </a:ext>
              </a:extLst>
            </p:cNvPr>
            <p:cNvSpPr/>
            <p:nvPr/>
          </p:nvSpPr>
          <p:spPr bwMode="auto">
            <a:xfrm>
              <a:off x="10381119" y="3408269"/>
              <a:ext cx="437707" cy="1314498"/>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83" name="Group 82">
            <a:extLst>
              <a:ext uri="{FF2B5EF4-FFF2-40B4-BE49-F238E27FC236}">
                <a16:creationId xmlns:a16="http://schemas.microsoft.com/office/drawing/2014/main" id="{FCEDA0DB-C959-4F12-A200-FCCA6474DB4F}"/>
              </a:ext>
            </a:extLst>
          </p:cNvPr>
          <p:cNvGrpSpPr/>
          <p:nvPr/>
        </p:nvGrpSpPr>
        <p:grpSpPr>
          <a:xfrm>
            <a:off x="7228895" y="2273680"/>
            <a:ext cx="437707" cy="3039638"/>
            <a:chOff x="10381119" y="2273680"/>
            <a:chExt cx="437707" cy="3039638"/>
          </a:xfrm>
        </p:grpSpPr>
        <p:sp>
          <p:nvSpPr>
            <p:cNvPr id="84" name="Rectangle 83">
              <a:extLst>
                <a:ext uri="{FF2B5EF4-FFF2-40B4-BE49-F238E27FC236}">
                  <a16:creationId xmlns:a16="http://schemas.microsoft.com/office/drawing/2014/main" id="{E8C4A4FC-C6CE-4DEB-9770-0D637B662B40}"/>
                </a:ext>
              </a:extLst>
            </p:cNvPr>
            <p:cNvSpPr/>
            <p:nvPr/>
          </p:nvSpPr>
          <p:spPr bwMode="auto">
            <a:xfrm>
              <a:off x="10381119" y="2273680"/>
              <a:ext cx="437707" cy="105453"/>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3A553940-B3A3-4CD9-97B9-B2524258C8F9}"/>
                </a:ext>
              </a:extLst>
            </p:cNvPr>
            <p:cNvSpPr/>
            <p:nvPr/>
          </p:nvSpPr>
          <p:spPr bwMode="auto">
            <a:xfrm>
              <a:off x="10381119" y="2383368"/>
              <a:ext cx="437707" cy="160866"/>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Rectangle 85">
              <a:extLst>
                <a:ext uri="{FF2B5EF4-FFF2-40B4-BE49-F238E27FC236}">
                  <a16:creationId xmlns:a16="http://schemas.microsoft.com/office/drawing/2014/main" id="{AA4C5AC4-AE82-45D3-BB78-0054B7D8D725}"/>
                </a:ext>
              </a:extLst>
            </p:cNvPr>
            <p:cNvSpPr/>
            <p:nvPr/>
          </p:nvSpPr>
          <p:spPr bwMode="auto">
            <a:xfrm>
              <a:off x="10381119" y="2544233"/>
              <a:ext cx="437707" cy="728134"/>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Rectangle 86">
              <a:extLst>
                <a:ext uri="{FF2B5EF4-FFF2-40B4-BE49-F238E27FC236}">
                  <a16:creationId xmlns:a16="http://schemas.microsoft.com/office/drawing/2014/main" id="{A0031DCE-78E6-4FFF-A084-038B714E7AFB}"/>
                </a:ext>
              </a:extLst>
            </p:cNvPr>
            <p:cNvSpPr/>
            <p:nvPr/>
          </p:nvSpPr>
          <p:spPr bwMode="auto">
            <a:xfrm>
              <a:off x="10381119" y="4529667"/>
              <a:ext cx="437707" cy="783651"/>
            </a:xfrm>
            <a:prstGeom prst="rect">
              <a:avLst/>
            </a:prstGeom>
            <a:solidFill>
              <a:schemeClr val="accent5"/>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E8E0513E-9D46-4AA5-827C-DFA425B64188}"/>
                </a:ext>
              </a:extLst>
            </p:cNvPr>
            <p:cNvSpPr/>
            <p:nvPr/>
          </p:nvSpPr>
          <p:spPr bwMode="auto">
            <a:xfrm>
              <a:off x="10381119" y="3272367"/>
              <a:ext cx="437707" cy="1257300"/>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42" name="Freeform: Shape 41">
            <a:extLst>
              <a:ext uri="{FF2B5EF4-FFF2-40B4-BE49-F238E27FC236}">
                <a16:creationId xmlns:a16="http://schemas.microsoft.com/office/drawing/2014/main" id="{F31A3CDE-4296-4D9B-9D23-C97BF5B25F42}"/>
              </a:ext>
            </a:extLst>
          </p:cNvPr>
          <p:cNvSpPr/>
          <p:nvPr/>
        </p:nvSpPr>
        <p:spPr bwMode="auto">
          <a:xfrm>
            <a:off x="7048500" y="2273300"/>
            <a:ext cx="3962400" cy="3041650"/>
          </a:xfrm>
          <a:custGeom>
            <a:avLst/>
            <a:gdLst>
              <a:gd name="connsiteX0" fmla="*/ 0 w 3962400"/>
              <a:gd name="connsiteY0" fmla="*/ 0 h 3041650"/>
              <a:gd name="connsiteX1" fmla="*/ 0 w 3962400"/>
              <a:gd name="connsiteY1" fmla="*/ 3041650 h 3041650"/>
              <a:gd name="connsiteX2" fmla="*/ 3962400 w 3962400"/>
              <a:gd name="connsiteY2" fmla="*/ 3041650 h 3041650"/>
            </a:gdLst>
            <a:ahLst/>
            <a:cxnLst>
              <a:cxn ang="0">
                <a:pos x="connsiteX0" y="connsiteY0"/>
              </a:cxn>
              <a:cxn ang="0">
                <a:pos x="connsiteX1" y="connsiteY1"/>
              </a:cxn>
              <a:cxn ang="0">
                <a:pos x="connsiteX2" y="connsiteY2"/>
              </a:cxn>
            </a:cxnLst>
            <a:rect l="l" t="t" r="r" b="b"/>
            <a:pathLst>
              <a:path w="3962400" h="3041650">
                <a:moveTo>
                  <a:pt x="0" y="0"/>
                </a:moveTo>
                <a:lnTo>
                  <a:pt x="0" y="3041650"/>
                </a:lnTo>
                <a:lnTo>
                  <a:pt x="3962400" y="30416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991045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Is There a Role for CDK4/6 Inhibition in </a:t>
            </a:r>
            <a:br>
              <a:rPr lang="en-US" dirty="0"/>
            </a:br>
            <a:r>
              <a:rPr lang="en-US" dirty="0"/>
              <a:t>Early-Stage HR+ Disease?</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42049" y="637188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sz="1200" b="0" dirty="0">
                <a:solidFill>
                  <a:schemeClr val="bg2"/>
                </a:solidFill>
                <a:latin typeface="Calibri" panose="020F0502020204030204" pitchFamily="34" charset="0"/>
                <a:cs typeface="Calibri" panose="020F0502020204030204" pitchFamily="34" charset="0"/>
              </a:rPr>
              <a:t>Cheng. Cancer Epidemiol Biomarkers Prev. 2012;21:800.</a:t>
            </a:r>
            <a:endParaRPr lang="en-US" altLang="en-US" sz="1200" b="0" dirty="0">
              <a:solidFill>
                <a:schemeClr val="bg2"/>
              </a:solidFill>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a16="http://schemas.microsoft.com/office/drawing/2014/main" id="{2D897A85-1C47-46C7-953C-48BDCAC68E44}"/>
              </a:ext>
            </a:extLst>
          </p:cNvPr>
          <p:cNvSpPr/>
          <p:nvPr/>
        </p:nvSpPr>
        <p:spPr>
          <a:xfrm>
            <a:off x="1951187" y="1652560"/>
            <a:ext cx="5584032" cy="369332"/>
          </a:xfrm>
          <a:prstGeom prst="rect">
            <a:avLst/>
          </a:prstGeom>
          <a:noFill/>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1"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Risk of First Recurrence After Primary Treatment</a:t>
            </a:r>
            <a:endParaRPr kumimoji="0" lang="en-GB" sz="1800" b="0" i="0" u="none" strike="noStrike" kern="1200" cap="none" spc="0" normalizeH="0" baseline="30000" noProof="0" dirty="0">
              <a:ln>
                <a:noFill/>
              </a:ln>
              <a:solidFill>
                <a:sysClr val="windowText" lastClr="000000"/>
              </a:solidFill>
              <a:effectLst/>
              <a:uLnTx/>
              <a:uFillTx/>
              <a:latin typeface="Calibri" panose="020F0502020204030204"/>
              <a:ea typeface="+mn-ea"/>
              <a:cs typeface="Calibri" panose="020F0502020204030204" pitchFamily="34" charset="0"/>
            </a:endParaRPr>
          </a:p>
        </p:txBody>
      </p:sp>
      <p:cxnSp>
        <p:nvCxnSpPr>
          <p:cNvPr id="40" name="Straight Connector 39">
            <a:extLst>
              <a:ext uri="{FF2B5EF4-FFF2-40B4-BE49-F238E27FC236}">
                <a16:creationId xmlns:a16="http://schemas.microsoft.com/office/drawing/2014/main" id="{F1B863C6-806A-4DB1-AB9F-521EB01219FA}"/>
              </a:ext>
            </a:extLst>
          </p:cNvPr>
          <p:cNvCxnSpPr>
            <a:cxnSpLocks/>
          </p:cNvCxnSpPr>
          <p:nvPr/>
        </p:nvCxnSpPr>
        <p:spPr>
          <a:xfrm>
            <a:off x="8441770" y="1719312"/>
            <a:ext cx="522418" cy="0"/>
          </a:xfrm>
          <a:prstGeom prst="line">
            <a:avLst/>
          </a:prstGeom>
          <a:noFill/>
          <a:ln w="76200" cap="flat" cmpd="sng" algn="ctr">
            <a:solidFill>
              <a:srgbClr val="015873"/>
            </a:solidFill>
            <a:prstDash val="solid"/>
            <a:miter lim="800000"/>
          </a:ln>
          <a:effectLst/>
        </p:spPr>
      </p:cxnSp>
      <p:sp>
        <p:nvSpPr>
          <p:cNvPr id="41" name="TextBox 14">
            <a:extLst>
              <a:ext uri="{FF2B5EF4-FFF2-40B4-BE49-F238E27FC236}">
                <a16:creationId xmlns:a16="http://schemas.microsoft.com/office/drawing/2014/main" id="{61FB7C91-BA6E-4519-8A7D-04A8B2014277}"/>
              </a:ext>
            </a:extLst>
          </p:cNvPr>
          <p:cNvSpPr txBox="1"/>
          <p:nvPr/>
        </p:nvSpPr>
        <p:spPr>
          <a:xfrm>
            <a:off x="9024413" y="1521926"/>
            <a:ext cx="1597104" cy="1138773"/>
          </a:xfrm>
          <a:prstGeom prst="rect">
            <a:avLst/>
          </a:prstGeom>
          <a:noFill/>
        </p:spPr>
        <p:txBody>
          <a:bodyPr wrap="non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PENELOPE-B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cs typeface="Calibri" panose="020F0502020204030204" pitchFamily="34" charset="0"/>
              </a:rPr>
              <a:t>Palbociclib</a:t>
            </a:r>
            <a:br>
              <a:rPr kumimoji="0" lang="en-US" sz="2000" b="0" i="0" u="none" strike="noStrike" kern="1200" cap="none" spc="0" normalizeH="0" baseline="0" noProof="0" dirty="0">
                <a:ln>
                  <a:noFill/>
                </a:ln>
                <a:solidFill>
                  <a:srgbClr val="00B0F0"/>
                </a:solidFill>
                <a:effectLst/>
                <a:uLnTx/>
                <a:uFillTx/>
                <a:latin typeface="Calibri" panose="020F0502020204030204" pitchFamily="34" charset="0"/>
                <a:cs typeface="Calibri" panose="020F0502020204030204" pitchFamily="34" charset="0"/>
              </a:rPr>
            </a:b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After neoadjuvant,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high risk</a:t>
            </a:r>
          </a:p>
        </p:txBody>
      </p:sp>
      <p:cxnSp>
        <p:nvCxnSpPr>
          <p:cNvPr id="42" name="Straight Connector 41">
            <a:extLst>
              <a:ext uri="{FF2B5EF4-FFF2-40B4-BE49-F238E27FC236}">
                <a16:creationId xmlns:a16="http://schemas.microsoft.com/office/drawing/2014/main" id="{A043ACF6-58DB-45EE-900C-947DE1B34253}"/>
              </a:ext>
            </a:extLst>
          </p:cNvPr>
          <p:cNvCxnSpPr>
            <a:cxnSpLocks/>
          </p:cNvCxnSpPr>
          <p:nvPr/>
        </p:nvCxnSpPr>
        <p:spPr>
          <a:xfrm>
            <a:off x="8420595" y="3711294"/>
            <a:ext cx="506542" cy="0"/>
          </a:xfrm>
          <a:prstGeom prst="line">
            <a:avLst/>
          </a:prstGeom>
          <a:noFill/>
          <a:ln w="76200" cap="flat" cmpd="sng" algn="ctr">
            <a:solidFill>
              <a:srgbClr val="00823B"/>
            </a:solidFill>
            <a:prstDash val="solid"/>
            <a:miter lim="800000"/>
          </a:ln>
          <a:effectLst/>
        </p:spPr>
      </p:cxnSp>
      <p:sp>
        <p:nvSpPr>
          <p:cNvPr id="43" name="Rectangle 42">
            <a:extLst>
              <a:ext uri="{FF2B5EF4-FFF2-40B4-BE49-F238E27FC236}">
                <a16:creationId xmlns:a16="http://schemas.microsoft.com/office/drawing/2014/main" id="{14CA3854-B6B2-47E4-8B00-5921BD3EF46E}"/>
              </a:ext>
            </a:extLst>
          </p:cNvPr>
          <p:cNvSpPr/>
          <p:nvPr/>
        </p:nvSpPr>
        <p:spPr>
          <a:xfrm>
            <a:off x="8972347" y="3577869"/>
            <a:ext cx="1301959" cy="923330"/>
          </a:xfrm>
          <a:prstGeom prst="rect">
            <a:avLst/>
          </a:prstGeom>
        </p:spPr>
        <p:txBody>
          <a:bodyPr wrap="non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PALLAS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cs typeface="Calibri" panose="020F0502020204030204" pitchFamily="34" charset="0"/>
              </a:rPr>
              <a:t>Palbociclib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Stage II, III</a:t>
            </a:r>
          </a:p>
        </p:txBody>
      </p:sp>
      <p:cxnSp>
        <p:nvCxnSpPr>
          <p:cNvPr id="44" name="Straight Connector 43">
            <a:extLst>
              <a:ext uri="{FF2B5EF4-FFF2-40B4-BE49-F238E27FC236}">
                <a16:creationId xmlns:a16="http://schemas.microsoft.com/office/drawing/2014/main" id="{0CA1E4F2-5EF1-4579-A71C-51A13F9B1613}"/>
              </a:ext>
            </a:extLst>
          </p:cNvPr>
          <p:cNvCxnSpPr>
            <a:cxnSpLocks/>
          </p:cNvCxnSpPr>
          <p:nvPr/>
        </p:nvCxnSpPr>
        <p:spPr>
          <a:xfrm>
            <a:off x="8441770" y="2755562"/>
            <a:ext cx="506542" cy="0"/>
          </a:xfrm>
          <a:prstGeom prst="line">
            <a:avLst/>
          </a:prstGeom>
          <a:noFill/>
          <a:ln w="76200" cap="flat" cmpd="sng" algn="ctr">
            <a:solidFill>
              <a:srgbClr val="E1471D"/>
            </a:solidFill>
            <a:prstDash val="solid"/>
            <a:miter lim="800000"/>
          </a:ln>
          <a:effectLst/>
        </p:spPr>
      </p:cxnSp>
      <p:sp>
        <p:nvSpPr>
          <p:cNvPr id="45" name="Rectangle 44">
            <a:extLst>
              <a:ext uri="{FF2B5EF4-FFF2-40B4-BE49-F238E27FC236}">
                <a16:creationId xmlns:a16="http://schemas.microsoft.com/office/drawing/2014/main" id="{EDEA7EEC-D500-43F6-94DE-D5D1D9F39726}"/>
              </a:ext>
            </a:extLst>
          </p:cNvPr>
          <p:cNvSpPr/>
          <p:nvPr/>
        </p:nvSpPr>
        <p:spPr>
          <a:xfrm>
            <a:off x="8986545" y="2537589"/>
            <a:ext cx="2149627" cy="984885"/>
          </a:xfrm>
          <a:prstGeom prst="rect">
            <a:avLst/>
          </a:prstGeom>
        </p:spPr>
        <p:txBody>
          <a:bodyPr wrap="non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monarchE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prstClr val="black">
                    <a:lumMod val="85000"/>
                    <a:lumOff val="15000"/>
                  </a:prstClr>
                </a:solidFill>
                <a:latin typeface="Calibri" panose="020F0502020204030204" pitchFamily="34" charset="0"/>
                <a:cs typeface="Calibri" panose="020F0502020204030204" pitchFamily="34" charset="0"/>
              </a:rPr>
              <a:t>A</a:t>
            </a:r>
            <a:r>
              <a:rPr kumimoji="0" lang="en-US" sz="2000" b="0"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cs typeface="Calibri" panose="020F0502020204030204" pitchFamily="34" charset="0"/>
              </a:rPr>
              <a:t>bemaciclib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High-risk CPR factors, Ki-67</a:t>
            </a:r>
          </a:p>
        </p:txBody>
      </p:sp>
      <p:cxnSp>
        <p:nvCxnSpPr>
          <p:cNvPr id="46" name="Straight Connector 45">
            <a:extLst>
              <a:ext uri="{FF2B5EF4-FFF2-40B4-BE49-F238E27FC236}">
                <a16:creationId xmlns:a16="http://schemas.microsoft.com/office/drawing/2014/main" id="{CAC06B30-8058-42E6-A384-8822A84DD068}"/>
              </a:ext>
            </a:extLst>
          </p:cNvPr>
          <p:cNvCxnSpPr>
            <a:cxnSpLocks/>
          </p:cNvCxnSpPr>
          <p:nvPr/>
        </p:nvCxnSpPr>
        <p:spPr>
          <a:xfrm>
            <a:off x="8420595" y="4694484"/>
            <a:ext cx="522418" cy="0"/>
          </a:xfrm>
          <a:prstGeom prst="line">
            <a:avLst/>
          </a:prstGeom>
          <a:noFill/>
          <a:ln w="76200" cap="flat" cmpd="sng" algn="ctr">
            <a:solidFill>
              <a:srgbClr val="682E74"/>
            </a:solidFill>
            <a:prstDash val="solid"/>
            <a:miter lim="800000"/>
          </a:ln>
          <a:effectLst/>
        </p:spPr>
      </p:cxnSp>
      <p:sp>
        <p:nvSpPr>
          <p:cNvPr id="47" name="Rectangle 46">
            <a:extLst>
              <a:ext uri="{FF2B5EF4-FFF2-40B4-BE49-F238E27FC236}">
                <a16:creationId xmlns:a16="http://schemas.microsoft.com/office/drawing/2014/main" id="{8D836685-8E53-42E0-9530-3FFDD608385B}"/>
              </a:ext>
            </a:extLst>
          </p:cNvPr>
          <p:cNvSpPr/>
          <p:nvPr/>
        </p:nvSpPr>
        <p:spPr>
          <a:xfrm>
            <a:off x="9002291" y="4505077"/>
            <a:ext cx="1183337" cy="923330"/>
          </a:xfrm>
          <a:prstGeom prst="rect">
            <a:avLst/>
          </a:prstGeom>
        </p:spPr>
        <p:txBody>
          <a:bodyPr wrap="non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NATALEE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85000"/>
                    <a:lumOff val="15000"/>
                  </a:prstClr>
                </a:solidFill>
                <a:effectLst/>
                <a:uLnTx/>
                <a:uFillTx/>
                <a:latin typeface="Calibri" panose="020F0502020204030204" pitchFamily="34" charset="0"/>
                <a:cs typeface="Calibri" panose="020F0502020204030204" pitchFamily="34" charset="0"/>
              </a:rPr>
              <a:t>Ribociclib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Stage II, III</a:t>
            </a:r>
          </a:p>
        </p:txBody>
      </p:sp>
      <p:sp>
        <p:nvSpPr>
          <p:cNvPr id="48" name="TextBox 30">
            <a:extLst>
              <a:ext uri="{FF2B5EF4-FFF2-40B4-BE49-F238E27FC236}">
                <a16:creationId xmlns:a16="http://schemas.microsoft.com/office/drawing/2014/main" id="{16ED83E1-295C-4696-A1EE-2EC36ADFAF42}"/>
              </a:ext>
            </a:extLst>
          </p:cNvPr>
          <p:cNvSpPr txBox="1"/>
          <p:nvPr/>
        </p:nvSpPr>
        <p:spPr>
          <a:xfrm rot="16200000">
            <a:off x="-509711" y="3525113"/>
            <a:ext cx="311197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Estimated Annual Hazard Rate</a:t>
            </a:r>
          </a:p>
        </p:txBody>
      </p:sp>
      <p:sp>
        <p:nvSpPr>
          <p:cNvPr id="49" name="TextBox 36">
            <a:extLst>
              <a:ext uri="{FF2B5EF4-FFF2-40B4-BE49-F238E27FC236}">
                <a16:creationId xmlns:a16="http://schemas.microsoft.com/office/drawing/2014/main" id="{F60F94DF-2A99-4BBB-BF59-8ED6C1B20F47}"/>
              </a:ext>
            </a:extLst>
          </p:cNvPr>
          <p:cNvSpPr txBox="1"/>
          <p:nvPr/>
        </p:nvSpPr>
        <p:spPr>
          <a:xfrm>
            <a:off x="1678488" y="5584748"/>
            <a:ext cx="6081757"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Follow-up Time After Primary Diagnosis of Breast Cancer</a:t>
            </a:r>
            <a:r>
              <a:rPr lang="en-US" dirty="0">
                <a:solidFill>
                  <a:sysClr val="windowText" lastClr="000000"/>
                </a:solidFill>
                <a:latin typeface="Calibri" panose="020F0502020204030204"/>
                <a:cs typeface="Calibri" panose="020F0502020204030204" pitchFamily="34" charset="0"/>
              </a:rPr>
              <a:t> (Yr)</a:t>
            </a:r>
            <a:endParaRPr kumimoji="0" lang="en-US" b="1"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endParaRPr>
          </a:p>
        </p:txBody>
      </p:sp>
      <p:cxnSp>
        <p:nvCxnSpPr>
          <p:cNvPr id="50" name="Straight Connector 49">
            <a:extLst>
              <a:ext uri="{FF2B5EF4-FFF2-40B4-BE49-F238E27FC236}">
                <a16:creationId xmlns:a16="http://schemas.microsoft.com/office/drawing/2014/main" id="{C56AE037-A41E-4236-B3CB-AC6566C38963}"/>
              </a:ext>
            </a:extLst>
          </p:cNvPr>
          <p:cNvCxnSpPr/>
          <p:nvPr/>
        </p:nvCxnSpPr>
        <p:spPr>
          <a:xfrm>
            <a:off x="1855982" y="2153794"/>
            <a:ext cx="64008" cy="0"/>
          </a:xfrm>
          <a:prstGeom prst="line">
            <a:avLst/>
          </a:prstGeom>
          <a:noFill/>
          <a:ln w="28575" cap="flat" cmpd="sng" algn="ctr">
            <a:solidFill>
              <a:sysClr val="windowText" lastClr="000000"/>
            </a:solidFill>
            <a:prstDash val="solid"/>
            <a:miter lim="800000"/>
          </a:ln>
          <a:effectLst/>
        </p:spPr>
      </p:cxnSp>
      <p:cxnSp>
        <p:nvCxnSpPr>
          <p:cNvPr id="51" name="Straight Connector 50">
            <a:extLst>
              <a:ext uri="{FF2B5EF4-FFF2-40B4-BE49-F238E27FC236}">
                <a16:creationId xmlns:a16="http://schemas.microsoft.com/office/drawing/2014/main" id="{3A247FFD-929F-41F6-AEE8-B1CC91C09C17}"/>
              </a:ext>
            </a:extLst>
          </p:cNvPr>
          <p:cNvCxnSpPr/>
          <p:nvPr/>
        </p:nvCxnSpPr>
        <p:spPr>
          <a:xfrm>
            <a:off x="1855982" y="2740551"/>
            <a:ext cx="64008" cy="0"/>
          </a:xfrm>
          <a:prstGeom prst="line">
            <a:avLst/>
          </a:prstGeom>
          <a:noFill/>
          <a:ln w="28575" cap="flat" cmpd="sng" algn="ctr">
            <a:solidFill>
              <a:sysClr val="windowText" lastClr="000000"/>
            </a:solidFill>
            <a:prstDash val="solid"/>
            <a:miter lim="800000"/>
          </a:ln>
          <a:effectLst/>
        </p:spPr>
      </p:cxnSp>
      <p:cxnSp>
        <p:nvCxnSpPr>
          <p:cNvPr id="52" name="Straight Connector 51">
            <a:extLst>
              <a:ext uri="{FF2B5EF4-FFF2-40B4-BE49-F238E27FC236}">
                <a16:creationId xmlns:a16="http://schemas.microsoft.com/office/drawing/2014/main" id="{6B4AD396-3BF8-4B76-B836-1453E0DB7B54}"/>
              </a:ext>
            </a:extLst>
          </p:cNvPr>
          <p:cNvCxnSpPr/>
          <p:nvPr/>
        </p:nvCxnSpPr>
        <p:spPr>
          <a:xfrm>
            <a:off x="1855982" y="3327308"/>
            <a:ext cx="64008" cy="0"/>
          </a:xfrm>
          <a:prstGeom prst="line">
            <a:avLst/>
          </a:prstGeom>
          <a:noFill/>
          <a:ln w="28575" cap="flat" cmpd="sng" algn="ctr">
            <a:solidFill>
              <a:sysClr val="windowText" lastClr="000000"/>
            </a:solidFill>
            <a:prstDash val="solid"/>
            <a:miter lim="800000"/>
          </a:ln>
          <a:effectLst/>
        </p:spPr>
      </p:cxnSp>
      <p:cxnSp>
        <p:nvCxnSpPr>
          <p:cNvPr id="53" name="Straight Connector 52">
            <a:extLst>
              <a:ext uri="{FF2B5EF4-FFF2-40B4-BE49-F238E27FC236}">
                <a16:creationId xmlns:a16="http://schemas.microsoft.com/office/drawing/2014/main" id="{DEF43F69-63D2-4574-8831-A4C27E56C7BB}"/>
              </a:ext>
            </a:extLst>
          </p:cNvPr>
          <p:cNvCxnSpPr/>
          <p:nvPr/>
        </p:nvCxnSpPr>
        <p:spPr>
          <a:xfrm>
            <a:off x="1855982" y="3914066"/>
            <a:ext cx="64008" cy="0"/>
          </a:xfrm>
          <a:prstGeom prst="line">
            <a:avLst/>
          </a:prstGeom>
          <a:noFill/>
          <a:ln w="28575" cap="flat" cmpd="sng" algn="ctr">
            <a:solidFill>
              <a:sysClr val="windowText" lastClr="000000"/>
            </a:solidFill>
            <a:prstDash val="solid"/>
            <a:miter lim="800000"/>
          </a:ln>
          <a:effectLst/>
        </p:spPr>
      </p:cxnSp>
      <p:cxnSp>
        <p:nvCxnSpPr>
          <p:cNvPr id="54" name="Straight Connector 53">
            <a:extLst>
              <a:ext uri="{FF2B5EF4-FFF2-40B4-BE49-F238E27FC236}">
                <a16:creationId xmlns:a16="http://schemas.microsoft.com/office/drawing/2014/main" id="{2E24DAA8-3EBC-45D4-B3CF-488F603976B0}"/>
              </a:ext>
            </a:extLst>
          </p:cNvPr>
          <p:cNvCxnSpPr/>
          <p:nvPr/>
        </p:nvCxnSpPr>
        <p:spPr>
          <a:xfrm>
            <a:off x="1855982" y="4500823"/>
            <a:ext cx="64008" cy="0"/>
          </a:xfrm>
          <a:prstGeom prst="line">
            <a:avLst/>
          </a:prstGeom>
          <a:noFill/>
          <a:ln w="28575" cap="flat" cmpd="sng" algn="ctr">
            <a:solidFill>
              <a:sysClr val="windowText" lastClr="000000"/>
            </a:solidFill>
            <a:prstDash val="solid"/>
            <a:miter lim="800000"/>
          </a:ln>
          <a:effectLst/>
        </p:spPr>
      </p:cxnSp>
      <p:cxnSp>
        <p:nvCxnSpPr>
          <p:cNvPr id="55" name="Straight Connector 54">
            <a:extLst>
              <a:ext uri="{FF2B5EF4-FFF2-40B4-BE49-F238E27FC236}">
                <a16:creationId xmlns:a16="http://schemas.microsoft.com/office/drawing/2014/main" id="{F15853F7-F252-4E1A-915A-4F07253FD835}"/>
              </a:ext>
            </a:extLst>
          </p:cNvPr>
          <p:cNvCxnSpPr/>
          <p:nvPr/>
        </p:nvCxnSpPr>
        <p:spPr>
          <a:xfrm>
            <a:off x="1855982" y="5087583"/>
            <a:ext cx="64008" cy="0"/>
          </a:xfrm>
          <a:prstGeom prst="line">
            <a:avLst/>
          </a:prstGeom>
          <a:noFill/>
          <a:ln w="28575" cap="flat" cmpd="sng" algn="ctr">
            <a:solidFill>
              <a:sysClr val="windowText" lastClr="000000"/>
            </a:solidFill>
            <a:prstDash val="solid"/>
            <a:miter lim="800000"/>
          </a:ln>
          <a:effectLst/>
        </p:spPr>
      </p:cxnSp>
      <p:cxnSp>
        <p:nvCxnSpPr>
          <p:cNvPr id="56" name="Straight Connector 55">
            <a:extLst>
              <a:ext uri="{FF2B5EF4-FFF2-40B4-BE49-F238E27FC236}">
                <a16:creationId xmlns:a16="http://schemas.microsoft.com/office/drawing/2014/main" id="{E0191C3A-3475-47B7-91B5-F2947C69743B}"/>
              </a:ext>
            </a:extLst>
          </p:cNvPr>
          <p:cNvCxnSpPr/>
          <p:nvPr/>
        </p:nvCxnSpPr>
        <p:spPr>
          <a:xfrm>
            <a:off x="1980040" y="5141449"/>
            <a:ext cx="0" cy="64008"/>
          </a:xfrm>
          <a:prstGeom prst="line">
            <a:avLst/>
          </a:prstGeom>
          <a:noFill/>
          <a:ln w="28575" cap="flat" cmpd="sng" algn="ctr">
            <a:solidFill>
              <a:sysClr val="windowText" lastClr="000000"/>
            </a:solidFill>
            <a:prstDash val="solid"/>
            <a:miter lim="800000"/>
          </a:ln>
          <a:effectLst/>
        </p:spPr>
      </p:cxnSp>
      <p:cxnSp>
        <p:nvCxnSpPr>
          <p:cNvPr id="57" name="Straight Connector 56">
            <a:extLst>
              <a:ext uri="{FF2B5EF4-FFF2-40B4-BE49-F238E27FC236}">
                <a16:creationId xmlns:a16="http://schemas.microsoft.com/office/drawing/2014/main" id="{C31716E2-0603-4ABE-A2E9-5D4A25262AD0}"/>
              </a:ext>
            </a:extLst>
          </p:cNvPr>
          <p:cNvCxnSpPr/>
          <p:nvPr/>
        </p:nvCxnSpPr>
        <p:spPr>
          <a:xfrm>
            <a:off x="3094713" y="5141449"/>
            <a:ext cx="0" cy="64008"/>
          </a:xfrm>
          <a:prstGeom prst="line">
            <a:avLst/>
          </a:prstGeom>
          <a:noFill/>
          <a:ln w="28575" cap="flat" cmpd="sng" algn="ctr">
            <a:solidFill>
              <a:sysClr val="windowText" lastClr="000000"/>
            </a:solidFill>
            <a:prstDash val="solid"/>
            <a:miter lim="800000"/>
          </a:ln>
          <a:effectLst/>
        </p:spPr>
      </p:cxnSp>
      <p:cxnSp>
        <p:nvCxnSpPr>
          <p:cNvPr id="58" name="Straight Connector 57">
            <a:extLst>
              <a:ext uri="{FF2B5EF4-FFF2-40B4-BE49-F238E27FC236}">
                <a16:creationId xmlns:a16="http://schemas.microsoft.com/office/drawing/2014/main" id="{1B7E6B19-DAA1-41B7-96DB-B9DA2B41F780}"/>
              </a:ext>
            </a:extLst>
          </p:cNvPr>
          <p:cNvCxnSpPr/>
          <p:nvPr/>
        </p:nvCxnSpPr>
        <p:spPr>
          <a:xfrm>
            <a:off x="4209386" y="5141449"/>
            <a:ext cx="0" cy="64008"/>
          </a:xfrm>
          <a:prstGeom prst="line">
            <a:avLst/>
          </a:prstGeom>
          <a:noFill/>
          <a:ln w="28575" cap="flat" cmpd="sng" algn="ctr">
            <a:solidFill>
              <a:sysClr val="windowText" lastClr="000000"/>
            </a:solidFill>
            <a:prstDash val="solid"/>
            <a:miter lim="800000"/>
          </a:ln>
          <a:effectLst/>
        </p:spPr>
      </p:cxnSp>
      <p:cxnSp>
        <p:nvCxnSpPr>
          <p:cNvPr id="59" name="Straight Connector 58">
            <a:extLst>
              <a:ext uri="{FF2B5EF4-FFF2-40B4-BE49-F238E27FC236}">
                <a16:creationId xmlns:a16="http://schemas.microsoft.com/office/drawing/2014/main" id="{CC670D37-97F7-4253-AD24-BD9E37C26378}"/>
              </a:ext>
            </a:extLst>
          </p:cNvPr>
          <p:cNvCxnSpPr/>
          <p:nvPr/>
        </p:nvCxnSpPr>
        <p:spPr>
          <a:xfrm>
            <a:off x="5324059" y="5141449"/>
            <a:ext cx="0" cy="64008"/>
          </a:xfrm>
          <a:prstGeom prst="line">
            <a:avLst/>
          </a:prstGeom>
          <a:noFill/>
          <a:ln w="28575" cap="flat" cmpd="sng" algn="ctr">
            <a:solidFill>
              <a:sysClr val="windowText" lastClr="000000"/>
            </a:solidFill>
            <a:prstDash val="solid"/>
            <a:miter lim="800000"/>
          </a:ln>
          <a:effectLst/>
        </p:spPr>
      </p:cxnSp>
      <p:cxnSp>
        <p:nvCxnSpPr>
          <p:cNvPr id="60" name="Straight Connector 59">
            <a:extLst>
              <a:ext uri="{FF2B5EF4-FFF2-40B4-BE49-F238E27FC236}">
                <a16:creationId xmlns:a16="http://schemas.microsoft.com/office/drawing/2014/main" id="{EF16A6DC-63A9-4F21-A246-729968521E74}"/>
              </a:ext>
            </a:extLst>
          </p:cNvPr>
          <p:cNvCxnSpPr/>
          <p:nvPr/>
        </p:nvCxnSpPr>
        <p:spPr>
          <a:xfrm>
            <a:off x="6438733" y="5141449"/>
            <a:ext cx="0" cy="64008"/>
          </a:xfrm>
          <a:prstGeom prst="line">
            <a:avLst/>
          </a:prstGeom>
          <a:noFill/>
          <a:ln w="28575" cap="flat" cmpd="sng" algn="ctr">
            <a:solidFill>
              <a:sysClr val="windowText" lastClr="000000"/>
            </a:solidFill>
            <a:prstDash val="solid"/>
            <a:miter lim="800000"/>
          </a:ln>
          <a:effectLst/>
        </p:spPr>
      </p:cxnSp>
      <p:cxnSp>
        <p:nvCxnSpPr>
          <p:cNvPr id="61" name="Straight Connector 60">
            <a:extLst>
              <a:ext uri="{FF2B5EF4-FFF2-40B4-BE49-F238E27FC236}">
                <a16:creationId xmlns:a16="http://schemas.microsoft.com/office/drawing/2014/main" id="{BFE1E804-0D33-4C79-9C0C-3CD2A6707CE3}"/>
              </a:ext>
            </a:extLst>
          </p:cNvPr>
          <p:cNvCxnSpPr/>
          <p:nvPr/>
        </p:nvCxnSpPr>
        <p:spPr>
          <a:xfrm>
            <a:off x="7553407" y="5141449"/>
            <a:ext cx="0" cy="64008"/>
          </a:xfrm>
          <a:prstGeom prst="line">
            <a:avLst/>
          </a:prstGeom>
          <a:noFill/>
          <a:ln w="28575" cap="flat" cmpd="sng" algn="ctr">
            <a:solidFill>
              <a:sysClr val="windowText" lastClr="000000"/>
            </a:solidFill>
            <a:prstDash val="solid"/>
            <a:miter lim="800000"/>
          </a:ln>
          <a:effectLst/>
        </p:spPr>
      </p:cxnSp>
      <p:sp>
        <p:nvSpPr>
          <p:cNvPr id="62" name="TextBox 54">
            <a:extLst>
              <a:ext uri="{FF2B5EF4-FFF2-40B4-BE49-F238E27FC236}">
                <a16:creationId xmlns:a16="http://schemas.microsoft.com/office/drawing/2014/main" id="{F528B175-09C7-4FF7-B246-E38026D1607A}"/>
              </a:ext>
            </a:extLst>
          </p:cNvPr>
          <p:cNvSpPr txBox="1"/>
          <p:nvPr/>
        </p:nvSpPr>
        <p:spPr>
          <a:xfrm>
            <a:off x="1070063" y="1966028"/>
            <a:ext cx="82011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0.25</a:t>
            </a:r>
          </a:p>
        </p:txBody>
      </p:sp>
      <p:sp>
        <p:nvSpPr>
          <p:cNvPr id="63" name="TextBox 55">
            <a:extLst>
              <a:ext uri="{FF2B5EF4-FFF2-40B4-BE49-F238E27FC236}">
                <a16:creationId xmlns:a16="http://schemas.microsoft.com/office/drawing/2014/main" id="{5634765F-82D5-4328-BCD4-4995D98E590E}"/>
              </a:ext>
            </a:extLst>
          </p:cNvPr>
          <p:cNvSpPr txBox="1"/>
          <p:nvPr/>
        </p:nvSpPr>
        <p:spPr>
          <a:xfrm>
            <a:off x="1070063" y="2556489"/>
            <a:ext cx="82011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0.20</a:t>
            </a:r>
          </a:p>
        </p:txBody>
      </p:sp>
      <p:sp>
        <p:nvSpPr>
          <p:cNvPr id="64" name="TextBox 56">
            <a:extLst>
              <a:ext uri="{FF2B5EF4-FFF2-40B4-BE49-F238E27FC236}">
                <a16:creationId xmlns:a16="http://schemas.microsoft.com/office/drawing/2014/main" id="{F8478527-C772-457C-9551-9A7907BD3E23}"/>
              </a:ext>
            </a:extLst>
          </p:cNvPr>
          <p:cNvSpPr txBox="1"/>
          <p:nvPr/>
        </p:nvSpPr>
        <p:spPr>
          <a:xfrm>
            <a:off x="1070063" y="3146950"/>
            <a:ext cx="82011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0.15</a:t>
            </a:r>
          </a:p>
        </p:txBody>
      </p:sp>
      <p:sp>
        <p:nvSpPr>
          <p:cNvPr id="65" name="TextBox 57">
            <a:extLst>
              <a:ext uri="{FF2B5EF4-FFF2-40B4-BE49-F238E27FC236}">
                <a16:creationId xmlns:a16="http://schemas.microsoft.com/office/drawing/2014/main" id="{A8C17623-1D22-4990-B2B4-AC9F20AABB36}"/>
              </a:ext>
            </a:extLst>
          </p:cNvPr>
          <p:cNvSpPr txBox="1"/>
          <p:nvPr/>
        </p:nvSpPr>
        <p:spPr>
          <a:xfrm>
            <a:off x="1070063" y="3737411"/>
            <a:ext cx="82011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0.10</a:t>
            </a:r>
          </a:p>
        </p:txBody>
      </p:sp>
      <p:sp>
        <p:nvSpPr>
          <p:cNvPr id="66" name="TextBox 58">
            <a:extLst>
              <a:ext uri="{FF2B5EF4-FFF2-40B4-BE49-F238E27FC236}">
                <a16:creationId xmlns:a16="http://schemas.microsoft.com/office/drawing/2014/main" id="{160B6D65-E0A4-424D-B68F-4F8ADD0C47C4}"/>
              </a:ext>
            </a:extLst>
          </p:cNvPr>
          <p:cNvSpPr txBox="1"/>
          <p:nvPr/>
        </p:nvSpPr>
        <p:spPr>
          <a:xfrm>
            <a:off x="1070063" y="4327872"/>
            <a:ext cx="82011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0.05</a:t>
            </a:r>
          </a:p>
        </p:txBody>
      </p:sp>
      <p:sp>
        <p:nvSpPr>
          <p:cNvPr id="67" name="TextBox 59">
            <a:extLst>
              <a:ext uri="{FF2B5EF4-FFF2-40B4-BE49-F238E27FC236}">
                <a16:creationId xmlns:a16="http://schemas.microsoft.com/office/drawing/2014/main" id="{7609DDCA-045F-403E-8C5B-1BD93DAFD04B}"/>
              </a:ext>
            </a:extLst>
          </p:cNvPr>
          <p:cNvSpPr txBox="1"/>
          <p:nvPr/>
        </p:nvSpPr>
        <p:spPr>
          <a:xfrm>
            <a:off x="1439794" y="4918332"/>
            <a:ext cx="444806"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0</a:t>
            </a:r>
          </a:p>
        </p:txBody>
      </p:sp>
      <p:sp>
        <p:nvSpPr>
          <p:cNvPr id="68" name="TextBox 60">
            <a:extLst>
              <a:ext uri="{FF2B5EF4-FFF2-40B4-BE49-F238E27FC236}">
                <a16:creationId xmlns:a16="http://schemas.microsoft.com/office/drawing/2014/main" id="{B8525A50-DA1A-49DB-B254-2600CC9A1E5B}"/>
              </a:ext>
            </a:extLst>
          </p:cNvPr>
          <p:cNvSpPr txBox="1"/>
          <p:nvPr/>
        </p:nvSpPr>
        <p:spPr>
          <a:xfrm>
            <a:off x="1774150" y="5152460"/>
            <a:ext cx="39780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0</a:t>
            </a:r>
          </a:p>
        </p:txBody>
      </p:sp>
      <p:sp>
        <p:nvSpPr>
          <p:cNvPr id="69" name="TextBox 61">
            <a:extLst>
              <a:ext uri="{FF2B5EF4-FFF2-40B4-BE49-F238E27FC236}">
                <a16:creationId xmlns:a16="http://schemas.microsoft.com/office/drawing/2014/main" id="{3D26C535-AF3B-4FCD-B61E-0CEFE0BBBBC5}"/>
              </a:ext>
            </a:extLst>
          </p:cNvPr>
          <p:cNvSpPr txBox="1"/>
          <p:nvPr/>
        </p:nvSpPr>
        <p:spPr>
          <a:xfrm>
            <a:off x="2897111" y="5152460"/>
            <a:ext cx="39780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2</a:t>
            </a:r>
          </a:p>
        </p:txBody>
      </p:sp>
      <p:sp>
        <p:nvSpPr>
          <p:cNvPr id="70" name="TextBox 62">
            <a:extLst>
              <a:ext uri="{FF2B5EF4-FFF2-40B4-BE49-F238E27FC236}">
                <a16:creationId xmlns:a16="http://schemas.microsoft.com/office/drawing/2014/main" id="{F7E706CA-FBA7-42FF-9F55-7417EE75A5E1}"/>
              </a:ext>
            </a:extLst>
          </p:cNvPr>
          <p:cNvSpPr txBox="1"/>
          <p:nvPr/>
        </p:nvSpPr>
        <p:spPr>
          <a:xfrm>
            <a:off x="3995209" y="5152460"/>
            <a:ext cx="39780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4</a:t>
            </a:r>
          </a:p>
        </p:txBody>
      </p:sp>
      <p:sp>
        <p:nvSpPr>
          <p:cNvPr id="71" name="TextBox 63">
            <a:extLst>
              <a:ext uri="{FF2B5EF4-FFF2-40B4-BE49-F238E27FC236}">
                <a16:creationId xmlns:a16="http://schemas.microsoft.com/office/drawing/2014/main" id="{50576E9A-A691-4FDC-B4C9-39416F19BF17}"/>
              </a:ext>
            </a:extLst>
          </p:cNvPr>
          <p:cNvSpPr txBox="1"/>
          <p:nvPr/>
        </p:nvSpPr>
        <p:spPr>
          <a:xfrm>
            <a:off x="5109884" y="5152460"/>
            <a:ext cx="39780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6</a:t>
            </a:r>
          </a:p>
        </p:txBody>
      </p:sp>
      <p:sp>
        <p:nvSpPr>
          <p:cNvPr id="72" name="TextBox 64">
            <a:extLst>
              <a:ext uri="{FF2B5EF4-FFF2-40B4-BE49-F238E27FC236}">
                <a16:creationId xmlns:a16="http://schemas.microsoft.com/office/drawing/2014/main" id="{6AD1757B-4080-4F7C-AE85-6D7C5193B17B}"/>
              </a:ext>
            </a:extLst>
          </p:cNvPr>
          <p:cNvSpPr txBox="1"/>
          <p:nvPr/>
        </p:nvSpPr>
        <p:spPr>
          <a:xfrm>
            <a:off x="6216269" y="5152460"/>
            <a:ext cx="39780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8</a:t>
            </a:r>
          </a:p>
        </p:txBody>
      </p:sp>
      <p:sp>
        <p:nvSpPr>
          <p:cNvPr id="73" name="TextBox 65">
            <a:extLst>
              <a:ext uri="{FF2B5EF4-FFF2-40B4-BE49-F238E27FC236}">
                <a16:creationId xmlns:a16="http://schemas.microsoft.com/office/drawing/2014/main" id="{6044E086-D4E3-4145-A559-FA1A78B6F061}"/>
              </a:ext>
            </a:extLst>
          </p:cNvPr>
          <p:cNvSpPr txBox="1"/>
          <p:nvPr/>
        </p:nvSpPr>
        <p:spPr>
          <a:xfrm>
            <a:off x="7289504" y="5152460"/>
            <a:ext cx="551119"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10</a:t>
            </a:r>
          </a:p>
        </p:txBody>
      </p:sp>
      <p:sp>
        <p:nvSpPr>
          <p:cNvPr id="105" name="Freeform: Shape 104">
            <a:extLst>
              <a:ext uri="{FF2B5EF4-FFF2-40B4-BE49-F238E27FC236}">
                <a16:creationId xmlns:a16="http://schemas.microsoft.com/office/drawing/2014/main" id="{0A170AA1-C4A4-4FF8-8E13-81F5CB488108}"/>
              </a:ext>
            </a:extLst>
          </p:cNvPr>
          <p:cNvSpPr/>
          <p:nvPr/>
        </p:nvSpPr>
        <p:spPr>
          <a:xfrm>
            <a:off x="1951187" y="3583813"/>
            <a:ext cx="5582831" cy="1516660"/>
          </a:xfrm>
          <a:custGeom>
            <a:avLst/>
            <a:gdLst>
              <a:gd name="connsiteX0" fmla="*/ 0 w 4399844"/>
              <a:gd name="connsiteY0" fmla="*/ 1195284 h 1195284"/>
              <a:gd name="connsiteX1" fmla="*/ 79022 w 4399844"/>
              <a:gd name="connsiteY1" fmla="*/ 1107795 h 1195284"/>
              <a:gd name="connsiteX2" fmla="*/ 95955 w 4399844"/>
              <a:gd name="connsiteY2" fmla="*/ 944106 h 1195284"/>
              <a:gd name="connsiteX3" fmla="*/ 160866 w 4399844"/>
              <a:gd name="connsiteY3" fmla="*/ 534884 h 1195284"/>
              <a:gd name="connsiteX4" fmla="*/ 231422 w 4399844"/>
              <a:gd name="connsiteY4" fmla="*/ 196217 h 1195284"/>
              <a:gd name="connsiteX5" fmla="*/ 307622 w 4399844"/>
              <a:gd name="connsiteY5" fmla="*/ 15595 h 1195284"/>
              <a:gd name="connsiteX6" fmla="*/ 474133 w 4399844"/>
              <a:gd name="connsiteY6" fmla="*/ 15595 h 1195284"/>
              <a:gd name="connsiteX7" fmla="*/ 567266 w 4399844"/>
              <a:gd name="connsiteY7" fmla="*/ 69217 h 1195284"/>
              <a:gd name="connsiteX8" fmla="*/ 640644 w 4399844"/>
              <a:gd name="connsiteY8" fmla="*/ 215973 h 1195284"/>
              <a:gd name="connsiteX9" fmla="*/ 790222 w 4399844"/>
              <a:gd name="connsiteY9" fmla="*/ 509484 h 1195284"/>
              <a:gd name="connsiteX10" fmla="*/ 863600 w 4399844"/>
              <a:gd name="connsiteY10" fmla="*/ 622373 h 1195284"/>
              <a:gd name="connsiteX11" fmla="*/ 1016000 w 4399844"/>
              <a:gd name="connsiteY11" fmla="*/ 732440 h 1195284"/>
              <a:gd name="connsiteX12" fmla="*/ 1600200 w 4399844"/>
              <a:gd name="connsiteY12" fmla="*/ 856617 h 1195284"/>
              <a:gd name="connsiteX13" fmla="*/ 2164644 w 4399844"/>
              <a:gd name="connsiteY13" fmla="*/ 904595 h 1195284"/>
              <a:gd name="connsiteX14" fmla="*/ 2932289 w 4399844"/>
              <a:gd name="connsiteY14" fmla="*/ 955395 h 1195284"/>
              <a:gd name="connsiteX15" fmla="*/ 3158066 w 4399844"/>
              <a:gd name="connsiteY15" fmla="*/ 983617 h 1195284"/>
              <a:gd name="connsiteX16" fmla="*/ 3626555 w 4399844"/>
              <a:gd name="connsiteY16" fmla="*/ 1020306 h 1195284"/>
              <a:gd name="connsiteX17" fmla="*/ 3982155 w 4399844"/>
              <a:gd name="connsiteY17" fmla="*/ 1068284 h 1195284"/>
              <a:gd name="connsiteX18" fmla="*/ 4399844 w 4399844"/>
              <a:gd name="connsiteY18" fmla="*/ 1042884 h 1195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99844" h="1195284">
                <a:moveTo>
                  <a:pt x="0" y="1195284"/>
                </a:moveTo>
                <a:cubicBezTo>
                  <a:pt x="31515" y="1172471"/>
                  <a:pt x="63030" y="1149658"/>
                  <a:pt x="79022" y="1107795"/>
                </a:cubicBezTo>
                <a:cubicBezTo>
                  <a:pt x="95015" y="1065932"/>
                  <a:pt x="82314" y="1039591"/>
                  <a:pt x="95955" y="944106"/>
                </a:cubicBezTo>
                <a:cubicBezTo>
                  <a:pt x="109596" y="848621"/>
                  <a:pt x="138288" y="659532"/>
                  <a:pt x="160866" y="534884"/>
                </a:cubicBezTo>
                <a:cubicBezTo>
                  <a:pt x="183444" y="410236"/>
                  <a:pt x="206963" y="282765"/>
                  <a:pt x="231422" y="196217"/>
                </a:cubicBezTo>
                <a:cubicBezTo>
                  <a:pt x="255881" y="109669"/>
                  <a:pt x="267170" y="45699"/>
                  <a:pt x="307622" y="15595"/>
                </a:cubicBezTo>
                <a:cubicBezTo>
                  <a:pt x="348074" y="-14509"/>
                  <a:pt x="430859" y="6658"/>
                  <a:pt x="474133" y="15595"/>
                </a:cubicBezTo>
                <a:cubicBezTo>
                  <a:pt x="517407" y="24532"/>
                  <a:pt x="539514" y="35821"/>
                  <a:pt x="567266" y="69217"/>
                </a:cubicBezTo>
                <a:cubicBezTo>
                  <a:pt x="595018" y="102613"/>
                  <a:pt x="603485" y="142595"/>
                  <a:pt x="640644" y="215973"/>
                </a:cubicBezTo>
                <a:cubicBezTo>
                  <a:pt x="677803" y="289351"/>
                  <a:pt x="753063" y="441751"/>
                  <a:pt x="790222" y="509484"/>
                </a:cubicBezTo>
                <a:cubicBezTo>
                  <a:pt x="827381" y="577217"/>
                  <a:pt x="825970" y="585214"/>
                  <a:pt x="863600" y="622373"/>
                </a:cubicBezTo>
                <a:cubicBezTo>
                  <a:pt x="901230" y="659532"/>
                  <a:pt x="893233" y="693399"/>
                  <a:pt x="1016000" y="732440"/>
                </a:cubicBezTo>
                <a:cubicBezTo>
                  <a:pt x="1138767" y="771481"/>
                  <a:pt x="1408759" y="827925"/>
                  <a:pt x="1600200" y="856617"/>
                </a:cubicBezTo>
                <a:cubicBezTo>
                  <a:pt x="1791641" y="885309"/>
                  <a:pt x="2164644" y="904595"/>
                  <a:pt x="2164644" y="904595"/>
                </a:cubicBezTo>
                <a:lnTo>
                  <a:pt x="2932289" y="955395"/>
                </a:lnTo>
                <a:cubicBezTo>
                  <a:pt x="3097859" y="968565"/>
                  <a:pt x="3042355" y="972798"/>
                  <a:pt x="3158066" y="983617"/>
                </a:cubicBezTo>
                <a:cubicBezTo>
                  <a:pt x="3273777" y="994435"/>
                  <a:pt x="3489207" y="1006195"/>
                  <a:pt x="3626555" y="1020306"/>
                </a:cubicBezTo>
                <a:cubicBezTo>
                  <a:pt x="3763903" y="1034417"/>
                  <a:pt x="3853274" y="1064521"/>
                  <a:pt x="3982155" y="1068284"/>
                </a:cubicBezTo>
                <a:cubicBezTo>
                  <a:pt x="4111036" y="1072047"/>
                  <a:pt x="4255440" y="1057465"/>
                  <a:pt x="4399844" y="1042884"/>
                </a:cubicBezTo>
              </a:path>
            </a:pathLst>
          </a:custGeom>
          <a:noFill/>
          <a:ln w="28575" cap="flat" cmpd="sng" algn="ctr">
            <a:solidFill>
              <a:srgbClr val="ED9077"/>
            </a:solidFill>
            <a:prstDash val="solid"/>
            <a:miter lim="800000"/>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106" name="Freeform: Shape 105">
            <a:extLst>
              <a:ext uri="{FF2B5EF4-FFF2-40B4-BE49-F238E27FC236}">
                <a16:creationId xmlns:a16="http://schemas.microsoft.com/office/drawing/2014/main" id="{5B4FA89B-6370-445B-A50B-2E1090F14C5B}"/>
              </a:ext>
            </a:extLst>
          </p:cNvPr>
          <p:cNvSpPr/>
          <p:nvPr/>
        </p:nvSpPr>
        <p:spPr>
          <a:xfrm>
            <a:off x="1972673" y="3400275"/>
            <a:ext cx="5561345" cy="1662497"/>
          </a:xfrm>
          <a:custGeom>
            <a:avLst/>
            <a:gdLst>
              <a:gd name="connsiteX0" fmla="*/ 4382911 w 4382911"/>
              <a:gd name="connsiteY0" fmla="*/ 1004087 h 1310218"/>
              <a:gd name="connsiteX1" fmla="*/ 4137378 w 4382911"/>
              <a:gd name="connsiteY1" fmla="*/ 1094398 h 1310218"/>
              <a:gd name="connsiteX2" fmla="*/ 3914422 w 4382911"/>
              <a:gd name="connsiteY2" fmla="*/ 1105687 h 1310218"/>
              <a:gd name="connsiteX3" fmla="*/ 3550356 w 4382911"/>
              <a:gd name="connsiteY3" fmla="*/ 1052064 h 1310218"/>
              <a:gd name="connsiteX4" fmla="*/ 3048000 w 4382911"/>
              <a:gd name="connsiteY4" fmla="*/ 984331 h 1310218"/>
              <a:gd name="connsiteX5" fmla="*/ 2365022 w 4382911"/>
              <a:gd name="connsiteY5" fmla="*/ 939175 h 1310218"/>
              <a:gd name="connsiteX6" fmla="*/ 2091267 w 4382911"/>
              <a:gd name="connsiteY6" fmla="*/ 922242 h 1310218"/>
              <a:gd name="connsiteX7" fmla="*/ 1735667 w 4382911"/>
              <a:gd name="connsiteY7" fmla="*/ 846042 h 1310218"/>
              <a:gd name="connsiteX8" fmla="*/ 1484489 w 4382911"/>
              <a:gd name="connsiteY8" fmla="*/ 752909 h 1310218"/>
              <a:gd name="connsiteX9" fmla="*/ 1213556 w 4382911"/>
              <a:gd name="connsiteY9" fmla="*/ 648487 h 1310218"/>
              <a:gd name="connsiteX10" fmla="*/ 996244 w 4382911"/>
              <a:gd name="connsiteY10" fmla="*/ 515842 h 1310218"/>
              <a:gd name="connsiteX11" fmla="*/ 821267 w 4382911"/>
              <a:gd name="connsiteY11" fmla="*/ 335220 h 1310218"/>
              <a:gd name="connsiteX12" fmla="*/ 680156 w 4382911"/>
              <a:gd name="connsiteY12" fmla="*/ 134842 h 1310218"/>
              <a:gd name="connsiteX13" fmla="*/ 524933 w 4382911"/>
              <a:gd name="connsiteY13" fmla="*/ 7842 h 1310218"/>
              <a:gd name="connsiteX14" fmla="*/ 395111 w 4382911"/>
              <a:gd name="connsiteY14" fmla="*/ 44531 h 1310218"/>
              <a:gd name="connsiteX15" fmla="*/ 296333 w 4382911"/>
              <a:gd name="connsiteY15" fmla="*/ 295709 h 1310218"/>
              <a:gd name="connsiteX16" fmla="*/ 143933 w 4382911"/>
              <a:gd name="connsiteY16" fmla="*/ 758553 h 1310218"/>
              <a:gd name="connsiteX17" fmla="*/ 59267 w 4382911"/>
              <a:gd name="connsiteY17" fmla="*/ 1229864 h 1310218"/>
              <a:gd name="connsiteX18" fmla="*/ 0 w 4382911"/>
              <a:gd name="connsiteY18" fmla="*/ 1306064 h 131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82911" h="1310218">
                <a:moveTo>
                  <a:pt x="4382911" y="1004087"/>
                </a:moveTo>
                <a:cubicBezTo>
                  <a:pt x="4299185" y="1040776"/>
                  <a:pt x="4215460" y="1077465"/>
                  <a:pt x="4137378" y="1094398"/>
                </a:cubicBezTo>
                <a:cubicBezTo>
                  <a:pt x="4059296" y="1111331"/>
                  <a:pt x="4012259" y="1112743"/>
                  <a:pt x="3914422" y="1105687"/>
                </a:cubicBezTo>
                <a:cubicBezTo>
                  <a:pt x="3816585" y="1098631"/>
                  <a:pt x="3550356" y="1052064"/>
                  <a:pt x="3550356" y="1052064"/>
                </a:cubicBezTo>
                <a:cubicBezTo>
                  <a:pt x="3405952" y="1031838"/>
                  <a:pt x="3245555" y="1003146"/>
                  <a:pt x="3048000" y="984331"/>
                </a:cubicBezTo>
                <a:cubicBezTo>
                  <a:pt x="2850445" y="965516"/>
                  <a:pt x="2365022" y="939175"/>
                  <a:pt x="2365022" y="939175"/>
                </a:cubicBezTo>
                <a:cubicBezTo>
                  <a:pt x="2205566" y="928827"/>
                  <a:pt x="2196159" y="937764"/>
                  <a:pt x="2091267" y="922242"/>
                </a:cubicBezTo>
                <a:cubicBezTo>
                  <a:pt x="1986374" y="906720"/>
                  <a:pt x="1836797" y="874264"/>
                  <a:pt x="1735667" y="846042"/>
                </a:cubicBezTo>
                <a:cubicBezTo>
                  <a:pt x="1634537" y="817820"/>
                  <a:pt x="1484489" y="752909"/>
                  <a:pt x="1484489" y="752909"/>
                </a:cubicBezTo>
                <a:cubicBezTo>
                  <a:pt x="1397471" y="719983"/>
                  <a:pt x="1294930" y="687998"/>
                  <a:pt x="1213556" y="648487"/>
                </a:cubicBezTo>
                <a:cubicBezTo>
                  <a:pt x="1132182" y="608976"/>
                  <a:pt x="1061625" y="568053"/>
                  <a:pt x="996244" y="515842"/>
                </a:cubicBezTo>
                <a:cubicBezTo>
                  <a:pt x="930863" y="463631"/>
                  <a:pt x="873948" y="398720"/>
                  <a:pt x="821267" y="335220"/>
                </a:cubicBezTo>
                <a:cubicBezTo>
                  <a:pt x="768586" y="271720"/>
                  <a:pt x="729545" y="189405"/>
                  <a:pt x="680156" y="134842"/>
                </a:cubicBezTo>
                <a:cubicBezTo>
                  <a:pt x="630767" y="80279"/>
                  <a:pt x="572441" y="22894"/>
                  <a:pt x="524933" y="7842"/>
                </a:cubicBezTo>
                <a:cubicBezTo>
                  <a:pt x="477425" y="-7210"/>
                  <a:pt x="433211" y="-3447"/>
                  <a:pt x="395111" y="44531"/>
                </a:cubicBezTo>
                <a:cubicBezTo>
                  <a:pt x="357011" y="92509"/>
                  <a:pt x="338196" y="176705"/>
                  <a:pt x="296333" y="295709"/>
                </a:cubicBezTo>
                <a:cubicBezTo>
                  <a:pt x="254470" y="414713"/>
                  <a:pt x="183444" y="602861"/>
                  <a:pt x="143933" y="758553"/>
                </a:cubicBezTo>
                <a:cubicBezTo>
                  <a:pt x="104422" y="914245"/>
                  <a:pt x="83256" y="1138612"/>
                  <a:pt x="59267" y="1229864"/>
                </a:cubicBezTo>
                <a:cubicBezTo>
                  <a:pt x="35278" y="1321116"/>
                  <a:pt x="17639" y="1313590"/>
                  <a:pt x="0" y="1306064"/>
                </a:cubicBezTo>
              </a:path>
            </a:pathLst>
          </a:custGeom>
          <a:noFill/>
          <a:ln w="28575" cap="flat" cmpd="sng" algn="ctr">
            <a:solidFill>
              <a:srgbClr val="4DA1BB"/>
            </a:solidFill>
            <a:prstDash val="dash"/>
            <a:miter lim="800000"/>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107" name="Freeform: Shape 106">
            <a:extLst>
              <a:ext uri="{FF2B5EF4-FFF2-40B4-BE49-F238E27FC236}">
                <a16:creationId xmlns:a16="http://schemas.microsoft.com/office/drawing/2014/main" id="{A2FDD3FD-2FBA-41B5-A461-0BBF22B04ECC}"/>
              </a:ext>
            </a:extLst>
          </p:cNvPr>
          <p:cNvSpPr/>
          <p:nvPr/>
        </p:nvSpPr>
        <p:spPr>
          <a:xfrm>
            <a:off x="1954768" y="2183287"/>
            <a:ext cx="5589993" cy="2899281"/>
          </a:xfrm>
          <a:custGeom>
            <a:avLst/>
            <a:gdLst>
              <a:gd name="connsiteX0" fmla="*/ 4405489 w 4405489"/>
              <a:gd name="connsiteY0" fmla="*/ 1997064 h 2284931"/>
              <a:gd name="connsiteX1" fmla="*/ 4213578 w 4405489"/>
              <a:gd name="connsiteY1" fmla="*/ 1997064 h 2284931"/>
              <a:gd name="connsiteX2" fmla="*/ 4001911 w 4405489"/>
              <a:gd name="connsiteY2" fmla="*/ 1966020 h 2284931"/>
              <a:gd name="connsiteX3" fmla="*/ 3801533 w 4405489"/>
              <a:gd name="connsiteY3" fmla="*/ 1903931 h 2284931"/>
              <a:gd name="connsiteX4" fmla="*/ 3522133 w 4405489"/>
              <a:gd name="connsiteY4" fmla="*/ 1836198 h 2284931"/>
              <a:gd name="connsiteX5" fmla="*/ 3197578 w 4405489"/>
              <a:gd name="connsiteY5" fmla="*/ 1822086 h 2284931"/>
              <a:gd name="connsiteX6" fmla="*/ 2932289 w 4405489"/>
              <a:gd name="connsiteY6" fmla="*/ 1762820 h 2284931"/>
              <a:gd name="connsiteX7" fmla="*/ 2652889 w 4405489"/>
              <a:gd name="connsiteY7" fmla="*/ 1647109 h 2284931"/>
              <a:gd name="connsiteX8" fmla="*/ 2489200 w 4405489"/>
              <a:gd name="connsiteY8" fmla="*/ 1576553 h 2284931"/>
              <a:gd name="connsiteX9" fmla="*/ 2314222 w 4405489"/>
              <a:gd name="connsiteY9" fmla="*/ 1579375 h 2284931"/>
              <a:gd name="connsiteX10" fmla="*/ 2136422 w 4405489"/>
              <a:gd name="connsiteY10" fmla="*/ 1585020 h 2284931"/>
              <a:gd name="connsiteX11" fmla="*/ 1950155 w 4405489"/>
              <a:gd name="connsiteY11" fmla="*/ 1520109 h 2284931"/>
              <a:gd name="connsiteX12" fmla="*/ 1792111 w 4405489"/>
              <a:gd name="connsiteY12" fmla="*/ 1517286 h 2284931"/>
              <a:gd name="connsiteX13" fmla="*/ 1600200 w 4405489"/>
              <a:gd name="connsiteY13" fmla="*/ 1426975 h 2284931"/>
              <a:gd name="connsiteX14" fmla="*/ 1450622 w 4405489"/>
              <a:gd name="connsiteY14" fmla="*/ 1342309 h 2284931"/>
              <a:gd name="connsiteX15" fmla="*/ 1286933 w 4405489"/>
              <a:gd name="connsiteY15" fmla="*/ 1187086 h 2284931"/>
              <a:gd name="connsiteX16" fmla="*/ 1055511 w 4405489"/>
              <a:gd name="connsiteY16" fmla="*/ 859709 h 2284931"/>
              <a:gd name="connsiteX17" fmla="*/ 914400 w 4405489"/>
              <a:gd name="connsiteY17" fmla="*/ 504109 h 2284931"/>
              <a:gd name="connsiteX18" fmla="*/ 798689 w 4405489"/>
              <a:gd name="connsiteY18" fmla="*/ 179553 h 2284931"/>
              <a:gd name="connsiteX19" fmla="*/ 699911 w 4405489"/>
              <a:gd name="connsiteY19" fmla="*/ 35620 h 2284931"/>
              <a:gd name="connsiteX20" fmla="*/ 519289 w 4405489"/>
              <a:gd name="connsiteY20" fmla="*/ 10220 h 2284931"/>
              <a:gd name="connsiteX21" fmla="*/ 400755 w 4405489"/>
              <a:gd name="connsiteY21" fmla="*/ 176731 h 2284931"/>
              <a:gd name="connsiteX22" fmla="*/ 313267 w 4405489"/>
              <a:gd name="connsiteY22" fmla="*/ 563375 h 2284931"/>
              <a:gd name="connsiteX23" fmla="*/ 172155 w 4405489"/>
              <a:gd name="connsiteY23" fmla="*/ 1277398 h 2284931"/>
              <a:gd name="connsiteX24" fmla="*/ 127000 w 4405489"/>
              <a:gd name="connsiteY24" fmla="*/ 1613242 h 2284931"/>
              <a:gd name="connsiteX25" fmla="*/ 81844 w 4405489"/>
              <a:gd name="connsiteY25" fmla="*/ 2081731 h 2284931"/>
              <a:gd name="connsiteX26" fmla="*/ 31044 w 4405489"/>
              <a:gd name="connsiteY26" fmla="*/ 2251064 h 2284931"/>
              <a:gd name="connsiteX27" fmla="*/ 0 w 4405489"/>
              <a:gd name="connsiteY27" fmla="*/ 2284931 h 2284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405489" h="2284931">
                <a:moveTo>
                  <a:pt x="4405489" y="1997064"/>
                </a:moveTo>
                <a:cubicBezTo>
                  <a:pt x="4343165" y="1999651"/>
                  <a:pt x="4280841" y="2002238"/>
                  <a:pt x="4213578" y="1997064"/>
                </a:cubicBezTo>
                <a:cubicBezTo>
                  <a:pt x="4146315" y="1991890"/>
                  <a:pt x="4070585" y="1981542"/>
                  <a:pt x="4001911" y="1966020"/>
                </a:cubicBezTo>
                <a:cubicBezTo>
                  <a:pt x="3933237" y="1950498"/>
                  <a:pt x="3881496" y="1925568"/>
                  <a:pt x="3801533" y="1903931"/>
                </a:cubicBezTo>
                <a:cubicBezTo>
                  <a:pt x="3721570" y="1882294"/>
                  <a:pt x="3622792" y="1849839"/>
                  <a:pt x="3522133" y="1836198"/>
                </a:cubicBezTo>
                <a:cubicBezTo>
                  <a:pt x="3421474" y="1822557"/>
                  <a:pt x="3295885" y="1834316"/>
                  <a:pt x="3197578" y="1822086"/>
                </a:cubicBezTo>
                <a:cubicBezTo>
                  <a:pt x="3099271" y="1809856"/>
                  <a:pt x="3023070" y="1791983"/>
                  <a:pt x="2932289" y="1762820"/>
                </a:cubicBezTo>
                <a:cubicBezTo>
                  <a:pt x="2841508" y="1733657"/>
                  <a:pt x="2726737" y="1678153"/>
                  <a:pt x="2652889" y="1647109"/>
                </a:cubicBezTo>
                <a:cubicBezTo>
                  <a:pt x="2579041" y="1616065"/>
                  <a:pt x="2545644" y="1587842"/>
                  <a:pt x="2489200" y="1576553"/>
                </a:cubicBezTo>
                <a:cubicBezTo>
                  <a:pt x="2432756" y="1565264"/>
                  <a:pt x="2314222" y="1579375"/>
                  <a:pt x="2314222" y="1579375"/>
                </a:cubicBezTo>
                <a:cubicBezTo>
                  <a:pt x="2255426" y="1580786"/>
                  <a:pt x="2197100" y="1594898"/>
                  <a:pt x="2136422" y="1585020"/>
                </a:cubicBezTo>
                <a:cubicBezTo>
                  <a:pt x="2075744" y="1575142"/>
                  <a:pt x="2007540" y="1531398"/>
                  <a:pt x="1950155" y="1520109"/>
                </a:cubicBezTo>
                <a:cubicBezTo>
                  <a:pt x="1892770" y="1508820"/>
                  <a:pt x="1850437" y="1532808"/>
                  <a:pt x="1792111" y="1517286"/>
                </a:cubicBezTo>
                <a:cubicBezTo>
                  <a:pt x="1733785" y="1501764"/>
                  <a:pt x="1657115" y="1456138"/>
                  <a:pt x="1600200" y="1426975"/>
                </a:cubicBezTo>
                <a:cubicBezTo>
                  <a:pt x="1543285" y="1397812"/>
                  <a:pt x="1502833" y="1382290"/>
                  <a:pt x="1450622" y="1342309"/>
                </a:cubicBezTo>
                <a:cubicBezTo>
                  <a:pt x="1398411" y="1302328"/>
                  <a:pt x="1352785" y="1267519"/>
                  <a:pt x="1286933" y="1187086"/>
                </a:cubicBezTo>
                <a:cubicBezTo>
                  <a:pt x="1221081" y="1106653"/>
                  <a:pt x="1117600" y="973538"/>
                  <a:pt x="1055511" y="859709"/>
                </a:cubicBezTo>
                <a:cubicBezTo>
                  <a:pt x="993422" y="745880"/>
                  <a:pt x="957204" y="617468"/>
                  <a:pt x="914400" y="504109"/>
                </a:cubicBezTo>
                <a:cubicBezTo>
                  <a:pt x="871596" y="390750"/>
                  <a:pt x="834437" y="257634"/>
                  <a:pt x="798689" y="179553"/>
                </a:cubicBezTo>
                <a:cubicBezTo>
                  <a:pt x="762941" y="101471"/>
                  <a:pt x="746478" y="63842"/>
                  <a:pt x="699911" y="35620"/>
                </a:cubicBezTo>
                <a:cubicBezTo>
                  <a:pt x="653344" y="7398"/>
                  <a:pt x="569148" y="-13298"/>
                  <a:pt x="519289" y="10220"/>
                </a:cubicBezTo>
                <a:cubicBezTo>
                  <a:pt x="469430" y="33738"/>
                  <a:pt x="435092" y="84538"/>
                  <a:pt x="400755" y="176731"/>
                </a:cubicBezTo>
                <a:cubicBezTo>
                  <a:pt x="366418" y="268923"/>
                  <a:pt x="351367" y="379931"/>
                  <a:pt x="313267" y="563375"/>
                </a:cubicBezTo>
                <a:cubicBezTo>
                  <a:pt x="275167" y="746819"/>
                  <a:pt x="203199" y="1102420"/>
                  <a:pt x="172155" y="1277398"/>
                </a:cubicBezTo>
                <a:cubicBezTo>
                  <a:pt x="141111" y="1452376"/>
                  <a:pt x="142052" y="1479186"/>
                  <a:pt x="127000" y="1613242"/>
                </a:cubicBezTo>
                <a:cubicBezTo>
                  <a:pt x="111948" y="1747297"/>
                  <a:pt x="97837" y="1975427"/>
                  <a:pt x="81844" y="2081731"/>
                </a:cubicBezTo>
                <a:cubicBezTo>
                  <a:pt x="65851" y="2188035"/>
                  <a:pt x="44685" y="2217197"/>
                  <a:pt x="31044" y="2251064"/>
                </a:cubicBezTo>
                <a:cubicBezTo>
                  <a:pt x="17403" y="2284931"/>
                  <a:pt x="8701" y="2284931"/>
                  <a:pt x="0" y="2284931"/>
                </a:cubicBezTo>
              </a:path>
            </a:pathLst>
          </a:custGeom>
          <a:noFill/>
          <a:ln w="28575" cap="flat" cmpd="sng" algn="ctr">
            <a:solidFill>
              <a:srgbClr val="FDB338"/>
            </a:solidFill>
            <a:prstDash val="dashDot"/>
            <a:miter lim="800000"/>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108" name="TextBox 70">
            <a:extLst>
              <a:ext uri="{FF2B5EF4-FFF2-40B4-BE49-F238E27FC236}">
                <a16:creationId xmlns:a16="http://schemas.microsoft.com/office/drawing/2014/main" id="{CD2F85D7-6B02-48F1-9A41-58AE55DE7FC9}"/>
              </a:ext>
            </a:extLst>
          </p:cNvPr>
          <p:cNvSpPr txBox="1"/>
          <p:nvPr/>
        </p:nvSpPr>
        <p:spPr>
          <a:xfrm>
            <a:off x="4243715" y="2088825"/>
            <a:ext cx="1072153"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Stage</a:t>
            </a:r>
          </a:p>
        </p:txBody>
      </p:sp>
      <p:sp>
        <p:nvSpPr>
          <p:cNvPr id="109" name="TextBox 71">
            <a:extLst>
              <a:ext uri="{FF2B5EF4-FFF2-40B4-BE49-F238E27FC236}">
                <a16:creationId xmlns:a16="http://schemas.microsoft.com/office/drawing/2014/main" id="{90F1EF3B-7FD6-48B0-8EAB-BAC857AFC11B}"/>
              </a:ext>
            </a:extLst>
          </p:cNvPr>
          <p:cNvSpPr txBox="1"/>
          <p:nvPr/>
        </p:nvSpPr>
        <p:spPr>
          <a:xfrm>
            <a:off x="5731305" y="2092404"/>
            <a:ext cx="325874"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I</a:t>
            </a:r>
          </a:p>
        </p:txBody>
      </p:sp>
      <p:sp>
        <p:nvSpPr>
          <p:cNvPr id="110" name="TextBox 72">
            <a:extLst>
              <a:ext uri="{FF2B5EF4-FFF2-40B4-BE49-F238E27FC236}">
                <a16:creationId xmlns:a16="http://schemas.microsoft.com/office/drawing/2014/main" id="{23BC1AC9-DE4A-4591-B08C-C4C6EA746F0B}"/>
              </a:ext>
            </a:extLst>
          </p:cNvPr>
          <p:cNvSpPr txBox="1"/>
          <p:nvPr/>
        </p:nvSpPr>
        <p:spPr>
          <a:xfrm>
            <a:off x="6520413" y="2081518"/>
            <a:ext cx="429724"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II</a:t>
            </a:r>
          </a:p>
        </p:txBody>
      </p:sp>
      <p:sp>
        <p:nvSpPr>
          <p:cNvPr id="111" name="TextBox 73">
            <a:extLst>
              <a:ext uri="{FF2B5EF4-FFF2-40B4-BE49-F238E27FC236}">
                <a16:creationId xmlns:a16="http://schemas.microsoft.com/office/drawing/2014/main" id="{560BDDA5-D5AF-4B34-BE40-6FA7234F0F3E}"/>
              </a:ext>
            </a:extLst>
          </p:cNvPr>
          <p:cNvSpPr txBox="1"/>
          <p:nvPr/>
        </p:nvSpPr>
        <p:spPr>
          <a:xfrm>
            <a:off x="7261709" y="2092404"/>
            <a:ext cx="551119"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III</a:t>
            </a:r>
          </a:p>
        </p:txBody>
      </p:sp>
      <p:cxnSp>
        <p:nvCxnSpPr>
          <p:cNvPr id="112" name="Straight Connector 111">
            <a:extLst>
              <a:ext uri="{FF2B5EF4-FFF2-40B4-BE49-F238E27FC236}">
                <a16:creationId xmlns:a16="http://schemas.microsoft.com/office/drawing/2014/main" id="{19948637-B367-40C0-A723-AA1ABB78760E}"/>
              </a:ext>
            </a:extLst>
          </p:cNvPr>
          <p:cNvCxnSpPr/>
          <p:nvPr/>
        </p:nvCxnSpPr>
        <p:spPr>
          <a:xfrm>
            <a:off x="5262475" y="2320241"/>
            <a:ext cx="465534" cy="0"/>
          </a:xfrm>
          <a:prstGeom prst="line">
            <a:avLst/>
          </a:prstGeom>
          <a:noFill/>
          <a:ln w="28575" cap="flat" cmpd="sng" algn="ctr">
            <a:solidFill>
              <a:srgbClr val="ED9077"/>
            </a:solidFill>
            <a:prstDash val="solid"/>
            <a:miter lim="800000"/>
          </a:ln>
          <a:effectLst/>
        </p:spPr>
      </p:cxnSp>
      <p:cxnSp>
        <p:nvCxnSpPr>
          <p:cNvPr id="113" name="Straight Connector 112">
            <a:extLst>
              <a:ext uri="{FF2B5EF4-FFF2-40B4-BE49-F238E27FC236}">
                <a16:creationId xmlns:a16="http://schemas.microsoft.com/office/drawing/2014/main" id="{0A90B158-114D-4695-AB12-5C4167E2B50A}"/>
              </a:ext>
            </a:extLst>
          </p:cNvPr>
          <p:cNvCxnSpPr/>
          <p:nvPr/>
        </p:nvCxnSpPr>
        <p:spPr>
          <a:xfrm>
            <a:off x="6079089" y="2320241"/>
            <a:ext cx="465534" cy="0"/>
          </a:xfrm>
          <a:prstGeom prst="line">
            <a:avLst/>
          </a:prstGeom>
          <a:noFill/>
          <a:ln w="28575" cap="flat" cmpd="sng" algn="ctr">
            <a:solidFill>
              <a:srgbClr val="4DA1BB"/>
            </a:solidFill>
            <a:prstDash val="dash"/>
            <a:miter lim="800000"/>
          </a:ln>
          <a:effectLst/>
        </p:spPr>
      </p:cxnSp>
      <p:cxnSp>
        <p:nvCxnSpPr>
          <p:cNvPr id="114" name="Straight Connector 113">
            <a:extLst>
              <a:ext uri="{FF2B5EF4-FFF2-40B4-BE49-F238E27FC236}">
                <a16:creationId xmlns:a16="http://schemas.microsoft.com/office/drawing/2014/main" id="{067F52E3-5A3A-420F-B6FF-6F688427B305}"/>
              </a:ext>
            </a:extLst>
          </p:cNvPr>
          <p:cNvCxnSpPr/>
          <p:nvPr/>
        </p:nvCxnSpPr>
        <p:spPr>
          <a:xfrm>
            <a:off x="6847801" y="2320241"/>
            <a:ext cx="465534" cy="0"/>
          </a:xfrm>
          <a:prstGeom prst="line">
            <a:avLst/>
          </a:prstGeom>
          <a:noFill/>
          <a:ln w="28575" cap="flat" cmpd="sng" algn="ctr">
            <a:solidFill>
              <a:srgbClr val="FDB338"/>
            </a:solidFill>
            <a:prstDash val="dashDot"/>
            <a:miter lim="800000"/>
          </a:ln>
          <a:effectLst/>
        </p:spPr>
      </p:cxnSp>
      <p:cxnSp>
        <p:nvCxnSpPr>
          <p:cNvPr id="115" name="Straight Connector 114">
            <a:extLst>
              <a:ext uri="{FF2B5EF4-FFF2-40B4-BE49-F238E27FC236}">
                <a16:creationId xmlns:a16="http://schemas.microsoft.com/office/drawing/2014/main" id="{388A69D6-7213-47DA-B588-B6BFCAC51897}"/>
              </a:ext>
            </a:extLst>
          </p:cNvPr>
          <p:cNvCxnSpPr>
            <a:cxnSpLocks/>
          </p:cNvCxnSpPr>
          <p:nvPr/>
        </p:nvCxnSpPr>
        <p:spPr>
          <a:xfrm>
            <a:off x="1928451" y="4400926"/>
            <a:ext cx="639261" cy="0"/>
          </a:xfrm>
          <a:prstGeom prst="line">
            <a:avLst/>
          </a:prstGeom>
          <a:noFill/>
          <a:ln w="76200" cap="flat" cmpd="sng" algn="ctr">
            <a:solidFill>
              <a:srgbClr val="015873"/>
            </a:solidFill>
            <a:prstDash val="solid"/>
            <a:miter lim="800000"/>
          </a:ln>
          <a:effectLst/>
        </p:spPr>
      </p:cxnSp>
      <p:cxnSp>
        <p:nvCxnSpPr>
          <p:cNvPr id="116" name="Straight Connector 115">
            <a:extLst>
              <a:ext uri="{FF2B5EF4-FFF2-40B4-BE49-F238E27FC236}">
                <a16:creationId xmlns:a16="http://schemas.microsoft.com/office/drawing/2014/main" id="{7B7F6F19-5C3A-42E5-B3B4-D9FF6BC6F578}"/>
              </a:ext>
            </a:extLst>
          </p:cNvPr>
          <p:cNvCxnSpPr>
            <a:cxnSpLocks/>
          </p:cNvCxnSpPr>
          <p:nvPr/>
        </p:nvCxnSpPr>
        <p:spPr>
          <a:xfrm>
            <a:off x="1928451" y="4779566"/>
            <a:ext cx="1178244" cy="0"/>
          </a:xfrm>
          <a:prstGeom prst="line">
            <a:avLst/>
          </a:prstGeom>
          <a:noFill/>
          <a:ln w="76200" cap="flat" cmpd="sng" algn="ctr">
            <a:solidFill>
              <a:srgbClr val="00823B"/>
            </a:solidFill>
            <a:prstDash val="solid"/>
            <a:miter lim="800000"/>
          </a:ln>
          <a:effectLst/>
        </p:spPr>
      </p:cxnSp>
      <p:cxnSp>
        <p:nvCxnSpPr>
          <p:cNvPr id="117" name="Straight Connector 116">
            <a:extLst>
              <a:ext uri="{FF2B5EF4-FFF2-40B4-BE49-F238E27FC236}">
                <a16:creationId xmlns:a16="http://schemas.microsoft.com/office/drawing/2014/main" id="{F6AD3A05-D36C-4E84-A8CC-397FBD0E4D65}"/>
              </a:ext>
            </a:extLst>
          </p:cNvPr>
          <p:cNvCxnSpPr>
            <a:cxnSpLocks/>
          </p:cNvCxnSpPr>
          <p:nvPr/>
        </p:nvCxnSpPr>
        <p:spPr>
          <a:xfrm>
            <a:off x="1928451" y="4606105"/>
            <a:ext cx="1178244" cy="0"/>
          </a:xfrm>
          <a:prstGeom prst="line">
            <a:avLst/>
          </a:prstGeom>
          <a:noFill/>
          <a:ln w="76200" cap="flat" cmpd="sng" algn="ctr">
            <a:solidFill>
              <a:srgbClr val="E1471D"/>
            </a:solidFill>
            <a:prstDash val="solid"/>
            <a:miter lim="800000"/>
          </a:ln>
          <a:effectLst/>
        </p:spPr>
      </p:cxnSp>
      <p:cxnSp>
        <p:nvCxnSpPr>
          <p:cNvPr id="118" name="Straight Connector 117">
            <a:extLst>
              <a:ext uri="{FF2B5EF4-FFF2-40B4-BE49-F238E27FC236}">
                <a16:creationId xmlns:a16="http://schemas.microsoft.com/office/drawing/2014/main" id="{033347C3-A4DC-4787-95FB-5CC6E56F4107}"/>
              </a:ext>
            </a:extLst>
          </p:cNvPr>
          <p:cNvCxnSpPr>
            <a:cxnSpLocks/>
          </p:cNvCxnSpPr>
          <p:nvPr/>
        </p:nvCxnSpPr>
        <p:spPr>
          <a:xfrm>
            <a:off x="1929653" y="4969615"/>
            <a:ext cx="1752374" cy="0"/>
          </a:xfrm>
          <a:prstGeom prst="line">
            <a:avLst/>
          </a:prstGeom>
          <a:noFill/>
          <a:ln w="76200" cap="flat" cmpd="sng" algn="ctr">
            <a:solidFill>
              <a:srgbClr val="682E74"/>
            </a:solidFill>
            <a:prstDash val="solid"/>
            <a:miter lim="800000"/>
          </a:ln>
          <a:effectLst/>
        </p:spPr>
      </p:cxnSp>
      <p:sp>
        <p:nvSpPr>
          <p:cNvPr id="119" name="Freeform: Shape 118">
            <a:extLst>
              <a:ext uri="{FF2B5EF4-FFF2-40B4-BE49-F238E27FC236}">
                <a16:creationId xmlns:a16="http://schemas.microsoft.com/office/drawing/2014/main" id="{DD184249-ABC4-4F22-A62B-DADC16081101}"/>
              </a:ext>
            </a:extLst>
          </p:cNvPr>
          <p:cNvSpPr/>
          <p:nvPr/>
        </p:nvSpPr>
        <p:spPr>
          <a:xfrm>
            <a:off x="1926170" y="2108212"/>
            <a:ext cx="5660386" cy="3029095"/>
          </a:xfrm>
          <a:custGeom>
            <a:avLst/>
            <a:gdLst>
              <a:gd name="connsiteX0" fmla="*/ 0 w 4457700"/>
              <a:gd name="connsiteY0" fmla="*/ 0 h 2387238"/>
              <a:gd name="connsiteX1" fmla="*/ 0 w 4457700"/>
              <a:gd name="connsiteY1" fmla="*/ 2387238 h 2387238"/>
              <a:gd name="connsiteX2" fmla="*/ 4457700 w 4457700"/>
              <a:gd name="connsiteY2" fmla="*/ 2387238 h 2387238"/>
            </a:gdLst>
            <a:ahLst/>
            <a:cxnLst>
              <a:cxn ang="0">
                <a:pos x="connsiteX0" y="connsiteY0"/>
              </a:cxn>
              <a:cxn ang="0">
                <a:pos x="connsiteX1" y="connsiteY1"/>
              </a:cxn>
              <a:cxn ang="0">
                <a:pos x="connsiteX2" y="connsiteY2"/>
              </a:cxn>
            </a:cxnLst>
            <a:rect l="l" t="t" r="r" b="b"/>
            <a:pathLst>
              <a:path w="4457700" h="2387238">
                <a:moveTo>
                  <a:pt x="0" y="0"/>
                </a:moveTo>
                <a:lnTo>
                  <a:pt x="0" y="2387238"/>
                </a:lnTo>
                <a:lnTo>
                  <a:pt x="4457700" y="2387238"/>
                </a:lnTo>
              </a:path>
            </a:pathLst>
          </a:custGeom>
          <a:noFill/>
          <a:ln w="28575" cap="flat" cmpd="sng" algn="ctr">
            <a:solidFill>
              <a:sysClr val="windowText" lastClr="000000"/>
            </a:solidFill>
            <a:prstDash val="solid"/>
            <a:miter lim="800000"/>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grpSp>
        <p:nvGrpSpPr>
          <p:cNvPr id="74" name="Group 73">
            <a:extLst>
              <a:ext uri="{FF2B5EF4-FFF2-40B4-BE49-F238E27FC236}">
                <a16:creationId xmlns:a16="http://schemas.microsoft.com/office/drawing/2014/main" id="{EADB287E-9FAF-4B2D-B496-C26592C75D33}"/>
              </a:ext>
            </a:extLst>
          </p:cNvPr>
          <p:cNvGrpSpPr/>
          <p:nvPr/>
        </p:nvGrpSpPr>
        <p:grpSpPr>
          <a:xfrm>
            <a:off x="9392911" y="6207927"/>
            <a:ext cx="2488502" cy="454909"/>
            <a:chOff x="9392911" y="6207927"/>
            <a:chExt cx="2488502" cy="454909"/>
          </a:xfrm>
        </p:grpSpPr>
        <p:pic>
          <p:nvPicPr>
            <p:cNvPr id="75" name="Picture 74" descr="A picture containing text, ax, wheel&#10;&#10;Description automatically generated">
              <a:extLst>
                <a:ext uri="{FF2B5EF4-FFF2-40B4-BE49-F238E27FC236}">
                  <a16:creationId xmlns:a16="http://schemas.microsoft.com/office/drawing/2014/main" id="{EAB3F03D-BB55-4DE7-BF04-2A2B9D8A0D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6" name="Rectangle 75">
              <a:extLst>
                <a:ext uri="{FF2B5EF4-FFF2-40B4-BE49-F238E27FC236}">
                  <a16:creationId xmlns:a16="http://schemas.microsoft.com/office/drawing/2014/main" id="{A00C06A2-C9AC-476F-870F-D89296DA6AA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F085-5AE0-437E-8C72-30CDB83BF8E7}"/>
              </a:ext>
            </a:extLst>
          </p:cNvPr>
          <p:cNvSpPr>
            <a:spLocks noGrp="1"/>
          </p:cNvSpPr>
          <p:nvPr>
            <p:ph type="title"/>
          </p:nvPr>
        </p:nvSpPr>
        <p:spPr/>
        <p:txBody>
          <a:bodyPr/>
          <a:lstStyle/>
          <a:p>
            <a:r>
              <a:rPr lang="en-US" dirty="0"/>
              <a:t>Reported CDK4/6 Inhibitor Adjuvant Trials</a:t>
            </a:r>
          </a:p>
        </p:txBody>
      </p:sp>
      <p:graphicFrame>
        <p:nvGraphicFramePr>
          <p:cNvPr id="4" name="Group 3">
            <a:extLst>
              <a:ext uri="{FF2B5EF4-FFF2-40B4-BE49-F238E27FC236}">
                <a16:creationId xmlns:a16="http://schemas.microsoft.com/office/drawing/2014/main" id="{626F24E6-64C6-4B11-8C05-84FEC2767B3D}"/>
              </a:ext>
            </a:extLst>
          </p:cNvPr>
          <p:cNvGraphicFramePr>
            <a:graphicFrameLocks/>
          </p:cNvGraphicFramePr>
          <p:nvPr>
            <p:extLst>
              <p:ext uri="{D42A27DB-BD31-4B8C-83A1-F6EECF244321}">
                <p14:modId xmlns:p14="http://schemas.microsoft.com/office/powerpoint/2010/main" val="2333255295"/>
              </p:ext>
            </p:extLst>
          </p:nvPr>
        </p:nvGraphicFramePr>
        <p:xfrm>
          <a:off x="719138" y="1287453"/>
          <a:ext cx="10763065" cy="4850355"/>
        </p:xfrm>
        <a:graphic>
          <a:graphicData uri="http://schemas.openxmlformats.org/drawingml/2006/table">
            <a:tbl>
              <a:tblPr/>
              <a:tblGrid>
                <a:gridCol w="2806303">
                  <a:extLst>
                    <a:ext uri="{9D8B030D-6E8A-4147-A177-3AD203B41FA5}">
                      <a16:colId xmlns:a16="http://schemas.microsoft.com/office/drawing/2014/main" val="20000"/>
                    </a:ext>
                  </a:extLst>
                </a:gridCol>
                <a:gridCol w="2804310">
                  <a:extLst>
                    <a:ext uri="{9D8B030D-6E8A-4147-A177-3AD203B41FA5}">
                      <a16:colId xmlns:a16="http://schemas.microsoft.com/office/drawing/2014/main" val="20001"/>
                    </a:ext>
                  </a:extLst>
                </a:gridCol>
                <a:gridCol w="2608677">
                  <a:extLst>
                    <a:ext uri="{9D8B030D-6E8A-4147-A177-3AD203B41FA5}">
                      <a16:colId xmlns:a16="http://schemas.microsoft.com/office/drawing/2014/main" val="20002"/>
                    </a:ext>
                  </a:extLst>
                </a:gridCol>
                <a:gridCol w="2543775">
                  <a:extLst>
                    <a:ext uri="{9D8B030D-6E8A-4147-A177-3AD203B41FA5}">
                      <a16:colId xmlns:a16="http://schemas.microsoft.com/office/drawing/2014/main" val="20003"/>
                    </a:ext>
                  </a:extLst>
                </a:gridCol>
              </a:tblGrid>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monarchE</a:t>
                      </a:r>
                      <a:r>
                        <a:rPr lang="en-US" sz="1600" b="1" baseline="30000" dirty="0">
                          <a:latin typeface="Calibri" panose="020F0502020204030204" pitchFamily="34" charset="0"/>
                          <a:cs typeface="Calibri" panose="020F0502020204030204" pitchFamily="34" charset="0"/>
                        </a:rPr>
                        <a:t>1-3</a:t>
                      </a:r>
                      <a:endParaRPr lang="en-US" sz="1600" b="1"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PALLAS</a:t>
                      </a:r>
                      <a:r>
                        <a:rPr lang="en-US" sz="1600" b="1" baseline="30000" dirty="0">
                          <a:latin typeface="Calibri" panose="020F0502020204030204" pitchFamily="34" charset="0"/>
                          <a:cs typeface="Calibri" panose="020F0502020204030204" pitchFamily="34" charset="0"/>
                        </a:rPr>
                        <a:t>4</a:t>
                      </a:r>
                      <a:endParaRPr lang="en-US" sz="1600" b="1"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PENELOPE-B</a:t>
                      </a:r>
                      <a:r>
                        <a:rPr lang="en-US" sz="1600" b="1" baseline="30000" dirty="0">
                          <a:latin typeface="Calibri" panose="020F0502020204030204" pitchFamily="34" charset="0"/>
                          <a:cs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CDK inhibitor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Abemaciclib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Palbociclib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Palbociclib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7043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Eligibility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≥N2 or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≥N1 and G3 or T3 (Cohort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N1 and Ki-67 ≥20% (Cohort 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Anatomic stage 2 or 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N2 or N1 and G3 or T3)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CPS-EG 3 or 2 with ypN+</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124348"/>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CDKi duration,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62147735"/>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Follow-up,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71516672"/>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2-yr iDFS, % (change)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 vs 90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 vs 84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16667924"/>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3-yr iDFS, % (change)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 vs 83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 vs 89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vs 78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2935"/>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4-yr iDFS, % (change)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vs 72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5807447"/>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DRFS, % (change)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 vs 86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 vs 91 (at Yr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difference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3307595"/>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Discontinuation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36721403"/>
                  </a:ext>
                </a:extLst>
              </a:tr>
              <a:tr h="286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Discontinuation due to 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28852199"/>
                  </a:ext>
                </a:extLst>
              </a:tr>
              <a:tr h="3391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Completed therapy,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1885319"/>
                  </a:ext>
                </a:extLst>
              </a:tr>
            </a:tbl>
          </a:graphicData>
        </a:graphic>
      </p:graphicFrame>
      <p:sp>
        <p:nvSpPr>
          <p:cNvPr id="8" name="Text Box 15">
            <a:extLst>
              <a:ext uri="{FF2B5EF4-FFF2-40B4-BE49-F238E27FC236}">
                <a16:creationId xmlns:a16="http://schemas.microsoft.com/office/drawing/2014/main" id="{4C4CE743-0CA2-4250-B12A-2C597D67D258}"/>
              </a:ext>
            </a:extLst>
          </p:cNvPr>
          <p:cNvSpPr txBox="1">
            <a:spLocks noChangeArrowheads="1"/>
          </p:cNvSpPr>
          <p:nvPr/>
        </p:nvSpPr>
        <p:spPr bwMode="auto">
          <a:xfrm>
            <a:off x="412750" y="6204249"/>
            <a:ext cx="872245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O’Shaughnessy. SABCS 2020. Abstr GS1-01. 2. </a:t>
            </a:r>
            <a:r>
              <a:rPr lang="en-US" sz="1200" b="0" dirty="0">
                <a:solidFill>
                  <a:schemeClr val="bg2"/>
                </a:solidFill>
                <a:latin typeface="Calibri" panose="020F0502020204030204" pitchFamily="34" charset="0"/>
                <a:cs typeface="Calibri" panose="020F0502020204030204" pitchFamily="34" charset="0"/>
              </a:rPr>
              <a:t>Harbeck. Ann Oncol. 2021;32:1571. 3. Rugo Ann Oncol. 2022.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4.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Mayer. Lancet Oncol. 2021;22:212. 5. </a:t>
            </a:r>
            <a:r>
              <a:rPr lang="en-US" altLang="en-US" sz="1200" b="0" spc="-10" dirty="0">
                <a:solidFill>
                  <a:srgbClr val="455560"/>
                </a:solidFill>
                <a:latin typeface="Calibri" panose="020F0502020204030204" pitchFamily="34" charset="0"/>
                <a:cs typeface="Calibri" panose="020F0502020204030204" pitchFamily="34" charset="0"/>
              </a:rPr>
              <a:t>Loibl. JCO 2021;39:1518.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1" name="Rectangle 10">
            <a:extLst>
              <a:ext uri="{FF2B5EF4-FFF2-40B4-BE49-F238E27FC236}">
                <a16:creationId xmlns:a16="http://schemas.microsoft.com/office/drawing/2014/main" id="{5EA47E5D-CF22-4A4A-AE51-88DACD161C24}"/>
              </a:ext>
            </a:extLst>
          </p:cNvPr>
          <p:cNvSpPr/>
          <p:nvPr/>
        </p:nvSpPr>
        <p:spPr>
          <a:xfrm>
            <a:off x="740319" y="5807413"/>
            <a:ext cx="10763250" cy="338684"/>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A33FE90-6AD9-4A4A-89EC-0339B0A11F27}"/>
              </a:ext>
            </a:extLst>
          </p:cNvPr>
          <p:cNvSpPr/>
          <p:nvPr/>
        </p:nvSpPr>
        <p:spPr>
          <a:xfrm>
            <a:off x="728866" y="5121682"/>
            <a:ext cx="10763250" cy="365796"/>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16F19B01-AFEC-447F-9340-191586B5443D}"/>
              </a:ext>
            </a:extLst>
          </p:cNvPr>
          <p:cNvSpPr/>
          <p:nvPr/>
        </p:nvSpPr>
        <p:spPr>
          <a:xfrm>
            <a:off x="719138" y="3429000"/>
            <a:ext cx="10763250" cy="365796"/>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2EFD2EE-FC2D-4133-B5C9-8A48371CBB66}"/>
              </a:ext>
            </a:extLst>
          </p:cNvPr>
          <p:cNvSpPr/>
          <p:nvPr/>
        </p:nvSpPr>
        <p:spPr>
          <a:xfrm>
            <a:off x="719138" y="3128520"/>
            <a:ext cx="10763250" cy="311647"/>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A95E54B-3826-42D1-B84F-182F80BA8D7B}"/>
              </a:ext>
            </a:extLst>
          </p:cNvPr>
          <p:cNvSpPr/>
          <p:nvPr/>
        </p:nvSpPr>
        <p:spPr>
          <a:xfrm>
            <a:off x="719138" y="2283073"/>
            <a:ext cx="10763250" cy="837157"/>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3CC01102-A5CE-43C1-B383-523360108D87}"/>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E069C796-F74B-4158-AA7A-E94D0922D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19">
              <a:extLst>
                <a:ext uri="{FF2B5EF4-FFF2-40B4-BE49-F238E27FC236}">
                  <a16:creationId xmlns:a16="http://schemas.microsoft.com/office/drawing/2014/main" id="{36EB2491-204A-4D07-8D4B-4DBC314F1BC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38637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6D16-5C61-4391-B95D-BDF1F3CB8A38}"/>
              </a:ext>
            </a:extLst>
          </p:cNvPr>
          <p:cNvSpPr>
            <a:spLocks noGrp="1"/>
          </p:cNvSpPr>
          <p:nvPr>
            <p:ph type="title"/>
          </p:nvPr>
        </p:nvSpPr>
        <p:spPr/>
        <p:txBody>
          <a:bodyPr/>
          <a:lstStyle/>
          <a:p>
            <a:r>
              <a:rPr lang="en-US" dirty="0"/>
              <a:t>NATALEE: Adjuvant Ribociclib + ET in HR+/HER2- EBC</a:t>
            </a:r>
          </a:p>
        </p:txBody>
      </p:sp>
      <p:sp>
        <p:nvSpPr>
          <p:cNvPr id="3" name="Content Placeholder 2">
            <a:extLst>
              <a:ext uri="{FF2B5EF4-FFF2-40B4-BE49-F238E27FC236}">
                <a16:creationId xmlns:a16="http://schemas.microsoft.com/office/drawing/2014/main" id="{FF58901D-7A40-413D-A6B0-5C76C61E198C}"/>
              </a:ext>
            </a:extLst>
          </p:cNvPr>
          <p:cNvSpPr>
            <a:spLocks noGrp="1"/>
          </p:cNvSpPr>
          <p:nvPr>
            <p:ph idx="1"/>
          </p:nvPr>
        </p:nvSpPr>
        <p:spPr/>
        <p:txBody>
          <a:bodyPr/>
          <a:lstStyle/>
          <a:p>
            <a:pPr defTabSz="1219114" eaLnBrk="1" fontAlgn="auto" hangingPunct="1">
              <a:spcBef>
                <a:spcPts val="0"/>
              </a:spcBef>
              <a:spcAft>
                <a:spcPts val="0"/>
              </a:spcAft>
              <a:defRPr/>
            </a:pPr>
            <a:r>
              <a:rPr lang="en-US" sz="1800" dirty="0">
                <a:solidFill>
                  <a:srgbClr val="000000"/>
                </a:solidFill>
                <a:cs typeface="Calibri" panose="020F0502020204030204" pitchFamily="34" charset="0"/>
              </a:rPr>
              <a:t>Multicenter, randomized, open-label phase III trial</a:t>
            </a:r>
          </a:p>
          <a:p>
            <a:pPr defTabSz="1219114" eaLnBrk="1" fontAlgn="auto" hangingPunct="1">
              <a:spcBef>
                <a:spcPts val="0"/>
              </a:spcBef>
              <a:spcAft>
                <a:spcPts val="0"/>
              </a:spcAft>
              <a:defRPr/>
            </a:pPr>
            <a:endParaRPr lang="en-US" sz="16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16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16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16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16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16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16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16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16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16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16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16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1600" b="1" dirty="0">
              <a:solidFill>
                <a:srgbClr val="000000"/>
              </a:solidFill>
              <a:cs typeface="Calibri" panose="020F0502020204030204" pitchFamily="34" charset="0"/>
            </a:endParaRPr>
          </a:p>
          <a:p>
            <a:pPr marL="0" indent="0" defTabSz="1219114" eaLnBrk="1" fontAlgn="auto" hangingPunct="1">
              <a:spcBef>
                <a:spcPts val="0"/>
              </a:spcBef>
              <a:spcAft>
                <a:spcPts val="0"/>
              </a:spcAft>
              <a:buNone/>
              <a:defRPr/>
            </a:pPr>
            <a:endParaRPr lang="en-US" sz="1600" b="1" dirty="0">
              <a:solidFill>
                <a:srgbClr val="000000"/>
              </a:solidFill>
              <a:cs typeface="Calibri" panose="020F0502020204030204" pitchFamily="34" charset="0"/>
            </a:endParaRPr>
          </a:p>
          <a:p>
            <a:pPr defTabSz="1219114" eaLnBrk="1" fontAlgn="auto" hangingPunct="1">
              <a:spcBef>
                <a:spcPts val="0"/>
              </a:spcBef>
              <a:spcAft>
                <a:spcPts val="0"/>
              </a:spcAft>
              <a:defRPr/>
            </a:pPr>
            <a:endParaRPr lang="en-US" sz="1600" b="1" dirty="0">
              <a:solidFill>
                <a:srgbClr val="000000"/>
              </a:solidFill>
              <a:cs typeface="Calibri" panose="020F0502020204030204" pitchFamily="34" charset="0"/>
            </a:endParaRPr>
          </a:p>
          <a:p>
            <a:pPr defTabSz="1219114" eaLnBrk="1" fontAlgn="auto" hangingPunct="1">
              <a:defRPr/>
            </a:pPr>
            <a:r>
              <a:rPr lang="en-US" sz="1800" b="1" dirty="0">
                <a:solidFill>
                  <a:srgbClr val="000000"/>
                </a:solidFill>
                <a:cs typeface="Calibri" panose="020F0502020204030204" pitchFamily="34" charset="0"/>
              </a:rPr>
              <a:t>Primary endpoint: </a:t>
            </a:r>
            <a:r>
              <a:rPr lang="en-US" sz="1800" dirty="0">
                <a:solidFill>
                  <a:srgbClr val="000000"/>
                </a:solidFill>
                <a:cs typeface="Calibri" panose="020F0502020204030204" pitchFamily="34" charset="0"/>
              </a:rPr>
              <a:t>i</a:t>
            </a:r>
            <a:r>
              <a:rPr lang="en-US" sz="1800" b="0" dirty="0">
                <a:solidFill>
                  <a:srgbClr val="000000"/>
                </a:solidFill>
                <a:cs typeface="Calibri" panose="020F0502020204030204" pitchFamily="34" charset="0"/>
              </a:rPr>
              <a:t>nvasive disease-free survival (STEEP criteria)</a:t>
            </a:r>
            <a:endParaRPr lang="en-US" sz="1800" b="1" dirty="0">
              <a:solidFill>
                <a:srgbClr val="000000"/>
              </a:solidFill>
              <a:cs typeface="Calibri" panose="020F0502020204030204" pitchFamily="34" charset="0"/>
            </a:endParaRPr>
          </a:p>
          <a:p>
            <a:pPr defTabSz="1219114" eaLnBrk="1" fontAlgn="auto" hangingPunct="1">
              <a:defRPr/>
            </a:pPr>
            <a:r>
              <a:rPr lang="en-US" sz="1800" b="1" dirty="0">
                <a:solidFill>
                  <a:srgbClr val="000000"/>
                </a:solidFill>
                <a:cs typeface="Calibri" panose="020F0502020204030204" pitchFamily="34" charset="0"/>
              </a:rPr>
              <a:t>Key secondary endpoints: </a:t>
            </a:r>
            <a:r>
              <a:rPr lang="en-GB" sz="1800" b="0" dirty="0">
                <a:solidFill>
                  <a:srgbClr val="000000"/>
                </a:solidFill>
                <a:cs typeface="Calibri" panose="020F0502020204030204" pitchFamily="34" charset="0"/>
              </a:rPr>
              <a:t>recurrence-free survival, distant DFS, overall survival, patient-reported outcomes, and pharmacokinetics</a:t>
            </a:r>
            <a:r>
              <a:rPr lang="en-GB" sz="1800" dirty="0">
                <a:solidFill>
                  <a:srgbClr val="000000"/>
                </a:solidFill>
                <a:cs typeface="Calibri" panose="020F0502020204030204" pitchFamily="34" charset="0"/>
              </a:rPr>
              <a:t>; s</a:t>
            </a:r>
            <a:r>
              <a:rPr lang="en-GB" sz="1800" b="0" dirty="0">
                <a:solidFill>
                  <a:srgbClr val="000000"/>
                </a:solidFill>
                <a:cs typeface="Calibri" panose="020F0502020204030204" pitchFamily="34" charset="0"/>
              </a:rPr>
              <a:t>afety and tolerability will also be evaluated</a:t>
            </a:r>
            <a:endParaRPr lang="en-US" sz="1800" b="0" dirty="0">
              <a:solidFill>
                <a:srgbClr val="000000"/>
              </a:solidFill>
              <a:cs typeface="Calibri" panose="020F0502020204030204" pitchFamily="34" charset="0"/>
            </a:endParaRPr>
          </a:p>
        </p:txBody>
      </p:sp>
      <p:sp>
        <p:nvSpPr>
          <p:cNvPr id="14" name="Rounded Rectangle 9">
            <a:extLst>
              <a:ext uri="{FF2B5EF4-FFF2-40B4-BE49-F238E27FC236}">
                <a16:creationId xmlns:a16="http://schemas.microsoft.com/office/drawing/2014/main" id="{412FEAED-0625-43FB-892B-798541495E4E}"/>
              </a:ext>
            </a:extLst>
          </p:cNvPr>
          <p:cNvSpPr/>
          <p:nvPr/>
        </p:nvSpPr>
        <p:spPr bwMode="auto">
          <a:xfrm>
            <a:off x="4684660" y="2125739"/>
            <a:ext cx="5035104" cy="1010498"/>
          </a:xfrm>
          <a:prstGeom prst="roundRect">
            <a:avLst>
              <a:gd name="adj" fmla="val 0"/>
            </a:avLst>
          </a:prstGeom>
          <a:solidFill>
            <a:srgbClr val="015873"/>
          </a:solidFill>
          <a:ln w="38100" cap="flat" cmpd="sng" algn="ctr">
            <a:noFill/>
            <a:prstDash val="solid"/>
          </a:ln>
          <a:effectLst/>
        </p:spPr>
        <p:txBody>
          <a:bodyPr lIns="162548" tIns="81273" rIns="162548" bIns="81273" anchor="ctr"/>
          <a:lstStyle/>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Calibri" panose="020F0502020204030204" pitchFamily="34" charset="0"/>
              </a:rPr>
              <a:t>Ribociclib </a:t>
            </a:r>
            <a:r>
              <a:rPr kumimoji="0" lang="en-GB" sz="16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Calibri" panose="020F0502020204030204" pitchFamily="34" charset="0"/>
              </a:rPr>
              <a:t>400 mg/day (3 wk on/1 wk off) for 3 yr +</a:t>
            </a:r>
            <a:endParaRPr kumimoji="0" lang="nl-BE" sz="16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Calibri" panose="020F0502020204030204" pitchFamily="34" charset="0"/>
            </a:endParaRPr>
          </a:p>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Calibri" panose="020F0502020204030204" pitchFamily="34" charset="0"/>
              </a:rPr>
              <a:t>ET (letrozole or anastrazole)* </a:t>
            </a:r>
            <a:r>
              <a:rPr kumimoji="0" lang="nl-BE" sz="16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Calibri" panose="020F0502020204030204" pitchFamily="34" charset="0"/>
              </a:rPr>
              <a:t>for 60 mo +</a:t>
            </a:r>
          </a:p>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Calibri" panose="020F0502020204030204" pitchFamily="34" charset="0"/>
              </a:rPr>
              <a:t>Goserelin</a:t>
            </a:r>
            <a:r>
              <a:rPr kumimoji="0" lang="nl-BE" sz="1600" b="1" i="0" u="none" strike="noStrike" kern="1200" cap="none" spc="0" normalizeH="0" baseline="30000" noProof="0" dirty="0">
                <a:ln>
                  <a:noFill/>
                </a:ln>
                <a:solidFill>
                  <a:prstClr val="white"/>
                </a:solidFill>
                <a:effectLst/>
                <a:uLnTx/>
                <a:uFillTx/>
                <a:latin typeface="Calibri" panose="020F0502020204030204"/>
                <a:ea typeface="Arial Unicode MS" panose="020B0604020202020204" pitchFamily="34" charset="-128"/>
                <a:cs typeface="Calibri" panose="020F0502020204030204" pitchFamily="34" charset="0"/>
              </a:rPr>
              <a:t>†</a:t>
            </a:r>
          </a:p>
        </p:txBody>
      </p:sp>
      <p:sp>
        <p:nvSpPr>
          <p:cNvPr id="15" name="Rounded Rectangle 10">
            <a:extLst>
              <a:ext uri="{FF2B5EF4-FFF2-40B4-BE49-F238E27FC236}">
                <a16:creationId xmlns:a16="http://schemas.microsoft.com/office/drawing/2014/main" id="{2104663A-CB87-4961-B239-C633B3092DAD}"/>
              </a:ext>
            </a:extLst>
          </p:cNvPr>
          <p:cNvSpPr/>
          <p:nvPr/>
        </p:nvSpPr>
        <p:spPr bwMode="auto">
          <a:xfrm>
            <a:off x="4684660" y="3326873"/>
            <a:ext cx="5051294" cy="1010498"/>
          </a:xfrm>
          <a:prstGeom prst="roundRect">
            <a:avLst>
              <a:gd name="adj" fmla="val 0"/>
            </a:avLst>
          </a:prstGeom>
          <a:solidFill>
            <a:srgbClr val="E1471D"/>
          </a:solidFill>
          <a:ln w="38100" cap="flat" cmpd="sng" algn="ctr">
            <a:noFill/>
            <a:prstDash val="solid"/>
          </a:ln>
          <a:effectLst/>
        </p:spPr>
        <p:txBody>
          <a:bodyPr lIns="162548" tIns="81273" rIns="162548" bIns="81273" anchor="ctr"/>
          <a:lstStyle/>
          <a:p>
            <a:pPr marL="0" marR="0" lvl="0" indent="0" algn="ctr" defTabSz="1219084" rtl="0" eaLnBrk="1" fontAlgn="auto" latinLnBrk="0" hangingPunct="1">
              <a:lnSpc>
                <a:spcPct val="100000"/>
              </a:lnSpc>
              <a:spcBef>
                <a:spcPts val="0"/>
              </a:spcBef>
              <a:spcAft>
                <a:spcPts val="0"/>
              </a:spcAft>
              <a:buClrTx/>
              <a:buSzTx/>
              <a:buFontTx/>
              <a:buNone/>
              <a:tabLst/>
              <a:defRPr/>
            </a:pPr>
            <a:r>
              <a:rPr kumimoji="0" lang="nl-BE" sz="1600" b="1"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Calibri" panose="020F0502020204030204" pitchFamily="34" charset="0"/>
              </a:rPr>
              <a:t>ET </a:t>
            </a:r>
            <a:r>
              <a:rPr kumimoji="0" lang="nl-BE" sz="1600" b="0" i="0" u="none" strike="noStrike" kern="1200" cap="none" spc="0" normalizeH="0" baseline="0" noProof="0" dirty="0">
                <a:ln>
                  <a:noFill/>
                </a:ln>
                <a:solidFill>
                  <a:prstClr val="white"/>
                </a:solidFill>
                <a:effectLst/>
                <a:uLnTx/>
                <a:uFillTx/>
                <a:latin typeface="Calibri" panose="020F0502020204030204"/>
                <a:ea typeface="Arial Unicode MS" panose="020B0604020202020204" pitchFamily="34" charset="-128"/>
                <a:cs typeface="Calibri" panose="020F0502020204030204" pitchFamily="34" charset="0"/>
              </a:rPr>
              <a:t>for 60 mo </a:t>
            </a:r>
          </a:p>
        </p:txBody>
      </p:sp>
      <p:sp>
        <p:nvSpPr>
          <p:cNvPr id="16" name="TextBox 15">
            <a:extLst>
              <a:ext uri="{FF2B5EF4-FFF2-40B4-BE49-F238E27FC236}">
                <a16:creationId xmlns:a16="http://schemas.microsoft.com/office/drawing/2014/main" id="{62B0CFF7-7B81-4A97-A1B2-4CEBFB63F8DC}"/>
              </a:ext>
            </a:extLst>
          </p:cNvPr>
          <p:cNvSpPr txBox="1"/>
          <p:nvPr/>
        </p:nvSpPr>
        <p:spPr>
          <a:xfrm>
            <a:off x="1452318" y="1890117"/>
            <a:ext cx="2497168" cy="2831544"/>
          </a:xfrm>
          <a:prstGeom prst="rect">
            <a:avLst/>
          </a:prstGeom>
          <a:noFill/>
        </p:spPr>
        <p:txBody>
          <a:bodyPr wrap="square" rtlCol="0">
            <a:spAutoFit/>
          </a:bodyPr>
          <a:lstStyle/>
          <a:p>
            <a:pPr marL="0" marR="0" lvl="0" indent="0" algn="ctr" defTabSz="1219114"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cs typeface="Calibri" panose="020F0502020204030204" pitchFamily="34" charset="0"/>
              </a:rPr>
              <a:t>Patients with HR+, HER2-</a:t>
            </a:r>
            <a:r>
              <a:rPr kumimoji="0" lang="en-GB" sz="16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cs typeface="Calibri" panose="020F0502020204030204" pitchFamily="34" charset="0"/>
              </a:rPr>
              <a:t> stage II (either N0 with grade 2/3 and/or Ki-67 ≥20% or N1) or III EBC; </a:t>
            </a: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cs typeface="Calibri" panose="020F0502020204030204" pitchFamily="34" charset="0"/>
              </a:rPr>
              <a:t>pre/postmenopausal</a:t>
            </a:r>
            <a:r>
              <a:rPr kumimoji="0" lang="en-US"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cs typeface="Calibri" panose="020F0502020204030204" pitchFamily="34" charset="0"/>
              </a:rPr>
              <a:t> women or men, with</a:t>
            </a: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cs typeface="Calibri" panose="020F0502020204030204" pitchFamily="34" charset="0"/>
              </a:rPr>
              <a:t> or without prior (neo)adjuvant chemotherapy, no distant metastases</a:t>
            </a:r>
          </a:p>
          <a:p>
            <a:pPr marL="0" marR="0" lvl="0" indent="0" algn="ctr" defTabSz="1219114"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cs typeface="Calibri" panose="020F0502020204030204" pitchFamily="34" charset="0"/>
              </a:rPr>
              <a:t>(N = 5101)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7" name="Line 53">
            <a:extLst>
              <a:ext uri="{FF2B5EF4-FFF2-40B4-BE49-F238E27FC236}">
                <a16:creationId xmlns:a16="http://schemas.microsoft.com/office/drawing/2014/main" id="{FA426514-2897-44AE-9068-E550B35A1550}"/>
              </a:ext>
            </a:extLst>
          </p:cNvPr>
          <p:cNvSpPr>
            <a:spLocks noChangeShapeType="1"/>
          </p:cNvSpPr>
          <p:nvPr/>
        </p:nvSpPr>
        <p:spPr bwMode="auto">
          <a:xfrm>
            <a:off x="3937827" y="3453337"/>
            <a:ext cx="622300" cy="350837"/>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 name="Line 54">
            <a:extLst>
              <a:ext uri="{FF2B5EF4-FFF2-40B4-BE49-F238E27FC236}">
                <a16:creationId xmlns:a16="http://schemas.microsoft.com/office/drawing/2014/main" id="{B4D5AFB6-6A7D-4408-9EC1-6F5B3B49A451}"/>
              </a:ext>
            </a:extLst>
          </p:cNvPr>
          <p:cNvSpPr>
            <a:spLocks noChangeShapeType="1"/>
          </p:cNvSpPr>
          <p:nvPr/>
        </p:nvSpPr>
        <p:spPr bwMode="auto">
          <a:xfrm flipV="1">
            <a:off x="3937827" y="2608231"/>
            <a:ext cx="622300" cy="347662"/>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 name="TextBox 18">
            <a:extLst>
              <a:ext uri="{FF2B5EF4-FFF2-40B4-BE49-F238E27FC236}">
                <a16:creationId xmlns:a16="http://schemas.microsoft.com/office/drawing/2014/main" id="{855357ED-1EC3-4D3C-BC5D-F7C3B6B012E5}"/>
              </a:ext>
            </a:extLst>
          </p:cNvPr>
          <p:cNvSpPr txBox="1"/>
          <p:nvPr/>
        </p:nvSpPr>
        <p:spPr>
          <a:xfrm flipH="1">
            <a:off x="4733300" y="4344636"/>
            <a:ext cx="5051294" cy="73866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Arial Unicode MS" panose="020B0604020202020204" pitchFamily="34" charset="-128"/>
                <a:cs typeface="Calibri" panose="020F0502020204030204" pitchFamily="34" charset="0"/>
              </a:rPr>
              <a:t>*Treatment may begin up to 1 year before study treatment start date. </a:t>
            </a:r>
            <a:r>
              <a:rPr kumimoji="0" lang="en-US" sz="1400" b="0" i="0" u="none" strike="noStrike" kern="1200" cap="none" spc="0" normalizeH="0" baseline="30000" noProof="0" dirty="0">
                <a:ln>
                  <a:noFill/>
                </a:ln>
                <a:solidFill>
                  <a:prstClr val="black"/>
                </a:solidFill>
                <a:effectLst/>
                <a:uLnTx/>
                <a:uFillTx/>
                <a:latin typeface="Calibri" panose="020F0502020204030204"/>
                <a:ea typeface="Arial Unicode MS" panose="020B0604020202020204" pitchFamily="34" charset="-128"/>
                <a:cs typeface="Calibri" panose="020F0502020204030204" pitchFamily="34" charset="0"/>
              </a:rPr>
              <a:t>†</a:t>
            </a:r>
            <a:r>
              <a:rPr kumimoji="0" lang="en-US" sz="1400" b="0" i="0" u="none" strike="noStrike" kern="1200" cap="none" spc="0" normalizeH="0" baseline="0" noProof="0" dirty="0">
                <a:ln>
                  <a:noFill/>
                </a:ln>
                <a:solidFill>
                  <a:prstClr val="black"/>
                </a:solidFill>
                <a:effectLst/>
                <a:uLnTx/>
                <a:uFillTx/>
                <a:latin typeface="Calibri" panose="020F0502020204030204"/>
                <a:ea typeface="Arial Unicode MS" panose="020B0604020202020204" pitchFamily="34" charset="-128"/>
                <a:cs typeface="Calibri" panose="020F0502020204030204" pitchFamily="34" charset="0"/>
              </a:rPr>
              <a:t>Premenopausal women and men will also receive goserelin 3.6 mg/28 days.</a:t>
            </a:r>
          </a:p>
        </p:txBody>
      </p:sp>
      <p:sp>
        <p:nvSpPr>
          <p:cNvPr id="21" name="Text Box 15">
            <a:extLst>
              <a:ext uri="{FF2B5EF4-FFF2-40B4-BE49-F238E27FC236}">
                <a16:creationId xmlns:a16="http://schemas.microsoft.com/office/drawing/2014/main" id="{30AAC9F6-0606-4247-BDA2-53F73109FEA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Slamon. ASCO 2019. Abstr TPS597. NCT03701334.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20" name="Group 19">
            <a:extLst>
              <a:ext uri="{FF2B5EF4-FFF2-40B4-BE49-F238E27FC236}">
                <a16:creationId xmlns:a16="http://schemas.microsoft.com/office/drawing/2014/main" id="{81B7BFF8-B443-4A3E-857A-25BD85B2DC40}"/>
              </a:ext>
            </a:extLst>
          </p:cNvPr>
          <p:cNvGrpSpPr/>
          <p:nvPr/>
        </p:nvGrpSpPr>
        <p:grpSpPr>
          <a:xfrm>
            <a:off x="9392911" y="6207927"/>
            <a:ext cx="2488502" cy="454909"/>
            <a:chOff x="9392911" y="6207927"/>
            <a:chExt cx="2488502" cy="454909"/>
          </a:xfrm>
        </p:grpSpPr>
        <p:pic>
          <p:nvPicPr>
            <p:cNvPr id="22" name="Picture 21" descr="A picture containing text, ax, wheel&#10;&#10;Description automatically generated">
              <a:extLst>
                <a:ext uri="{FF2B5EF4-FFF2-40B4-BE49-F238E27FC236}">
                  <a16:creationId xmlns:a16="http://schemas.microsoft.com/office/drawing/2014/main" id="{60F44659-BCF8-43E5-8A5C-8A92714CC6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3" name="Rectangle 22">
              <a:extLst>
                <a:ext uri="{FF2B5EF4-FFF2-40B4-BE49-F238E27FC236}">
                  <a16:creationId xmlns:a16="http://schemas.microsoft.com/office/drawing/2014/main" id="{C270F368-F177-4BB2-A6DA-8DDEA6F469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178096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11B4-147E-4EA1-A645-F67FB12FC398}"/>
              </a:ext>
            </a:extLst>
          </p:cNvPr>
          <p:cNvSpPr>
            <a:spLocks noGrp="1"/>
          </p:cNvSpPr>
          <p:nvPr>
            <p:ph type="title"/>
          </p:nvPr>
        </p:nvSpPr>
        <p:spPr>
          <a:xfrm>
            <a:off x="609759" y="238127"/>
            <a:ext cx="10872444" cy="1103313"/>
          </a:xfrm>
        </p:spPr>
        <p:txBody>
          <a:bodyPr/>
          <a:lstStyle/>
          <a:p>
            <a:r>
              <a:rPr lang="en-US" dirty="0"/>
              <a:t>monarchE: Adjuvant Abemaciclib + ET in High-Risk, Node-Positive, HR+/HER2- EBC</a:t>
            </a:r>
          </a:p>
        </p:txBody>
      </p:sp>
      <p:sp>
        <p:nvSpPr>
          <p:cNvPr id="3" name="Content Placeholder 2">
            <a:extLst>
              <a:ext uri="{FF2B5EF4-FFF2-40B4-BE49-F238E27FC236}">
                <a16:creationId xmlns:a16="http://schemas.microsoft.com/office/drawing/2014/main" id="{1F2ED174-3758-4F3A-9362-41C4C4FC38C0}"/>
              </a:ext>
            </a:extLst>
          </p:cNvPr>
          <p:cNvSpPr>
            <a:spLocks noGrp="1"/>
          </p:cNvSpPr>
          <p:nvPr>
            <p:ph idx="1"/>
          </p:nvPr>
        </p:nvSpPr>
        <p:spPr>
          <a:xfrm>
            <a:off x="604837" y="1512888"/>
            <a:ext cx="10719137" cy="4876027"/>
          </a:xfrm>
        </p:spPr>
        <p:txBody>
          <a:bodyPr/>
          <a:lstStyle/>
          <a:p>
            <a:r>
              <a:rPr lang="en-US" sz="2000" dirty="0"/>
              <a:t>International, randomized, open-label phase III trial</a:t>
            </a:r>
          </a:p>
          <a:p>
            <a:endParaRPr lang="en-US" sz="2000" dirty="0"/>
          </a:p>
          <a:p>
            <a:endParaRPr lang="en-US" sz="2000" dirty="0"/>
          </a:p>
          <a:p>
            <a:endParaRPr lang="en-US" sz="2000" dirty="0"/>
          </a:p>
          <a:p>
            <a:endParaRPr lang="en-US" sz="2000" dirty="0"/>
          </a:p>
          <a:p>
            <a:pPr marL="0" indent="0">
              <a:buNone/>
            </a:pPr>
            <a:br>
              <a:rPr lang="en-US" sz="2000" dirty="0"/>
            </a:br>
            <a:endParaRPr lang="en-US" sz="2000" dirty="0"/>
          </a:p>
          <a:p>
            <a:pPr>
              <a:spcAft>
                <a:spcPts val="0"/>
              </a:spcAft>
            </a:pPr>
            <a:r>
              <a:rPr lang="en-US" sz="2000" b="0" kern="0" dirty="0"/>
              <a:t>Primary endpoint: iDFS</a:t>
            </a:r>
          </a:p>
          <a:p>
            <a:pPr lvl="1">
              <a:spcAft>
                <a:spcPts val="0"/>
              </a:spcAft>
            </a:pPr>
            <a:r>
              <a:rPr lang="en-US" sz="1800" b="0" kern="0" dirty="0">
                <a:cs typeface="Calibri" panose="020F0502020204030204" pitchFamily="34" charset="0"/>
              </a:rPr>
              <a:t>Planned for after ~390 iDFS events (~85% power, assumed iDFS hazard ratio of 0.73, cumulative </a:t>
            </a:r>
            <a:br>
              <a:rPr lang="en-US" sz="1800" b="0" kern="0" dirty="0">
                <a:cs typeface="Calibri" panose="020F0502020204030204" pitchFamily="34" charset="0"/>
              </a:rPr>
            </a:br>
            <a:r>
              <a:rPr lang="en-US" sz="1800" b="0" kern="0" dirty="0">
                <a:cs typeface="Calibri" panose="020F0502020204030204" pitchFamily="34" charset="0"/>
              </a:rPr>
              <a:t>2-sided α = 0.05)</a:t>
            </a:r>
          </a:p>
          <a:p>
            <a:pPr lvl="1">
              <a:spcAft>
                <a:spcPts val="0"/>
              </a:spcAft>
            </a:pPr>
            <a:r>
              <a:rPr lang="en-US" sz="1800" b="0" dirty="0">
                <a:effectLst/>
                <a:cs typeface="Calibri" panose="020F0502020204030204" pitchFamily="34" charset="0"/>
              </a:rPr>
              <a:t>Current primary outcome efficacy analysis occurred after 395 iDFS events in ITT population</a:t>
            </a:r>
          </a:p>
          <a:p>
            <a:pPr>
              <a:spcAft>
                <a:spcPts val="0"/>
              </a:spcAft>
            </a:pPr>
            <a:r>
              <a:rPr lang="en-US" sz="2000" b="0" kern="0" dirty="0"/>
              <a:t>Key secondary endpoints: iDFS in Ki-67 high (≥20%) population, distant RFS, OS, safety, PRO, PK</a:t>
            </a:r>
          </a:p>
          <a:p>
            <a:endParaRPr lang="en-US" sz="2000" dirty="0"/>
          </a:p>
        </p:txBody>
      </p:sp>
      <p:sp>
        <p:nvSpPr>
          <p:cNvPr id="4" name="Text Box 15">
            <a:extLst>
              <a:ext uri="{FF2B5EF4-FFF2-40B4-BE49-F238E27FC236}">
                <a16:creationId xmlns:a16="http://schemas.microsoft.com/office/drawing/2014/main" id="{16D75FD1-AD37-41BD-82E6-05CB1E3CB29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Johnston. JCO. 2020;38:3987. </a:t>
            </a:r>
            <a:r>
              <a:rPr lang="en-US" sz="1200" b="0" dirty="0">
                <a:solidFill>
                  <a:schemeClr val="bg2"/>
                </a:solidFill>
                <a:latin typeface="Calibri" panose="020F0502020204030204" pitchFamily="34" charset="0"/>
                <a:cs typeface="Calibri" panose="020F0502020204030204" pitchFamily="34" charset="0"/>
              </a:rPr>
              <a:t>Harbeck. Ann Oncol. 2021;32:1571.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O’Shaughnessy. SABCS 2020. Abstr GS1-01.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1" name="Text Box 45">
            <a:extLst>
              <a:ext uri="{FF2B5EF4-FFF2-40B4-BE49-F238E27FC236}">
                <a16:creationId xmlns:a16="http://schemas.microsoft.com/office/drawing/2014/main" id="{8655F03C-0C9E-4627-B86C-E32A372FA578}"/>
              </a:ext>
            </a:extLst>
          </p:cNvPr>
          <p:cNvSpPr txBox="1">
            <a:spLocks noChangeArrowheads="1"/>
          </p:cNvSpPr>
          <p:nvPr/>
        </p:nvSpPr>
        <p:spPr bwMode="auto">
          <a:xfrm>
            <a:off x="522287" y="2357166"/>
            <a:ext cx="303610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Women or men with high-risk, node-positive, HR+/HER2- EBC; prior (neo)adjuvant CT permitted; pre- or postmenopausal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distant metastasis;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 mo from surgery to randomization; ≤12 wk of ET after last non-ET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5637)</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Rectangle 49">
            <a:extLst>
              <a:ext uri="{FF2B5EF4-FFF2-40B4-BE49-F238E27FC236}">
                <a16:creationId xmlns:a16="http://schemas.microsoft.com/office/drawing/2014/main" id="{75C56A92-3AC1-44EB-9602-3BA69924A073}"/>
              </a:ext>
            </a:extLst>
          </p:cNvPr>
          <p:cNvSpPr>
            <a:spLocks noChangeArrowheads="1"/>
          </p:cNvSpPr>
          <p:nvPr/>
        </p:nvSpPr>
        <p:spPr bwMode="auto">
          <a:xfrm>
            <a:off x="7579526" y="2365407"/>
            <a:ext cx="3744448" cy="109728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Abemaciclib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150 mg BID up to 2 yr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per standard of care of physician’s choice for 5-10 yr as clinically indicated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2808)</a:t>
            </a:r>
          </a:p>
        </p:txBody>
      </p:sp>
      <p:sp>
        <p:nvSpPr>
          <p:cNvPr id="15" name="Rectangle 50">
            <a:extLst>
              <a:ext uri="{FF2B5EF4-FFF2-40B4-BE49-F238E27FC236}">
                <a16:creationId xmlns:a16="http://schemas.microsoft.com/office/drawing/2014/main" id="{2BBE99A9-84BC-4524-AA8D-BFE3C5B9F952}"/>
              </a:ext>
            </a:extLst>
          </p:cNvPr>
          <p:cNvSpPr>
            <a:spLocks noChangeArrowheads="1"/>
          </p:cNvSpPr>
          <p:nvPr/>
        </p:nvSpPr>
        <p:spPr bwMode="auto">
          <a:xfrm>
            <a:off x="7579526" y="3533885"/>
            <a:ext cx="3744448" cy="109728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per standard of care of physician’s choice for 5-10 yr as clinically indicated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2829)</a:t>
            </a:r>
          </a:p>
        </p:txBody>
      </p:sp>
      <p:sp>
        <p:nvSpPr>
          <p:cNvPr id="8" name="TextBox 7">
            <a:extLst>
              <a:ext uri="{FF2B5EF4-FFF2-40B4-BE49-F238E27FC236}">
                <a16:creationId xmlns:a16="http://schemas.microsoft.com/office/drawing/2014/main" id="{9B01EF7E-0E5C-B348-B9F6-DF54CA74BC08}"/>
              </a:ext>
            </a:extLst>
          </p:cNvPr>
          <p:cNvSpPr txBox="1"/>
          <p:nvPr/>
        </p:nvSpPr>
        <p:spPr bwMode="auto">
          <a:xfrm>
            <a:off x="4061267" y="2365407"/>
            <a:ext cx="2743200" cy="1097280"/>
          </a:xfrm>
          <a:prstGeom prst="rect">
            <a:avLst/>
          </a:prstGeom>
          <a:solidFill>
            <a:schemeClr val="tx2"/>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Cohort 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 positive ALN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1-3 positive ALN plus histologic grade 3 and/or tumor ≥5 cm</a:t>
            </a:r>
          </a:p>
        </p:txBody>
      </p:sp>
      <p:sp>
        <p:nvSpPr>
          <p:cNvPr id="22" name="TextBox 21">
            <a:extLst>
              <a:ext uri="{FF2B5EF4-FFF2-40B4-BE49-F238E27FC236}">
                <a16:creationId xmlns:a16="http://schemas.microsoft.com/office/drawing/2014/main" id="{67B0F33C-4C4D-CC4E-B6AF-D30A3E4610B9}"/>
              </a:ext>
            </a:extLst>
          </p:cNvPr>
          <p:cNvSpPr txBox="1"/>
          <p:nvPr/>
        </p:nvSpPr>
        <p:spPr bwMode="auto">
          <a:xfrm>
            <a:off x="4061267" y="3533885"/>
            <a:ext cx="2743200" cy="1097280"/>
          </a:xfrm>
          <a:prstGeom prst="rect">
            <a:avLst/>
          </a:prstGeom>
          <a:solidFill>
            <a:schemeClr val="tx2"/>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Cohort 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 positive ALN, Ki-67 ≥20% per central testing, not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grade 3, tumor size &lt;5 cm</a:t>
            </a:r>
          </a:p>
        </p:txBody>
      </p:sp>
      <p:sp>
        <p:nvSpPr>
          <p:cNvPr id="23" name="Line 53">
            <a:extLst>
              <a:ext uri="{FF2B5EF4-FFF2-40B4-BE49-F238E27FC236}">
                <a16:creationId xmlns:a16="http://schemas.microsoft.com/office/drawing/2014/main" id="{C3F5DB80-BBB6-D34E-88D7-9081E1371159}"/>
              </a:ext>
            </a:extLst>
          </p:cNvPr>
          <p:cNvSpPr>
            <a:spLocks noChangeShapeType="1"/>
          </p:cNvSpPr>
          <p:nvPr/>
        </p:nvSpPr>
        <p:spPr bwMode="auto">
          <a:xfrm>
            <a:off x="7098470" y="3852008"/>
            <a:ext cx="274320" cy="2305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Line 54">
            <a:extLst>
              <a:ext uri="{FF2B5EF4-FFF2-40B4-BE49-F238E27FC236}">
                <a16:creationId xmlns:a16="http://schemas.microsoft.com/office/drawing/2014/main" id="{C30F3750-2487-6746-986B-39F9B64A40D8}"/>
              </a:ext>
            </a:extLst>
          </p:cNvPr>
          <p:cNvSpPr>
            <a:spLocks noChangeShapeType="1"/>
          </p:cNvSpPr>
          <p:nvPr/>
        </p:nvSpPr>
        <p:spPr bwMode="auto">
          <a:xfrm flipV="1">
            <a:off x="7098470" y="2914047"/>
            <a:ext cx="274320" cy="2284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 name="Rectangle 19">
            <a:extLst>
              <a:ext uri="{FF2B5EF4-FFF2-40B4-BE49-F238E27FC236}">
                <a16:creationId xmlns:a16="http://schemas.microsoft.com/office/drawing/2014/main" id="{0AE42A65-76EB-4A62-A764-6E46984022D9}"/>
              </a:ext>
            </a:extLst>
          </p:cNvPr>
          <p:cNvSpPr/>
          <p:nvPr/>
        </p:nvSpPr>
        <p:spPr bwMode="auto">
          <a:xfrm>
            <a:off x="3969877" y="2289204"/>
            <a:ext cx="2921857" cy="2410577"/>
          </a:xfrm>
          <a:prstGeom prst="rect">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 name="TextBox 20">
            <a:extLst>
              <a:ext uri="{FF2B5EF4-FFF2-40B4-BE49-F238E27FC236}">
                <a16:creationId xmlns:a16="http://schemas.microsoft.com/office/drawing/2014/main" id="{E74F7AC5-7910-4164-A59A-98660A3F4646}"/>
              </a:ext>
            </a:extLst>
          </p:cNvPr>
          <p:cNvSpPr txBox="1"/>
          <p:nvPr/>
        </p:nvSpPr>
        <p:spPr bwMode="auto">
          <a:xfrm>
            <a:off x="3969876" y="1928952"/>
            <a:ext cx="2921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ITT Population (Cohorts 1 + 2)</a:t>
            </a:r>
          </a:p>
        </p:txBody>
      </p:sp>
      <p:cxnSp>
        <p:nvCxnSpPr>
          <p:cNvPr id="31" name="Straight Arrow Connector 30">
            <a:extLst>
              <a:ext uri="{FF2B5EF4-FFF2-40B4-BE49-F238E27FC236}">
                <a16:creationId xmlns:a16="http://schemas.microsoft.com/office/drawing/2014/main" id="{44758E66-21B5-4C78-A0DC-BBD26E369FA4}"/>
              </a:ext>
            </a:extLst>
          </p:cNvPr>
          <p:cNvCxnSpPr>
            <a:cxnSpLocks/>
          </p:cNvCxnSpPr>
          <p:nvPr/>
        </p:nvCxnSpPr>
        <p:spPr bwMode="auto">
          <a:xfrm>
            <a:off x="3559858" y="2914047"/>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B599EA38-1B70-4562-BC38-DCFC17B96953}"/>
              </a:ext>
            </a:extLst>
          </p:cNvPr>
          <p:cNvCxnSpPr>
            <a:cxnSpLocks/>
          </p:cNvCxnSpPr>
          <p:nvPr/>
        </p:nvCxnSpPr>
        <p:spPr bwMode="auto">
          <a:xfrm>
            <a:off x="3559858" y="4082525"/>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33" name="Text Box 45">
            <a:extLst>
              <a:ext uri="{FF2B5EF4-FFF2-40B4-BE49-F238E27FC236}">
                <a16:creationId xmlns:a16="http://schemas.microsoft.com/office/drawing/2014/main" id="{8634B275-BAA8-4A61-BCB2-7D725EA33447}"/>
              </a:ext>
            </a:extLst>
          </p:cNvPr>
          <p:cNvSpPr txBox="1">
            <a:spLocks noChangeArrowheads="1"/>
          </p:cNvSpPr>
          <p:nvPr/>
        </p:nvSpPr>
        <p:spPr bwMode="auto">
          <a:xfrm>
            <a:off x="7100164" y="1770164"/>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prior CT, menopausal status, region</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34" name="Straight Arrow Connector 33">
            <a:extLst>
              <a:ext uri="{FF2B5EF4-FFF2-40B4-BE49-F238E27FC236}">
                <a16:creationId xmlns:a16="http://schemas.microsoft.com/office/drawing/2014/main" id="{365D0FD5-0CB8-46E7-8373-4AFF4125F8AB}"/>
              </a:ext>
            </a:extLst>
          </p:cNvPr>
          <p:cNvCxnSpPr>
            <a:cxnSpLocks/>
          </p:cNvCxnSpPr>
          <p:nvPr/>
        </p:nvCxnSpPr>
        <p:spPr bwMode="auto">
          <a:xfrm>
            <a:off x="7235630" y="2289204"/>
            <a:ext cx="0" cy="541869"/>
          </a:xfrm>
          <a:prstGeom prst="straightConnector1">
            <a:avLst/>
          </a:prstGeom>
          <a:noFill/>
          <a:ln w="28575" cap="flat" cmpd="sng" algn="ctr">
            <a:solidFill>
              <a:schemeClr val="bg1"/>
            </a:solidFill>
            <a:prstDash val="sysDot"/>
            <a:round/>
            <a:headEnd type="none" w="med" len="med"/>
            <a:tailEnd type="triangle"/>
          </a:ln>
          <a:effectLst/>
        </p:spPr>
      </p:cxnSp>
      <p:grpSp>
        <p:nvGrpSpPr>
          <p:cNvPr id="25" name="Group 24">
            <a:extLst>
              <a:ext uri="{FF2B5EF4-FFF2-40B4-BE49-F238E27FC236}">
                <a16:creationId xmlns:a16="http://schemas.microsoft.com/office/drawing/2014/main" id="{AED194F1-5942-4FE7-B5C7-0F80CDC544F5}"/>
              </a:ext>
            </a:extLst>
          </p:cNvPr>
          <p:cNvGrpSpPr/>
          <p:nvPr/>
        </p:nvGrpSpPr>
        <p:grpSpPr>
          <a:xfrm>
            <a:off x="9392911" y="6207927"/>
            <a:ext cx="2488502" cy="454909"/>
            <a:chOff x="9392911" y="6207927"/>
            <a:chExt cx="2488502" cy="454909"/>
          </a:xfrm>
        </p:grpSpPr>
        <p:pic>
          <p:nvPicPr>
            <p:cNvPr id="26" name="Picture 25" descr="A picture containing text, ax, wheel&#10;&#10;Description automatically generated">
              <a:extLst>
                <a:ext uri="{FF2B5EF4-FFF2-40B4-BE49-F238E27FC236}">
                  <a16:creationId xmlns:a16="http://schemas.microsoft.com/office/drawing/2014/main" id="{31178486-00E0-48C8-BC74-4D31121672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7" name="Rectangle 26">
              <a:extLst>
                <a:ext uri="{FF2B5EF4-FFF2-40B4-BE49-F238E27FC236}">
                  <a16:creationId xmlns:a16="http://schemas.microsoft.com/office/drawing/2014/main" id="{CD3DA5F2-2B72-446D-B42C-344690FADB9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810890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rrow: Left-Right 9">
            <a:extLst>
              <a:ext uri="{FF2B5EF4-FFF2-40B4-BE49-F238E27FC236}">
                <a16:creationId xmlns:a16="http://schemas.microsoft.com/office/drawing/2014/main" id="{F739399C-C4F2-4B08-A393-2F4C0B9489F6}"/>
              </a:ext>
            </a:extLst>
          </p:cNvPr>
          <p:cNvSpPr/>
          <p:nvPr/>
        </p:nvSpPr>
        <p:spPr bwMode="auto">
          <a:xfrm>
            <a:off x="5405005" y="3188082"/>
            <a:ext cx="1381989" cy="635601"/>
          </a:xfrm>
          <a:prstGeom prst="leftRightArrow">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835B3FFE-7888-488E-BBC5-8A2EB4F85B5F}"/>
              </a:ext>
            </a:extLst>
          </p:cNvPr>
          <p:cNvSpPr>
            <a:spLocks noGrp="1"/>
          </p:cNvSpPr>
          <p:nvPr>
            <p:ph type="title"/>
          </p:nvPr>
        </p:nvSpPr>
        <p:spPr/>
        <p:txBody>
          <a:bodyPr/>
          <a:lstStyle/>
          <a:p>
            <a:r>
              <a:rPr lang="en-US" dirty="0"/>
              <a:t>Definition of “High Risk” in monarchE Trial</a:t>
            </a:r>
          </a:p>
        </p:txBody>
      </p:sp>
      <p:grpSp>
        <p:nvGrpSpPr>
          <p:cNvPr id="6" name="Group 5">
            <a:extLst>
              <a:ext uri="{FF2B5EF4-FFF2-40B4-BE49-F238E27FC236}">
                <a16:creationId xmlns:a16="http://schemas.microsoft.com/office/drawing/2014/main" id="{5EF8C20A-EA00-480C-9FDC-FFF4B8BA5D24}"/>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56270EEB-6C3D-4CCD-B5EF-31E431CA78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05AD5272-9B21-46F1-B1FE-CC21AFE395D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
        <p:nvSpPr>
          <p:cNvPr id="12" name="Text Box 15">
            <a:extLst>
              <a:ext uri="{FF2B5EF4-FFF2-40B4-BE49-F238E27FC236}">
                <a16:creationId xmlns:a16="http://schemas.microsoft.com/office/drawing/2014/main" id="{1FE6FCC2-A09F-4EFC-8F84-7EE90D553B83}"/>
              </a:ext>
            </a:extLst>
          </p:cNvPr>
          <p:cNvSpPr txBox="1">
            <a:spLocks noChangeArrowheads="1"/>
          </p:cNvSpPr>
          <p:nvPr/>
        </p:nvSpPr>
        <p:spPr bwMode="auto">
          <a:xfrm>
            <a:off x="424943" y="636453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Johnston. JCO. 2020;38:3987.</a:t>
            </a:r>
          </a:p>
        </p:txBody>
      </p:sp>
      <p:sp>
        <p:nvSpPr>
          <p:cNvPr id="15" name="TextBox 14">
            <a:extLst>
              <a:ext uri="{FF2B5EF4-FFF2-40B4-BE49-F238E27FC236}">
                <a16:creationId xmlns:a16="http://schemas.microsoft.com/office/drawing/2014/main" id="{A16354F5-4D3C-4E7A-8624-13F1F19AEA5E}"/>
              </a:ext>
            </a:extLst>
          </p:cNvPr>
          <p:cNvSpPr txBox="1"/>
          <p:nvPr/>
        </p:nvSpPr>
        <p:spPr bwMode="auto">
          <a:xfrm>
            <a:off x="5858694" y="3244272"/>
            <a:ext cx="4988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800" b="0" i="1" dirty="0">
                <a:latin typeface="Calibri" panose="020F0502020204030204" pitchFamily="34" charset="0"/>
                <a:cs typeface="Calibri" panose="020F0502020204030204" pitchFamily="34" charset="0"/>
              </a:rPr>
              <a:t>or</a:t>
            </a:r>
          </a:p>
        </p:txBody>
      </p:sp>
      <p:sp>
        <p:nvSpPr>
          <p:cNvPr id="3" name="Rectangle: Rounded Corners 2">
            <a:extLst>
              <a:ext uri="{FF2B5EF4-FFF2-40B4-BE49-F238E27FC236}">
                <a16:creationId xmlns:a16="http://schemas.microsoft.com/office/drawing/2014/main" id="{1C5BCE74-7F9C-44AD-A8D4-25D409B25742}"/>
              </a:ext>
            </a:extLst>
          </p:cNvPr>
          <p:cNvSpPr/>
          <p:nvPr/>
        </p:nvSpPr>
        <p:spPr bwMode="auto">
          <a:xfrm>
            <a:off x="718558" y="2426159"/>
            <a:ext cx="4322514" cy="2159447"/>
          </a:xfrm>
          <a:prstGeom prst="round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800" b="0" dirty="0">
                <a:solidFill>
                  <a:schemeClr val="tx1"/>
                </a:solidFill>
                <a:latin typeface="Calibri" panose="020F0502020204030204" pitchFamily="34" charset="0"/>
              </a:rPr>
              <a:t>≥4 positive nodes</a:t>
            </a:r>
          </a:p>
        </p:txBody>
      </p:sp>
      <p:sp>
        <p:nvSpPr>
          <p:cNvPr id="11" name="Rectangle: Rounded Corners 10">
            <a:extLst>
              <a:ext uri="{FF2B5EF4-FFF2-40B4-BE49-F238E27FC236}">
                <a16:creationId xmlns:a16="http://schemas.microsoft.com/office/drawing/2014/main" id="{E3AA7078-0DF4-44E7-A4DC-CAB1037CFD91}"/>
              </a:ext>
            </a:extLst>
          </p:cNvPr>
          <p:cNvSpPr/>
          <p:nvPr/>
        </p:nvSpPr>
        <p:spPr bwMode="auto">
          <a:xfrm>
            <a:off x="7151142" y="1614038"/>
            <a:ext cx="4322514" cy="3783688"/>
          </a:xfrm>
          <a:prstGeom prst="roundRect">
            <a:avLst/>
          </a:prstGeom>
          <a:solidFill>
            <a:schemeClr val="accent4"/>
          </a:solidFill>
          <a:ln w="0">
            <a:noFill/>
            <a:miter lim="800000"/>
            <a:headEnd/>
            <a:tailEnd/>
          </a:ln>
        </p:spPr>
        <p:txBody>
          <a:bodyPr rtlCol="0" anchor="ctr"/>
          <a:lstStyle/>
          <a:p>
            <a:pPr eaLnBrk="1" hangingPunct="1">
              <a:spcBef>
                <a:spcPct val="35000"/>
              </a:spcBef>
              <a:spcAft>
                <a:spcPct val="25000"/>
              </a:spcAft>
              <a:buClr>
                <a:schemeClr val="folHlink"/>
              </a:buClr>
              <a:buNone/>
            </a:pPr>
            <a:r>
              <a:rPr lang="en-US" sz="2800" b="0" dirty="0">
                <a:solidFill>
                  <a:schemeClr val="tx1"/>
                </a:solidFill>
                <a:latin typeface="Calibri" panose="020F0502020204030204" pitchFamily="34" charset="0"/>
              </a:rPr>
              <a:t>1-3 positive nodes and </a:t>
            </a:r>
            <a:br>
              <a:rPr lang="en-US" sz="2800" b="0" dirty="0">
                <a:solidFill>
                  <a:schemeClr val="tx1"/>
                </a:solidFill>
                <a:latin typeface="Calibri" panose="020F0502020204030204" pitchFamily="34" charset="0"/>
              </a:rPr>
            </a:br>
            <a:r>
              <a:rPr lang="en-US" sz="2800" b="0" dirty="0">
                <a:solidFill>
                  <a:schemeClr val="tx1"/>
                </a:solidFill>
                <a:latin typeface="Calibri" panose="020F0502020204030204" pitchFamily="34" charset="0"/>
              </a:rPr>
              <a:t>1 of the following</a:t>
            </a:r>
          </a:p>
          <a:p>
            <a:pPr marL="342900" indent="-342900" eaLnBrk="1" hangingPunct="1">
              <a:spcBef>
                <a:spcPct val="35000"/>
              </a:spcBef>
              <a:spcAft>
                <a:spcPct val="25000"/>
              </a:spcAft>
              <a:buClr>
                <a:schemeClr val="tx1"/>
              </a:buClr>
              <a:buFont typeface="Wingdings" panose="05000000000000000000" pitchFamily="2" charset="2"/>
              <a:buChar char="§"/>
            </a:pPr>
            <a:r>
              <a:rPr lang="en-US" sz="2800" b="0" dirty="0">
                <a:solidFill>
                  <a:schemeClr val="tx1"/>
                </a:solidFill>
                <a:latin typeface="Calibri" panose="020F0502020204030204" pitchFamily="34" charset="0"/>
              </a:rPr>
              <a:t>Tumor size ≥5 cm</a:t>
            </a:r>
          </a:p>
          <a:p>
            <a:pPr marL="342900" indent="-342900" eaLnBrk="1" hangingPunct="1">
              <a:spcBef>
                <a:spcPct val="35000"/>
              </a:spcBef>
              <a:spcAft>
                <a:spcPct val="25000"/>
              </a:spcAft>
              <a:buClr>
                <a:schemeClr val="tx1"/>
              </a:buClr>
              <a:buFont typeface="Wingdings" panose="05000000000000000000" pitchFamily="2" charset="2"/>
              <a:buChar char="§"/>
            </a:pPr>
            <a:r>
              <a:rPr lang="en-US" sz="2800" b="0" dirty="0">
                <a:solidFill>
                  <a:schemeClr val="tx1"/>
                </a:solidFill>
                <a:latin typeface="Calibri" panose="020F0502020204030204" pitchFamily="34" charset="0"/>
              </a:rPr>
              <a:t>Histologic grade 3</a:t>
            </a:r>
          </a:p>
          <a:p>
            <a:pPr marL="342900" indent="-342900" eaLnBrk="1" hangingPunct="1">
              <a:spcBef>
                <a:spcPct val="35000"/>
              </a:spcBef>
              <a:spcAft>
                <a:spcPct val="25000"/>
              </a:spcAft>
              <a:buClr>
                <a:schemeClr val="tx1"/>
              </a:buClr>
              <a:buFont typeface="Wingdings" panose="05000000000000000000" pitchFamily="2" charset="2"/>
              <a:buChar char="§"/>
            </a:pPr>
            <a:r>
              <a:rPr lang="en-US" sz="2800" b="0" dirty="0">
                <a:solidFill>
                  <a:schemeClr val="tx1"/>
                </a:solidFill>
                <a:latin typeface="Calibri" panose="020F0502020204030204" pitchFamily="34" charset="0"/>
              </a:rPr>
              <a:t>Ki-67 ≥20</a:t>
            </a:r>
          </a:p>
        </p:txBody>
      </p:sp>
    </p:spTree>
    <p:extLst>
      <p:ext uri="{BB962C8B-B14F-4D97-AF65-F5344CB8AC3E}">
        <p14:creationId xmlns:p14="http://schemas.microsoft.com/office/powerpoint/2010/main" val="101196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11B4-147E-4EA1-A645-F67FB12FC398}"/>
              </a:ext>
            </a:extLst>
          </p:cNvPr>
          <p:cNvSpPr>
            <a:spLocks noGrp="1"/>
          </p:cNvSpPr>
          <p:nvPr>
            <p:ph type="title"/>
          </p:nvPr>
        </p:nvSpPr>
        <p:spPr>
          <a:xfrm>
            <a:off x="609759" y="238127"/>
            <a:ext cx="10872444" cy="1103313"/>
          </a:xfrm>
        </p:spPr>
        <p:txBody>
          <a:bodyPr/>
          <a:lstStyle/>
          <a:p>
            <a:r>
              <a:rPr lang="en-US" dirty="0"/>
              <a:t>monarchE: Baseline Patient Characteristics</a:t>
            </a:r>
          </a:p>
        </p:txBody>
      </p:sp>
      <p:sp>
        <p:nvSpPr>
          <p:cNvPr id="4" name="Text Box 15">
            <a:extLst>
              <a:ext uri="{FF2B5EF4-FFF2-40B4-BE49-F238E27FC236}">
                <a16:creationId xmlns:a16="http://schemas.microsoft.com/office/drawing/2014/main" id="{16D75FD1-AD37-41BD-82E6-05CB1E3CB29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Johnston. JCO. 2020;38:3987.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25" name="Group 3">
            <a:extLst>
              <a:ext uri="{FF2B5EF4-FFF2-40B4-BE49-F238E27FC236}">
                <a16:creationId xmlns:a16="http://schemas.microsoft.com/office/drawing/2014/main" id="{57547383-6035-4D02-BFE3-1178B7608530}"/>
              </a:ext>
            </a:extLst>
          </p:cNvPr>
          <p:cNvGraphicFramePr>
            <a:graphicFrameLocks/>
          </p:cNvGraphicFramePr>
          <p:nvPr/>
        </p:nvGraphicFramePr>
        <p:xfrm>
          <a:off x="719138" y="1608394"/>
          <a:ext cx="5228236" cy="4785488"/>
        </p:xfrm>
        <a:graphic>
          <a:graphicData uri="http://schemas.openxmlformats.org/drawingml/2006/table">
            <a:tbl>
              <a:tblPr/>
              <a:tblGrid>
                <a:gridCol w="2192042">
                  <a:extLst>
                    <a:ext uri="{9D8B030D-6E8A-4147-A177-3AD203B41FA5}">
                      <a16:colId xmlns:a16="http://schemas.microsoft.com/office/drawing/2014/main" val="20000"/>
                    </a:ext>
                  </a:extLst>
                </a:gridCol>
                <a:gridCol w="1638526">
                  <a:extLst>
                    <a:ext uri="{9D8B030D-6E8A-4147-A177-3AD203B41FA5}">
                      <a16:colId xmlns:a16="http://schemas.microsoft.com/office/drawing/2014/main" val="20001"/>
                    </a:ext>
                  </a:extLst>
                </a:gridCol>
                <a:gridCol w="1397668">
                  <a:extLst>
                    <a:ext uri="{9D8B030D-6E8A-4147-A177-3AD203B41FA5}">
                      <a16:colId xmlns:a16="http://schemas.microsoft.com/office/drawing/2014/main" val="20002"/>
                    </a:ext>
                  </a:extLst>
                </a:gridCol>
              </a:tblGrid>
              <a:tr h="4285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Abemaciclib + ET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2808)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ET Alone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2829)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6049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&lt;65,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(23-89)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(22-86)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285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North America and Europe/Asia/other,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52.4/20.4/27.2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52.3/20.6/27.1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2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Pre/postmenopausal,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43.5/56.5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43.5/56.5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814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CT,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Neoadjuvant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Adjuvant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99408640"/>
                  </a:ext>
                </a:extLst>
              </a:tr>
              <a:tr h="4285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neoadjuvant/</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adjuvant RT,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2.5/93.3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2.9/92.9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6016285"/>
                  </a:ext>
                </a:extLst>
              </a:tr>
              <a:tr h="7814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 axillary LN,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59.8</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673631"/>
                  </a:ext>
                </a:extLst>
              </a:tr>
              <a:tr h="252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ER/PgR positive,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99.1/86.2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99.2/86.7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16468197"/>
                  </a:ext>
                </a:extLst>
              </a:tr>
            </a:tbl>
          </a:graphicData>
        </a:graphic>
      </p:graphicFrame>
      <p:graphicFrame>
        <p:nvGraphicFramePr>
          <p:cNvPr id="28" name="Group 3">
            <a:extLst>
              <a:ext uri="{FF2B5EF4-FFF2-40B4-BE49-F238E27FC236}">
                <a16:creationId xmlns:a16="http://schemas.microsoft.com/office/drawing/2014/main" id="{1CF138BF-3ABB-4535-B72F-B5D4AAE563FA}"/>
              </a:ext>
            </a:extLst>
          </p:cNvPr>
          <p:cNvGraphicFramePr>
            <a:graphicFrameLocks/>
          </p:cNvGraphicFramePr>
          <p:nvPr/>
        </p:nvGraphicFramePr>
        <p:xfrm>
          <a:off x="6254151" y="1600200"/>
          <a:ext cx="5228236" cy="4511120"/>
        </p:xfrm>
        <a:graphic>
          <a:graphicData uri="http://schemas.openxmlformats.org/drawingml/2006/table">
            <a:tbl>
              <a:tblPr/>
              <a:tblGrid>
                <a:gridCol w="2352706">
                  <a:extLst>
                    <a:ext uri="{9D8B030D-6E8A-4147-A177-3AD203B41FA5}">
                      <a16:colId xmlns:a16="http://schemas.microsoft.com/office/drawing/2014/main" val="20000"/>
                    </a:ext>
                  </a:extLst>
                </a:gridCol>
                <a:gridCol w="1655608">
                  <a:extLst>
                    <a:ext uri="{9D8B030D-6E8A-4147-A177-3AD203B41FA5}">
                      <a16:colId xmlns:a16="http://schemas.microsoft.com/office/drawing/2014/main" val="20001"/>
                    </a:ext>
                  </a:extLst>
                </a:gridCol>
                <a:gridCol w="1219922">
                  <a:extLst>
                    <a:ext uri="{9D8B030D-6E8A-4147-A177-3AD203B41FA5}">
                      <a16:colId xmlns:a16="http://schemas.microsoft.com/office/drawing/2014/main" val="20002"/>
                    </a:ext>
                  </a:extLst>
                </a:gridCol>
              </a:tblGrid>
              <a:tr h="2849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Abemaciclib + ET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2808)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ET Alone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2829)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056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Pathologic tumor size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&lt;2 cm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cm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cm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197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Histologic grade at diagnosis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assessed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18360270"/>
                  </a:ext>
                </a:extLst>
              </a:tr>
              <a:tr h="1957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Ki-67 index &lt;20/≥20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33.9/44.9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34.4/43.6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8481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TNM stage (derived)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33.8</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pSp>
        <p:nvGrpSpPr>
          <p:cNvPr id="9" name="Group 8">
            <a:extLst>
              <a:ext uri="{FF2B5EF4-FFF2-40B4-BE49-F238E27FC236}">
                <a16:creationId xmlns:a16="http://schemas.microsoft.com/office/drawing/2014/main" id="{9FF1155C-BA81-4978-BBF4-C94DCFB58117}"/>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47B3EBAC-3548-4183-BABB-8830014660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7941E1F7-9521-4221-B3C4-8CACCD9C8ED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711568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ltLang="en-US" dirty="0"/>
              <a:t>monarchE: Continued iDFS Benefit With </a:t>
            </a:r>
            <a:br>
              <a:rPr lang="en-US" altLang="en-US" dirty="0"/>
            </a:br>
            <a:r>
              <a:rPr lang="en-US" altLang="en-US" dirty="0"/>
              <a:t>Additional Follow-up in the ITT Population</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4" y="5635576"/>
            <a:ext cx="10877529" cy="753339"/>
          </a:xfrm>
        </p:spPr>
        <p:txBody>
          <a:bodyPr/>
          <a:lstStyle/>
          <a:p>
            <a:pPr>
              <a:spcBef>
                <a:spcPts val="800"/>
              </a:spcBef>
              <a:spcAft>
                <a:spcPts val="400"/>
              </a:spcAft>
            </a:pPr>
            <a:r>
              <a:rPr lang="en-US" altLang="en-US" sz="2000" dirty="0"/>
              <a:t>30.4% reduction in the risk of developing an iDFS event</a:t>
            </a:r>
          </a:p>
          <a:p>
            <a:pPr>
              <a:spcBef>
                <a:spcPts val="800"/>
              </a:spcBef>
              <a:spcAft>
                <a:spcPts val="400"/>
              </a:spcAft>
            </a:pPr>
            <a:r>
              <a:rPr lang="en-US" altLang="en-US" sz="2000" dirty="0"/>
              <a:t>Absolute difference in 3-yr iDFS rates between arms: 5.4% </a:t>
            </a:r>
          </a:p>
        </p:txBody>
      </p:sp>
      <p:sp>
        <p:nvSpPr>
          <p:cNvPr id="14" name="Text Box 15">
            <a:extLst>
              <a:ext uri="{FF2B5EF4-FFF2-40B4-BE49-F238E27FC236}">
                <a16:creationId xmlns:a16="http://schemas.microsoft.com/office/drawing/2014/main" id="{4239BB3F-7A3A-4BEF-B8DF-B41F3435A4E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0" dirty="0">
                <a:solidFill>
                  <a:schemeClr val="bg2"/>
                </a:solidFill>
                <a:latin typeface="Calibri" panose="020F0502020204030204" pitchFamily="34" charset="0"/>
                <a:cs typeface="Calibri" panose="020F0502020204030204" pitchFamily="34" charset="0"/>
              </a:rPr>
              <a:t>Harbeck. Ann Oncol. 2021;32:1571. O’Shaughnessy. ESMO 2021. Abstr VP8-2021</a:t>
            </a: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cs typeface="Calibri" panose="020F0502020204030204" pitchFamily="34" charset="0"/>
              </a:rPr>
              <a:t>.</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sp>
        <p:nvSpPr>
          <p:cNvPr id="2" name="Freeform: Shape 1">
            <a:extLst>
              <a:ext uri="{FF2B5EF4-FFF2-40B4-BE49-F238E27FC236}">
                <a16:creationId xmlns:a16="http://schemas.microsoft.com/office/drawing/2014/main" id="{DE5B2B0F-B17C-4C8B-908F-4EDECFA5E5AC}"/>
              </a:ext>
            </a:extLst>
          </p:cNvPr>
          <p:cNvSpPr/>
          <p:nvPr/>
        </p:nvSpPr>
        <p:spPr bwMode="auto">
          <a:xfrm>
            <a:off x="2392052" y="1654417"/>
            <a:ext cx="8407753" cy="3009389"/>
          </a:xfrm>
          <a:custGeom>
            <a:avLst/>
            <a:gdLst>
              <a:gd name="connsiteX0" fmla="*/ 0 w 8420247"/>
              <a:gd name="connsiteY0" fmla="*/ 0 h 2986805"/>
              <a:gd name="connsiteX1" fmla="*/ 0 w 8420247"/>
              <a:gd name="connsiteY1" fmla="*/ 2986805 h 2986805"/>
              <a:gd name="connsiteX2" fmla="*/ 8420247 w 8420247"/>
              <a:gd name="connsiteY2" fmla="*/ 2986805 h 2986805"/>
            </a:gdLst>
            <a:ahLst/>
            <a:cxnLst>
              <a:cxn ang="0">
                <a:pos x="connsiteX0" y="connsiteY0"/>
              </a:cxn>
              <a:cxn ang="0">
                <a:pos x="connsiteX1" y="connsiteY1"/>
              </a:cxn>
              <a:cxn ang="0">
                <a:pos x="connsiteX2" y="connsiteY2"/>
              </a:cxn>
            </a:cxnLst>
            <a:rect l="l" t="t" r="r" b="b"/>
            <a:pathLst>
              <a:path w="8420247" h="2986805">
                <a:moveTo>
                  <a:pt x="0" y="0"/>
                </a:moveTo>
                <a:lnTo>
                  <a:pt x="0" y="2986805"/>
                </a:lnTo>
                <a:lnTo>
                  <a:pt x="8420247" y="2986805"/>
                </a:lnTo>
              </a:path>
            </a:pathLst>
          </a:custGeom>
          <a:noFill/>
          <a:ln w="28575">
            <a:solidFill>
              <a:schemeClr val="bg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4B60FFBA-2709-43B1-8313-779021E82D46}"/>
              </a:ext>
            </a:extLst>
          </p:cNvPr>
          <p:cNvSpPr txBox="1"/>
          <p:nvPr/>
        </p:nvSpPr>
        <p:spPr bwMode="auto">
          <a:xfrm rot="16200000">
            <a:off x="1226566" y="2963437"/>
            <a:ext cx="10738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iDFS (%)</a:t>
            </a:r>
          </a:p>
        </p:txBody>
      </p:sp>
      <p:sp>
        <p:nvSpPr>
          <p:cNvPr id="15" name="TextBox 14">
            <a:extLst>
              <a:ext uri="{FF2B5EF4-FFF2-40B4-BE49-F238E27FC236}">
                <a16:creationId xmlns:a16="http://schemas.microsoft.com/office/drawing/2014/main" id="{69976F10-F516-4BD0-8048-9E575817A637}"/>
              </a:ext>
            </a:extLst>
          </p:cNvPr>
          <p:cNvSpPr txBox="1"/>
          <p:nvPr/>
        </p:nvSpPr>
        <p:spPr bwMode="auto">
          <a:xfrm>
            <a:off x="6053387" y="4877502"/>
            <a:ext cx="1314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Mo</a:t>
            </a:r>
          </a:p>
        </p:txBody>
      </p:sp>
      <p:grpSp>
        <p:nvGrpSpPr>
          <p:cNvPr id="7" name="Group 6">
            <a:extLst>
              <a:ext uri="{FF2B5EF4-FFF2-40B4-BE49-F238E27FC236}">
                <a16:creationId xmlns:a16="http://schemas.microsoft.com/office/drawing/2014/main" id="{28F9C2BC-1B6C-4973-BEDF-E5F338F0A861}"/>
              </a:ext>
            </a:extLst>
          </p:cNvPr>
          <p:cNvGrpSpPr/>
          <p:nvPr/>
        </p:nvGrpSpPr>
        <p:grpSpPr>
          <a:xfrm>
            <a:off x="2304854" y="1659011"/>
            <a:ext cx="96625" cy="3004794"/>
            <a:chOff x="2069184" y="1741601"/>
            <a:chExt cx="332295" cy="3004794"/>
          </a:xfrm>
        </p:grpSpPr>
        <p:cxnSp>
          <p:nvCxnSpPr>
            <p:cNvPr id="6" name="Straight Connector 5">
              <a:extLst>
                <a:ext uri="{FF2B5EF4-FFF2-40B4-BE49-F238E27FC236}">
                  <a16:creationId xmlns:a16="http://schemas.microsoft.com/office/drawing/2014/main" id="{9010356D-B292-49E8-A8E7-141DEE8DED24}"/>
                </a:ext>
              </a:extLst>
            </p:cNvPr>
            <p:cNvCxnSpPr/>
            <p:nvPr/>
          </p:nvCxnSpPr>
          <p:spPr bwMode="auto">
            <a:xfrm>
              <a:off x="2069184" y="1741601"/>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B70E2B4-D9A7-4BAA-BB47-4CB3B709930F}"/>
                </a:ext>
              </a:extLst>
            </p:cNvPr>
            <p:cNvCxnSpPr/>
            <p:nvPr/>
          </p:nvCxnSpPr>
          <p:spPr bwMode="auto">
            <a:xfrm>
              <a:off x="2069184" y="2342560"/>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C130236-9D1C-45A5-96E4-771AE505AA29}"/>
                </a:ext>
              </a:extLst>
            </p:cNvPr>
            <p:cNvCxnSpPr/>
            <p:nvPr/>
          </p:nvCxnSpPr>
          <p:spPr bwMode="auto">
            <a:xfrm>
              <a:off x="2069184" y="2943519"/>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7381033-5251-4D42-A0C7-F82A83389FAE}"/>
                </a:ext>
              </a:extLst>
            </p:cNvPr>
            <p:cNvCxnSpPr/>
            <p:nvPr/>
          </p:nvCxnSpPr>
          <p:spPr bwMode="auto">
            <a:xfrm>
              <a:off x="2069184" y="3544478"/>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AA98FBB-0755-4ECA-8BD8-56213F2731E3}"/>
                </a:ext>
              </a:extLst>
            </p:cNvPr>
            <p:cNvCxnSpPr/>
            <p:nvPr/>
          </p:nvCxnSpPr>
          <p:spPr bwMode="auto">
            <a:xfrm>
              <a:off x="2069184" y="4145437"/>
              <a:ext cx="33229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B5DAB01-595A-4F31-9AAC-BA8F80FE2643}"/>
                </a:ext>
              </a:extLst>
            </p:cNvPr>
            <p:cNvCxnSpPr/>
            <p:nvPr/>
          </p:nvCxnSpPr>
          <p:spPr bwMode="auto">
            <a:xfrm>
              <a:off x="2069184" y="4746395"/>
              <a:ext cx="332295"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16" name="Group 9215">
            <a:extLst>
              <a:ext uri="{FF2B5EF4-FFF2-40B4-BE49-F238E27FC236}">
                <a16:creationId xmlns:a16="http://schemas.microsoft.com/office/drawing/2014/main" id="{93FAB6C3-6E1E-4942-BEFB-06163A5F6F2F}"/>
              </a:ext>
            </a:extLst>
          </p:cNvPr>
          <p:cNvGrpSpPr/>
          <p:nvPr/>
        </p:nvGrpSpPr>
        <p:grpSpPr>
          <a:xfrm>
            <a:off x="2391253" y="4648368"/>
            <a:ext cx="8404296" cy="99779"/>
            <a:chOff x="2391253" y="4730958"/>
            <a:chExt cx="8404296" cy="384698"/>
          </a:xfrm>
        </p:grpSpPr>
        <p:cxnSp>
          <p:nvCxnSpPr>
            <p:cNvPr id="21" name="Straight Connector 20">
              <a:extLst>
                <a:ext uri="{FF2B5EF4-FFF2-40B4-BE49-F238E27FC236}">
                  <a16:creationId xmlns:a16="http://schemas.microsoft.com/office/drawing/2014/main" id="{C2571115-C2F4-48FE-9B3E-77E5A753BE8C}"/>
                </a:ext>
              </a:extLst>
            </p:cNvPr>
            <p:cNvCxnSpPr/>
            <p:nvPr/>
          </p:nvCxnSpPr>
          <p:spPr bwMode="auto">
            <a:xfrm>
              <a:off x="2391253"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343D272-D4B6-424C-9A92-385E2ABF8130}"/>
                </a:ext>
              </a:extLst>
            </p:cNvPr>
            <p:cNvCxnSpPr/>
            <p:nvPr/>
          </p:nvCxnSpPr>
          <p:spPr bwMode="auto">
            <a:xfrm>
              <a:off x="2951539"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7140010-813D-4DB2-8856-4FE879A097B7}"/>
                </a:ext>
              </a:extLst>
            </p:cNvPr>
            <p:cNvCxnSpPr/>
            <p:nvPr/>
          </p:nvCxnSpPr>
          <p:spPr bwMode="auto">
            <a:xfrm>
              <a:off x="3511825"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2E99928-4F96-4229-9703-641AB870F5E9}"/>
                </a:ext>
              </a:extLst>
            </p:cNvPr>
            <p:cNvCxnSpPr/>
            <p:nvPr/>
          </p:nvCxnSpPr>
          <p:spPr bwMode="auto">
            <a:xfrm>
              <a:off x="4072111"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0D31470-F9C6-4748-A0A7-53FC562EE2B1}"/>
                </a:ext>
              </a:extLst>
            </p:cNvPr>
            <p:cNvCxnSpPr/>
            <p:nvPr/>
          </p:nvCxnSpPr>
          <p:spPr bwMode="auto">
            <a:xfrm>
              <a:off x="4632397"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AD3D318-5167-4A68-8188-CB112AAD0A55}"/>
                </a:ext>
              </a:extLst>
            </p:cNvPr>
            <p:cNvCxnSpPr/>
            <p:nvPr/>
          </p:nvCxnSpPr>
          <p:spPr bwMode="auto">
            <a:xfrm>
              <a:off x="5192683"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F5C4F64-EE31-4E31-99D7-CF1BF309B037}"/>
                </a:ext>
              </a:extLst>
            </p:cNvPr>
            <p:cNvCxnSpPr/>
            <p:nvPr/>
          </p:nvCxnSpPr>
          <p:spPr bwMode="auto">
            <a:xfrm>
              <a:off x="5752969"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115FC71-BDA4-4DBF-9EFB-5C118399020D}"/>
                </a:ext>
              </a:extLst>
            </p:cNvPr>
            <p:cNvCxnSpPr/>
            <p:nvPr/>
          </p:nvCxnSpPr>
          <p:spPr bwMode="auto">
            <a:xfrm>
              <a:off x="6313255"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B9FEEF9-78AA-4A24-A0F8-729B301A692F}"/>
                </a:ext>
              </a:extLst>
            </p:cNvPr>
            <p:cNvCxnSpPr/>
            <p:nvPr/>
          </p:nvCxnSpPr>
          <p:spPr bwMode="auto">
            <a:xfrm>
              <a:off x="6873541"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3A103B3-311F-45E8-B38A-439CE760F564}"/>
                </a:ext>
              </a:extLst>
            </p:cNvPr>
            <p:cNvCxnSpPr/>
            <p:nvPr/>
          </p:nvCxnSpPr>
          <p:spPr bwMode="auto">
            <a:xfrm>
              <a:off x="7433827"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2CABFC5-46ED-4748-9FBD-70AD6B309051}"/>
                </a:ext>
              </a:extLst>
            </p:cNvPr>
            <p:cNvCxnSpPr/>
            <p:nvPr/>
          </p:nvCxnSpPr>
          <p:spPr bwMode="auto">
            <a:xfrm>
              <a:off x="7994113"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9C8CA1C-50A5-456F-88A8-FF19DF373AAD}"/>
                </a:ext>
              </a:extLst>
            </p:cNvPr>
            <p:cNvCxnSpPr/>
            <p:nvPr/>
          </p:nvCxnSpPr>
          <p:spPr bwMode="auto">
            <a:xfrm>
              <a:off x="8554399"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F60CFF5-02DB-4FA5-9437-EBCAD8FBAA47}"/>
                </a:ext>
              </a:extLst>
            </p:cNvPr>
            <p:cNvCxnSpPr/>
            <p:nvPr/>
          </p:nvCxnSpPr>
          <p:spPr bwMode="auto">
            <a:xfrm>
              <a:off x="9114685"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2EADA05-6D9D-431D-8891-16AE2F710D28}"/>
                </a:ext>
              </a:extLst>
            </p:cNvPr>
            <p:cNvCxnSpPr/>
            <p:nvPr/>
          </p:nvCxnSpPr>
          <p:spPr bwMode="auto">
            <a:xfrm>
              <a:off x="9674971"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CF40651-B0A5-43F8-BC41-367C2A4DEBD2}"/>
                </a:ext>
              </a:extLst>
            </p:cNvPr>
            <p:cNvCxnSpPr/>
            <p:nvPr/>
          </p:nvCxnSpPr>
          <p:spPr bwMode="auto">
            <a:xfrm>
              <a:off x="10235257" y="4755081"/>
              <a:ext cx="0" cy="360575"/>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3E97015-6D86-4DFC-85CA-2D659F12B0BC}"/>
                </a:ext>
              </a:extLst>
            </p:cNvPr>
            <p:cNvCxnSpPr>
              <a:cxnSpLocks/>
            </p:cNvCxnSpPr>
            <p:nvPr/>
          </p:nvCxnSpPr>
          <p:spPr bwMode="auto">
            <a:xfrm>
              <a:off x="10795549" y="4730958"/>
              <a:ext cx="0" cy="384698"/>
            </a:xfrm>
            <a:prstGeom prst="line">
              <a:avLst/>
            </a:prstGeom>
            <a:noFill/>
            <a:ln w="28575" cap="flat" cmpd="sng" algn="ctr">
              <a:solidFill>
                <a:schemeClr val="bg1"/>
              </a:solidFill>
              <a:prstDash val="solid"/>
              <a:round/>
              <a:headEnd type="none" w="med" len="med"/>
              <a:tailEnd type="none" w="med" len="med"/>
            </a:ln>
            <a:effectLst/>
          </p:spPr>
        </p:cxnSp>
      </p:grpSp>
      <p:sp>
        <p:nvSpPr>
          <p:cNvPr id="9217" name="TextBox 9216">
            <a:extLst>
              <a:ext uri="{FF2B5EF4-FFF2-40B4-BE49-F238E27FC236}">
                <a16:creationId xmlns:a16="http://schemas.microsoft.com/office/drawing/2014/main" id="{79EE3815-EC7A-4944-A565-3558686EA345}"/>
              </a:ext>
            </a:extLst>
          </p:cNvPr>
          <p:cNvSpPr txBox="1"/>
          <p:nvPr/>
        </p:nvSpPr>
        <p:spPr bwMode="auto">
          <a:xfrm>
            <a:off x="2078717" y="4468828"/>
            <a:ext cx="2998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0</a:t>
            </a:r>
          </a:p>
        </p:txBody>
      </p:sp>
      <p:sp>
        <p:nvSpPr>
          <p:cNvPr id="45" name="TextBox 44">
            <a:extLst>
              <a:ext uri="{FF2B5EF4-FFF2-40B4-BE49-F238E27FC236}">
                <a16:creationId xmlns:a16="http://schemas.microsoft.com/office/drawing/2014/main" id="{62F18AD0-56F1-42F2-8D16-869D1BD68B64}"/>
              </a:ext>
            </a:extLst>
          </p:cNvPr>
          <p:cNvSpPr txBox="1"/>
          <p:nvPr/>
        </p:nvSpPr>
        <p:spPr bwMode="auto">
          <a:xfrm>
            <a:off x="1958170" y="3869028"/>
            <a:ext cx="461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20</a:t>
            </a:r>
          </a:p>
        </p:txBody>
      </p:sp>
      <p:sp>
        <p:nvSpPr>
          <p:cNvPr id="46" name="TextBox 45">
            <a:extLst>
              <a:ext uri="{FF2B5EF4-FFF2-40B4-BE49-F238E27FC236}">
                <a16:creationId xmlns:a16="http://schemas.microsoft.com/office/drawing/2014/main" id="{AE40B904-D50C-41FE-B18E-138A2E7CFDF0}"/>
              </a:ext>
            </a:extLst>
          </p:cNvPr>
          <p:cNvSpPr txBox="1"/>
          <p:nvPr/>
        </p:nvSpPr>
        <p:spPr bwMode="auto">
          <a:xfrm>
            <a:off x="1958170" y="3271322"/>
            <a:ext cx="461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40</a:t>
            </a:r>
          </a:p>
        </p:txBody>
      </p:sp>
      <p:sp>
        <p:nvSpPr>
          <p:cNvPr id="47" name="TextBox 46">
            <a:extLst>
              <a:ext uri="{FF2B5EF4-FFF2-40B4-BE49-F238E27FC236}">
                <a16:creationId xmlns:a16="http://schemas.microsoft.com/office/drawing/2014/main" id="{8584E3F9-6CD8-4057-AEA3-B2DB28A5D812}"/>
              </a:ext>
            </a:extLst>
          </p:cNvPr>
          <p:cNvSpPr txBox="1"/>
          <p:nvPr/>
        </p:nvSpPr>
        <p:spPr bwMode="auto">
          <a:xfrm>
            <a:off x="1958170" y="2684768"/>
            <a:ext cx="461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60</a:t>
            </a:r>
          </a:p>
        </p:txBody>
      </p:sp>
      <p:sp>
        <p:nvSpPr>
          <p:cNvPr id="48" name="TextBox 47">
            <a:extLst>
              <a:ext uri="{FF2B5EF4-FFF2-40B4-BE49-F238E27FC236}">
                <a16:creationId xmlns:a16="http://schemas.microsoft.com/office/drawing/2014/main" id="{6A6C0388-11CB-42CD-AE73-E0525F0818FF}"/>
              </a:ext>
            </a:extLst>
          </p:cNvPr>
          <p:cNvSpPr txBox="1"/>
          <p:nvPr/>
        </p:nvSpPr>
        <p:spPr bwMode="auto">
          <a:xfrm>
            <a:off x="1958170" y="2071451"/>
            <a:ext cx="461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80</a:t>
            </a:r>
          </a:p>
        </p:txBody>
      </p:sp>
      <p:sp>
        <p:nvSpPr>
          <p:cNvPr id="49" name="TextBox 48">
            <a:extLst>
              <a:ext uri="{FF2B5EF4-FFF2-40B4-BE49-F238E27FC236}">
                <a16:creationId xmlns:a16="http://schemas.microsoft.com/office/drawing/2014/main" id="{29169BB4-60FA-41FB-818A-9A65CC544E1B}"/>
              </a:ext>
            </a:extLst>
          </p:cNvPr>
          <p:cNvSpPr txBox="1"/>
          <p:nvPr/>
        </p:nvSpPr>
        <p:spPr bwMode="auto">
          <a:xfrm>
            <a:off x="1846642" y="1473747"/>
            <a:ext cx="6021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100</a:t>
            </a:r>
          </a:p>
        </p:txBody>
      </p:sp>
      <p:sp>
        <p:nvSpPr>
          <p:cNvPr id="50" name="TextBox 49">
            <a:extLst>
              <a:ext uri="{FF2B5EF4-FFF2-40B4-BE49-F238E27FC236}">
                <a16:creationId xmlns:a16="http://schemas.microsoft.com/office/drawing/2014/main" id="{719E59A7-E583-402E-B56F-A57108B7F091}"/>
              </a:ext>
            </a:extLst>
          </p:cNvPr>
          <p:cNvSpPr txBox="1"/>
          <p:nvPr/>
        </p:nvSpPr>
        <p:spPr bwMode="auto">
          <a:xfrm>
            <a:off x="2243755" y="4658399"/>
            <a:ext cx="2998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0</a:t>
            </a:r>
          </a:p>
        </p:txBody>
      </p:sp>
      <p:sp>
        <p:nvSpPr>
          <p:cNvPr id="51" name="TextBox 50">
            <a:extLst>
              <a:ext uri="{FF2B5EF4-FFF2-40B4-BE49-F238E27FC236}">
                <a16:creationId xmlns:a16="http://schemas.microsoft.com/office/drawing/2014/main" id="{A9987068-AB82-4DA6-9427-ECC1D6346A72}"/>
              </a:ext>
            </a:extLst>
          </p:cNvPr>
          <p:cNvSpPr txBox="1"/>
          <p:nvPr/>
        </p:nvSpPr>
        <p:spPr bwMode="auto">
          <a:xfrm>
            <a:off x="2801316" y="4658399"/>
            <a:ext cx="2998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a:t>
            </a:r>
          </a:p>
        </p:txBody>
      </p:sp>
      <p:sp>
        <p:nvSpPr>
          <p:cNvPr id="52" name="TextBox 51">
            <a:extLst>
              <a:ext uri="{FF2B5EF4-FFF2-40B4-BE49-F238E27FC236}">
                <a16:creationId xmlns:a16="http://schemas.microsoft.com/office/drawing/2014/main" id="{2939CC90-7CF1-4AA7-8376-B7E8E5CD23C2}"/>
              </a:ext>
            </a:extLst>
          </p:cNvPr>
          <p:cNvSpPr txBox="1"/>
          <p:nvPr/>
        </p:nvSpPr>
        <p:spPr bwMode="auto">
          <a:xfrm>
            <a:off x="3370028" y="4658399"/>
            <a:ext cx="2998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6</a:t>
            </a:r>
          </a:p>
        </p:txBody>
      </p:sp>
      <p:sp>
        <p:nvSpPr>
          <p:cNvPr id="53" name="TextBox 52">
            <a:extLst>
              <a:ext uri="{FF2B5EF4-FFF2-40B4-BE49-F238E27FC236}">
                <a16:creationId xmlns:a16="http://schemas.microsoft.com/office/drawing/2014/main" id="{86599F4F-49E6-4FE9-88C8-89422DBF6AA4}"/>
              </a:ext>
            </a:extLst>
          </p:cNvPr>
          <p:cNvSpPr txBox="1"/>
          <p:nvPr/>
        </p:nvSpPr>
        <p:spPr bwMode="auto">
          <a:xfrm>
            <a:off x="3909747" y="4658399"/>
            <a:ext cx="2998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9</a:t>
            </a:r>
          </a:p>
        </p:txBody>
      </p:sp>
      <p:sp>
        <p:nvSpPr>
          <p:cNvPr id="54" name="TextBox 53">
            <a:extLst>
              <a:ext uri="{FF2B5EF4-FFF2-40B4-BE49-F238E27FC236}">
                <a16:creationId xmlns:a16="http://schemas.microsoft.com/office/drawing/2014/main" id="{BF62C172-0318-4885-A2EF-912F006D44BF}"/>
              </a:ext>
            </a:extLst>
          </p:cNvPr>
          <p:cNvSpPr txBox="1"/>
          <p:nvPr/>
        </p:nvSpPr>
        <p:spPr bwMode="auto">
          <a:xfrm>
            <a:off x="4433725" y="4658399"/>
            <a:ext cx="45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12</a:t>
            </a:r>
          </a:p>
        </p:txBody>
      </p:sp>
      <p:sp>
        <p:nvSpPr>
          <p:cNvPr id="55" name="TextBox 54">
            <a:extLst>
              <a:ext uri="{FF2B5EF4-FFF2-40B4-BE49-F238E27FC236}">
                <a16:creationId xmlns:a16="http://schemas.microsoft.com/office/drawing/2014/main" id="{8DFB32F0-4309-4C16-ACF5-8461A87C510C}"/>
              </a:ext>
            </a:extLst>
          </p:cNvPr>
          <p:cNvSpPr txBox="1"/>
          <p:nvPr/>
        </p:nvSpPr>
        <p:spPr bwMode="auto">
          <a:xfrm>
            <a:off x="4986826" y="4658399"/>
            <a:ext cx="45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15</a:t>
            </a:r>
          </a:p>
        </p:txBody>
      </p:sp>
      <p:sp>
        <p:nvSpPr>
          <p:cNvPr id="56" name="TextBox 55">
            <a:extLst>
              <a:ext uri="{FF2B5EF4-FFF2-40B4-BE49-F238E27FC236}">
                <a16:creationId xmlns:a16="http://schemas.microsoft.com/office/drawing/2014/main" id="{479552BC-BA21-44CE-B9AB-37984A34B69D}"/>
              </a:ext>
            </a:extLst>
          </p:cNvPr>
          <p:cNvSpPr txBox="1"/>
          <p:nvPr/>
        </p:nvSpPr>
        <p:spPr bwMode="auto">
          <a:xfrm>
            <a:off x="5548847" y="4658399"/>
            <a:ext cx="45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18</a:t>
            </a:r>
          </a:p>
        </p:txBody>
      </p:sp>
      <p:sp>
        <p:nvSpPr>
          <p:cNvPr id="57" name="TextBox 56">
            <a:extLst>
              <a:ext uri="{FF2B5EF4-FFF2-40B4-BE49-F238E27FC236}">
                <a16:creationId xmlns:a16="http://schemas.microsoft.com/office/drawing/2014/main" id="{FF8A1D59-C527-4E90-B597-91AC0009EFE5}"/>
              </a:ext>
            </a:extLst>
          </p:cNvPr>
          <p:cNvSpPr txBox="1"/>
          <p:nvPr/>
        </p:nvSpPr>
        <p:spPr bwMode="auto">
          <a:xfrm>
            <a:off x="6100763" y="4658399"/>
            <a:ext cx="45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21</a:t>
            </a:r>
          </a:p>
        </p:txBody>
      </p:sp>
      <p:sp>
        <p:nvSpPr>
          <p:cNvPr id="58" name="TextBox 57">
            <a:extLst>
              <a:ext uri="{FF2B5EF4-FFF2-40B4-BE49-F238E27FC236}">
                <a16:creationId xmlns:a16="http://schemas.microsoft.com/office/drawing/2014/main" id="{68F608A1-29D7-4F4B-A4F5-96683F2F07E4}"/>
              </a:ext>
            </a:extLst>
          </p:cNvPr>
          <p:cNvSpPr txBox="1"/>
          <p:nvPr/>
        </p:nvSpPr>
        <p:spPr bwMode="auto">
          <a:xfrm>
            <a:off x="6662784" y="4658399"/>
            <a:ext cx="45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24</a:t>
            </a:r>
          </a:p>
        </p:txBody>
      </p:sp>
      <p:sp>
        <p:nvSpPr>
          <p:cNvPr id="59" name="TextBox 58">
            <a:extLst>
              <a:ext uri="{FF2B5EF4-FFF2-40B4-BE49-F238E27FC236}">
                <a16:creationId xmlns:a16="http://schemas.microsoft.com/office/drawing/2014/main" id="{DE420C99-CEAE-4A1E-8148-07C53FA49F46}"/>
              </a:ext>
            </a:extLst>
          </p:cNvPr>
          <p:cNvSpPr txBox="1"/>
          <p:nvPr/>
        </p:nvSpPr>
        <p:spPr bwMode="auto">
          <a:xfrm>
            <a:off x="7215884" y="4658399"/>
            <a:ext cx="45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27</a:t>
            </a:r>
          </a:p>
        </p:txBody>
      </p:sp>
      <p:sp>
        <p:nvSpPr>
          <p:cNvPr id="60" name="TextBox 59">
            <a:extLst>
              <a:ext uri="{FF2B5EF4-FFF2-40B4-BE49-F238E27FC236}">
                <a16:creationId xmlns:a16="http://schemas.microsoft.com/office/drawing/2014/main" id="{97D7A63A-407F-466A-90D2-B2434E1AA0F8}"/>
              </a:ext>
            </a:extLst>
          </p:cNvPr>
          <p:cNvSpPr txBox="1"/>
          <p:nvPr/>
        </p:nvSpPr>
        <p:spPr bwMode="auto">
          <a:xfrm>
            <a:off x="7777905" y="4658399"/>
            <a:ext cx="45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30</a:t>
            </a:r>
          </a:p>
        </p:txBody>
      </p:sp>
      <p:sp>
        <p:nvSpPr>
          <p:cNvPr id="61" name="TextBox 60">
            <a:extLst>
              <a:ext uri="{FF2B5EF4-FFF2-40B4-BE49-F238E27FC236}">
                <a16:creationId xmlns:a16="http://schemas.microsoft.com/office/drawing/2014/main" id="{3B442B64-F790-4952-A507-AF1F8EF31D8E}"/>
              </a:ext>
            </a:extLst>
          </p:cNvPr>
          <p:cNvSpPr txBox="1"/>
          <p:nvPr/>
        </p:nvSpPr>
        <p:spPr bwMode="auto">
          <a:xfrm>
            <a:off x="8355538" y="4658399"/>
            <a:ext cx="45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33</a:t>
            </a:r>
          </a:p>
        </p:txBody>
      </p:sp>
      <p:sp>
        <p:nvSpPr>
          <p:cNvPr id="62" name="TextBox 61">
            <a:extLst>
              <a:ext uri="{FF2B5EF4-FFF2-40B4-BE49-F238E27FC236}">
                <a16:creationId xmlns:a16="http://schemas.microsoft.com/office/drawing/2014/main" id="{2B80B580-DF8F-45D4-8624-CA20ED944AB3}"/>
              </a:ext>
            </a:extLst>
          </p:cNvPr>
          <p:cNvSpPr txBox="1"/>
          <p:nvPr/>
        </p:nvSpPr>
        <p:spPr bwMode="auto">
          <a:xfrm>
            <a:off x="8897487" y="4658399"/>
            <a:ext cx="45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36</a:t>
            </a:r>
          </a:p>
        </p:txBody>
      </p:sp>
      <p:sp>
        <p:nvSpPr>
          <p:cNvPr id="63" name="TextBox 62">
            <a:extLst>
              <a:ext uri="{FF2B5EF4-FFF2-40B4-BE49-F238E27FC236}">
                <a16:creationId xmlns:a16="http://schemas.microsoft.com/office/drawing/2014/main" id="{40D63EAD-B589-485C-BB04-43FB248E34D7}"/>
              </a:ext>
            </a:extLst>
          </p:cNvPr>
          <p:cNvSpPr txBox="1"/>
          <p:nvPr/>
        </p:nvSpPr>
        <p:spPr bwMode="auto">
          <a:xfrm>
            <a:off x="9463969" y="4658399"/>
            <a:ext cx="45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39</a:t>
            </a:r>
          </a:p>
        </p:txBody>
      </p:sp>
      <p:sp>
        <p:nvSpPr>
          <p:cNvPr id="64" name="TextBox 63">
            <a:extLst>
              <a:ext uri="{FF2B5EF4-FFF2-40B4-BE49-F238E27FC236}">
                <a16:creationId xmlns:a16="http://schemas.microsoft.com/office/drawing/2014/main" id="{C60CE173-986E-4BF9-984E-E26AB0CE1D3D}"/>
              </a:ext>
            </a:extLst>
          </p:cNvPr>
          <p:cNvSpPr txBox="1"/>
          <p:nvPr/>
        </p:nvSpPr>
        <p:spPr bwMode="auto">
          <a:xfrm>
            <a:off x="10001458" y="4658399"/>
            <a:ext cx="45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42</a:t>
            </a:r>
          </a:p>
        </p:txBody>
      </p:sp>
      <p:sp>
        <p:nvSpPr>
          <p:cNvPr id="65" name="TextBox 64">
            <a:extLst>
              <a:ext uri="{FF2B5EF4-FFF2-40B4-BE49-F238E27FC236}">
                <a16:creationId xmlns:a16="http://schemas.microsoft.com/office/drawing/2014/main" id="{2D33E542-CE83-41FC-81C3-90E5EAA2F21D}"/>
              </a:ext>
            </a:extLst>
          </p:cNvPr>
          <p:cNvSpPr txBox="1"/>
          <p:nvPr/>
        </p:nvSpPr>
        <p:spPr bwMode="auto">
          <a:xfrm>
            <a:off x="10574630" y="4658399"/>
            <a:ext cx="45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45</a:t>
            </a:r>
          </a:p>
        </p:txBody>
      </p:sp>
      <p:grpSp>
        <p:nvGrpSpPr>
          <p:cNvPr id="9224" name="Group 9223">
            <a:extLst>
              <a:ext uri="{FF2B5EF4-FFF2-40B4-BE49-F238E27FC236}">
                <a16:creationId xmlns:a16="http://schemas.microsoft.com/office/drawing/2014/main" id="{E33A3282-A827-4818-BF60-F8893D5461E2}"/>
              </a:ext>
            </a:extLst>
          </p:cNvPr>
          <p:cNvGrpSpPr/>
          <p:nvPr/>
        </p:nvGrpSpPr>
        <p:grpSpPr>
          <a:xfrm>
            <a:off x="7598681" y="2464423"/>
            <a:ext cx="247783" cy="254655"/>
            <a:chOff x="7592167" y="2568059"/>
            <a:chExt cx="138484" cy="203652"/>
          </a:xfrm>
        </p:grpSpPr>
        <p:cxnSp>
          <p:nvCxnSpPr>
            <p:cNvPr id="9221" name="Straight Connector 9220">
              <a:extLst>
                <a:ext uri="{FF2B5EF4-FFF2-40B4-BE49-F238E27FC236}">
                  <a16:creationId xmlns:a16="http://schemas.microsoft.com/office/drawing/2014/main" id="{5A556F9C-9BF2-4B92-B7B8-D6E7E1CBB9A9}"/>
                </a:ext>
              </a:extLst>
            </p:cNvPr>
            <p:cNvCxnSpPr>
              <a:cxnSpLocks/>
            </p:cNvCxnSpPr>
            <p:nvPr/>
          </p:nvCxnSpPr>
          <p:spPr bwMode="auto">
            <a:xfrm>
              <a:off x="7592167" y="2568059"/>
              <a:ext cx="138484" cy="0"/>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2BA60D48-7F51-457A-AC4A-2C9675FF3339}"/>
                </a:ext>
              </a:extLst>
            </p:cNvPr>
            <p:cNvCxnSpPr>
              <a:cxnSpLocks/>
            </p:cNvCxnSpPr>
            <p:nvPr/>
          </p:nvCxnSpPr>
          <p:spPr bwMode="auto">
            <a:xfrm>
              <a:off x="7592167" y="2771711"/>
              <a:ext cx="138484" cy="0"/>
            </a:xfrm>
            <a:prstGeom prst="line">
              <a:avLst/>
            </a:prstGeom>
            <a:noFill/>
            <a:ln w="28575" cap="flat" cmpd="sng" algn="ctr">
              <a:solidFill>
                <a:schemeClr val="accent3"/>
              </a:solidFill>
              <a:prstDash val="solid"/>
              <a:round/>
              <a:headEnd type="none" w="med" len="med"/>
              <a:tailEnd type="none" w="med" len="med"/>
            </a:ln>
            <a:effectLst/>
          </p:spPr>
        </p:cxnSp>
      </p:grpSp>
      <p:sp>
        <p:nvSpPr>
          <p:cNvPr id="9225" name="Freeform: Shape 9224">
            <a:extLst>
              <a:ext uri="{FF2B5EF4-FFF2-40B4-BE49-F238E27FC236}">
                <a16:creationId xmlns:a16="http://schemas.microsoft.com/office/drawing/2014/main" id="{56216265-012A-4B4B-905C-CA19307683DF}"/>
              </a:ext>
            </a:extLst>
          </p:cNvPr>
          <p:cNvSpPr/>
          <p:nvPr/>
        </p:nvSpPr>
        <p:spPr bwMode="auto">
          <a:xfrm>
            <a:off x="2412569" y="1668718"/>
            <a:ext cx="8121112" cy="351295"/>
          </a:xfrm>
          <a:custGeom>
            <a:avLst/>
            <a:gdLst>
              <a:gd name="connsiteX0" fmla="*/ 8121112 w 8121112"/>
              <a:gd name="connsiteY0" fmla="*/ 351295 h 351295"/>
              <a:gd name="connsiteX1" fmla="*/ 6715933 w 8121112"/>
              <a:gd name="connsiteY1" fmla="*/ 351295 h 351295"/>
              <a:gd name="connsiteX2" fmla="*/ 6715933 w 8121112"/>
              <a:gd name="connsiteY2" fmla="*/ 330631 h 351295"/>
              <a:gd name="connsiteX3" fmla="*/ 6088251 w 8121112"/>
              <a:gd name="connsiteY3" fmla="*/ 330631 h 351295"/>
              <a:gd name="connsiteX4" fmla="*/ 6088251 w 8121112"/>
              <a:gd name="connsiteY4" fmla="*/ 304800 h 351295"/>
              <a:gd name="connsiteX5" fmla="*/ 5889356 w 8121112"/>
              <a:gd name="connsiteY5" fmla="*/ 304800 h 351295"/>
              <a:gd name="connsiteX6" fmla="*/ 5881607 w 8121112"/>
              <a:gd name="connsiteY6" fmla="*/ 297051 h 351295"/>
              <a:gd name="connsiteX7" fmla="*/ 5669797 w 8121112"/>
              <a:gd name="connsiteY7" fmla="*/ 297051 h 351295"/>
              <a:gd name="connsiteX8" fmla="*/ 5669797 w 8121112"/>
              <a:gd name="connsiteY8" fmla="*/ 268638 h 351295"/>
              <a:gd name="connsiteX9" fmla="*/ 5222929 w 8121112"/>
              <a:gd name="connsiteY9" fmla="*/ 268638 h 351295"/>
              <a:gd name="connsiteX10" fmla="*/ 5222929 w 8121112"/>
              <a:gd name="connsiteY10" fmla="*/ 258306 h 351295"/>
              <a:gd name="connsiteX11" fmla="*/ 4962041 w 8121112"/>
              <a:gd name="connsiteY11" fmla="*/ 258306 h 351295"/>
              <a:gd name="connsiteX12" fmla="*/ 4962041 w 8121112"/>
              <a:gd name="connsiteY12" fmla="*/ 242807 h 351295"/>
              <a:gd name="connsiteX13" fmla="*/ 4734733 w 8121112"/>
              <a:gd name="connsiteY13" fmla="*/ 242807 h 351295"/>
              <a:gd name="connsiteX14" fmla="*/ 4734733 w 8121112"/>
              <a:gd name="connsiteY14" fmla="*/ 229892 h 351295"/>
              <a:gd name="connsiteX15" fmla="*/ 4486760 w 8121112"/>
              <a:gd name="connsiteY15" fmla="*/ 229892 h 351295"/>
              <a:gd name="connsiteX16" fmla="*/ 4486760 w 8121112"/>
              <a:gd name="connsiteY16" fmla="*/ 211811 h 351295"/>
              <a:gd name="connsiteX17" fmla="*/ 4277533 w 8121112"/>
              <a:gd name="connsiteY17" fmla="*/ 211811 h 351295"/>
              <a:gd name="connsiteX18" fmla="*/ 4277533 w 8121112"/>
              <a:gd name="connsiteY18" fmla="*/ 196312 h 351295"/>
              <a:gd name="connsiteX19" fmla="*/ 4034726 w 8121112"/>
              <a:gd name="connsiteY19" fmla="*/ 196312 h 351295"/>
              <a:gd name="connsiteX20" fmla="*/ 4034726 w 8121112"/>
              <a:gd name="connsiteY20" fmla="*/ 175648 h 351295"/>
              <a:gd name="connsiteX21" fmla="*/ 3432875 w 8121112"/>
              <a:gd name="connsiteY21" fmla="*/ 175648 h 351295"/>
              <a:gd name="connsiteX22" fmla="*/ 3432875 w 8121112"/>
              <a:gd name="connsiteY22" fmla="*/ 147234 h 351295"/>
              <a:gd name="connsiteX23" fmla="*/ 2962760 w 8121112"/>
              <a:gd name="connsiteY23" fmla="*/ 147234 h 351295"/>
              <a:gd name="connsiteX24" fmla="*/ 2962760 w 8121112"/>
              <a:gd name="connsiteY24" fmla="*/ 134319 h 351295"/>
              <a:gd name="connsiteX25" fmla="*/ 2657960 w 8121112"/>
              <a:gd name="connsiteY25" fmla="*/ 134319 h 351295"/>
              <a:gd name="connsiteX26" fmla="*/ 2657960 w 8121112"/>
              <a:gd name="connsiteY26" fmla="*/ 123987 h 351295"/>
              <a:gd name="connsiteX27" fmla="*/ 2456482 w 8121112"/>
              <a:gd name="connsiteY27" fmla="*/ 123987 h 351295"/>
              <a:gd name="connsiteX28" fmla="*/ 2456482 w 8121112"/>
              <a:gd name="connsiteY28" fmla="*/ 105906 h 351295"/>
              <a:gd name="connsiteX29" fmla="*/ 1921790 w 8121112"/>
              <a:gd name="connsiteY29" fmla="*/ 105906 h 351295"/>
              <a:gd name="connsiteX30" fmla="*/ 1921790 w 8121112"/>
              <a:gd name="connsiteY30" fmla="*/ 74909 h 351295"/>
              <a:gd name="connsiteX31" fmla="*/ 1276028 w 8121112"/>
              <a:gd name="connsiteY31" fmla="*/ 74909 h 351295"/>
              <a:gd name="connsiteX32" fmla="*/ 1276028 w 8121112"/>
              <a:gd name="connsiteY32" fmla="*/ 56828 h 351295"/>
              <a:gd name="connsiteX33" fmla="*/ 1074550 w 8121112"/>
              <a:gd name="connsiteY33" fmla="*/ 56828 h 351295"/>
              <a:gd name="connsiteX34" fmla="*/ 1074550 w 8121112"/>
              <a:gd name="connsiteY34" fmla="*/ 51661 h 351295"/>
              <a:gd name="connsiteX35" fmla="*/ 867906 w 8121112"/>
              <a:gd name="connsiteY35" fmla="*/ 51661 h 351295"/>
              <a:gd name="connsiteX36" fmla="*/ 867906 w 8121112"/>
              <a:gd name="connsiteY36" fmla="*/ 20665 h 351295"/>
              <a:gd name="connsiteX37" fmla="*/ 532109 w 8121112"/>
              <a:gd name="connsiteY37" fmla="*/ 20665 h 351295"/>
              <a:gd name="connsiteX38" fmla="*/ 532109 w 8121112"/>
              <a:gd name="connsiteY38" fmla="*/ 12916 h 351295"/>
              <a:gd name="connsiteX39" fmla="*/ 167899 w 8121112"/>
              <a:gd name="connsiteY39" fmla="*/ 12916 h 351295"/>
              <a:gd name="connsiteX40" fmla="*/ 173065 w 8121112"/>
              <a:gd name="connsiteY40" fmla="*/ 7750 h 351295"/>
              <a:gd name="connsiteX41" fmla="*/ 108489 w 8121112"/>
              <a:gd name="connsiteY41" fmla="*/ 7750 h 351295"/>
              <a:gd name="connsiteX42" fmla="*/ 108489 w 8121112"/>
              <a:gd name="connsiteY42" fmla="*/ 0 h 351295"/>
              <a:gd name="connsiteX43" fmla="*/ 0 w 8121112"/>
              <a:gd name="connsiteY43" fmla="*/ 0 h 351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121112" h="351295">
                <a:moveTo>
                  <a:pt x="8121112" y="351295"/>
                </a:moveTo>
                <a:lnTo>
                  <a:pt x="6715933" y="351295"/>
                </a:lnTo>
                <a:lnTo>
                  <a:pt x="6715933" y="330631"/>
                </a:lnTo>
                <a:lnTo>
                  <a:pt x="6088251" y="330631"/>
                </a:lnTo>
                <a:lnTo>
                  <a:pt x="6088251" y="304800"/>
                </a:lnTo>
                <a:lnTo>
                  <a:pt x="5889356" y="304800"/>
                </a:lnTo>
                <a:lnTo>
                  <a:pt x="5881607" y="297051"/>
                </a:lnTo>
                <a:lnTo>
                  <a:pt x="5669797" y="297051"/>
                </a:lnTo>
                <a:lnTo>
                  <a:pt x="5669797" y="268638"/>
                </a:lnTo>
                <a:lnTo>
                  <a:pt x="5222929" y="268638"/>
                </a:lnTo>
                <a:lnTo>
                  <a:pt x="5222929" y="258306"/>
                </a:lnTo>
                <a:lnTo>
                  <a:pt x="4962041" y="258306"/>
                </a:lnTo>
                <a:lnTo>
                  <a:pt x="4962041" y="242807"/>
                </a:lnTo>
                <a:lnTo>
                  <a:pt x="4734733" y="242807"/>
                </a:lnTo>
                <a:lnTo>
                  <a:pt x="4734733" y="229892"/>
                </a:lnTo>
                <a:lnTo>
                  <a:pt x="4486760" y="229892"/>
                </a:lnTo>
                <a:lnTo>
                  <a:pt x="4486760" y="211811"/>
                </a:lnTo>
                <a:lnTo>
                  <a:pt x="4277533" y="211811"/>
                </a:lnTo>
                <a:lnTo>
                  <a:pt x="4277533" y="196312"/>
                </a:lnTo>
                <a:lnTo>
                  <a:pt x="4034726" y="196312"/>
                </a:lnTo>
                <a:lnTo>
                  <a:pt x="4034726" y="175648"/>
                </a:lnTo>
                <a:lnTo>
                  <a:pt x="3432875" y="175648"/>
                </a:lnTo>
                <a:lnTo>
                  <a:pt x="3432875" y="147234"/>
                </a:lnTo>
                <a:lnTo>
                  <a:pt x="2962760" y="147234"/>
                </a:lnTo>
                <a:lnTo>
                  <a:pt x="2962760" y="134319"/>
                </a:lnTo>
                <a:lnTo>
                  <a:pt x="2657960" y="134319"/>
                </a:lnTo>
                <a:lnTo>
                  <a:pt x="2657960" y="123987"/>
                </a:lnTo>
                <a:lnTo>
                  <a:pt x="2456482" y="123987"/>
                </a:lnTo>
                <a:lnTo>
                  <a:pt x="2456482" y="105906"/>
                </a:lnTo>
                <a:lnTo>
                  <a:pt x="1921790" y="105906"/>
                </a:lnTo>
                <a:lnTo>
                  <a:pt x="1921790" y="74909"/>
                </a:lnTo>
                <a:lnTo>
                  <a:pt x="1276028" y="74909"/>
                </a:lnTo>
                <a:lnTo>
                  <a:pt x="1276028" y="56828"/>
                </a:lnTo>
                <a:lnTo>
                  <a:pt x="1074550" y="56828"/>
                </a:lnTo>
                <a:lnTo>
                  <a:pt x="1074550" y="51661"/>
                </a:lnTo>
                <a:lnTo>
                  <a:pt x="867906" y="51661"/>
                </a:lnTo>
                <a:lnTo>
                  <a:pt x="867906" y="20665"/>
                </a:lnTo>
                <a:lnTo>
                  <a:pt x="532109" y="20665"/>
                </a:lnTo>
                <a:lnTo>
                  <a:pt x="532109" y="12916"/>
                </a:lnTo>
                <a:lnTo>
                  <a:pt x="167899" y="12916"/>
                </a:lnTo>
                <a:lnTo>
                  <a:pt x="173065" y="7750"/>
                </a:lnTo>
                <a:lnTo>
                  <a:pt x="108489" y="7750"/>
                </a:lnTo>
                <a:lnTo>
                  <a:pt x="108489" y="0"/>
                </a:lnTo>
                <a:lnTo>
                  <a:pt x="0" y="0"/>
                </a:lnTo>
              </a:path>
            </a:pathLst>
          </a:custGeom>
          <a:noFill/>
          <a:ln w="28575">
            <a:solidFill>
              <a:schemeClr val="accent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grpSp>
        <p:nvGrpSpPr>
          <p:cNvPr id="9229" name="Group 9228">
            <a:extLst>
              <a:ext uri="{FF2B5EF4-FFF2-40B4-BE49-F238E27FC236}">
                <a16:creationId xmlns:a16="http://schemas.microsoft.com/office/drawing/2014/main" id="{2D41E318-5483-4960-943A-090165DAE233}"/>
              </a:ext>
            </a:extLst>
          </p:cNvPr>
          <p:cNvGrpSpPr/>
          <p:nvPr/>
        </p:nvGrpSpPr>
        <p:grpSpPr>
          <a:xfrm>
            <a:off x="2540937" y="1636255"/>
            <a:ext cx="7629008" cy="444386"/>
            <a:chOff x="2540937" y="1718845"/>
            <a:chExt cx="7629008" cy="444386"/>
          </a:xfrm>
        </p:grpSpPr>
        <p:cxnSp>
          <p:nvCxnSpPr>
            <p:cNvPr id="9227" name="Straight Connector 9226">
              <a:extLst>
                <a:ext uri="{FF2B5EF4-FFF2-40B4-BE49-F238E27FC236}">
                  <a16:creationId xmlns:a16="http://schemas.microsoft.com/office/drawing/2014/main" id="{72A912DC-139F-472D-B447-05953D53F17C}"/>
                </a:ext>
              </a:extLst>
            </p:cNvPr>
            <p:cNvCxnSpPr>
              <a:cxnSpLocks/>
            </p:cNvCxnSpPr>
            <p:nvPr/>
          </p:nvCxnSpPr>
          <p:spPr bwMode="auto">
            <a:xfrm>
              <a:off x="10169945" y="207444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45564EB-0824-4AF4-A439-A4602726EAE6}"/>
                </a:ext>
              </a:extLst>
            </p:cNvPr>
            <p:cNvCxnSpPr>
              <a:cxnSpLocks/>
            </p:cNvCxnSpPr>
            <p:nvPr/>
          </p:nvCxnSpPr>
          <p:spPr bwMode="auto">
            <a:xfrm>
              <a:off x="10159361" y="207444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CA82A06-EE13-4DB8-BEE3-35BA10FE0CFD}"/>
                </a:ext>
              </a:extLst>
            </p:cNvPr>
            <p:cNvCxnSpPr>
              <a:cxnSpLocks/>
            </p:cNvCxnSpPr>
            <p:nvPr/>
          </p:nvCxnSpPr>
          <p:spPr bwMode="auto">
            <a:xfrm>
              <a:off x="10145602"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F8E9AC7D-971D-431C-87AB-C86F2699ECD4}"/>
                </a:ext>
              </a:extLst>
            </p:cNvPr>
            <p:cNvCxnSpPr>
              <a:cxnSpLocks/>
            </p:cNvCxnSpPr>
            <p:nvPr/>
          </p:nvCxnSpPr>
          <p:spPr bwMode="auto">
            <a:xfrm>
              <a:off x="10136077"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B49CE307-65E2-453E-B47E-24E72D622608}"/>
                </a:ext>
              </a:extLst>
            </p:cNvPr>
            <p:cNvCxnSpPr>
              <a:cxnSpLocks/>
            </p:cNvCxnSpPr>
            <p:nvPr/>
          </p:nvCxnSpPr>
          <p:spPr bwMode="auto">
            <a:xfrm>
              <a:off x="10117027"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65E59CD7-46D3-40F4-B31F-05883C6B1EE4}"/>
                </a:ext>
              </a:extLst>
            </p:cNvPr>
            <p:cNvCxnSpPr>
              <a:cxnSpLocks/>
            </p:cNvCxnSpPr>
            <p:nvPr/>
          </p:nvCxnSpPr>
          <p:spPr bwMode="auto">
            <a:xfrm>
              <a:off x="10103269"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60E3C37-11CE-4495-898A-AD0E74361ADE}"/>
                </a:ext>
              </a:extLst>
            </p:cNvPr>
            <p:cNvCxnSpPr>
              <a:cxnSpLocks/>
            </p:cNvCxnSpPr>
            <p:nvPr/>
          </p:nvCxnSpPr>
          <p:spPr bwMode="auto">
            <a:xfrm>
              <a:off x="10085277"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9B8BC7FC-3EDF-4246-A39B-2B3F55938C3A}"/>
                </a:ext>
              </a:extLst>
            </p:cNvPr>
            <p:cNvCxnSpPr>
              <a:cxnSpLocks/>
            </p:cNvCxnSpPr>
            <p:nvPr/>
          </p:nvCxnSpPr>
          <p:spPr bwMode="auto">
            <a:xfrm>
              <a:off x="10075752"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094653E-C063-4AB2-A082-AFC611BAC2DA}"/>
                </a:ext>
              </a:extLst>
            </p:cNvPr>
            <p:cNvCxnSpPr>
              <a:cxnSpLocks/>
            </p:cNvCxnSpPr>
            <p:nvPr/>
          </p:nvCxnSpPr>
          <p:spPr bwMode="auto">
            <a:xfrm>
              <a:off x="10072577"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DC2CE92C-F745-4A35-A9F8-1A652D0E9B66}"/>
                </a:ext>
              </a:extLst>
            </p:cNvPr>
            <p:cNvCxnSpPr>
              <a:cxnSpLocks/>
            </p:cNvCxnSpPr>
            <p:nvPr/>
          </p:nvCxnSpPr>
          <p:spPr bwMode="auto">
            <a:xfrm>
              <a:off x="10067285"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3D8DA955-C633-40FE-BFB8-9DE1482C7A2B}"/>
                </a:ext>
              </a:extLst>
            </p:cNvPr>
            <p:cNvCxnSpPr>
              <a:cxnSpLocks/>
            </p:cNvCxnSpPr>
            <p:nvPr/>
          </p:nvCxnSpPr>
          <p:spPr bwMode="auto">
            <a:xfrm>
              <a:off x="10053526"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7776251-C089-492C-93FC-7350DC471897}"/>
                </a:ext>
              </a:extLst>
            </p:cNvPr>
            <p:cNvCxnSpPr>
              <a:cxnSpLocks/>
            </p:cNvCxnSpPr>
            <p:nvPr/>
          </p:nvCxnSpPr>
          <p:spPr bwMode="auto">
            <a:xfrm>
              <a:off x="10039768"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37C85BFB-D5FC-4037-9A3A-859B8206508A}"/>
                </a:ext>
              </a:extLst>
            </p:cNvPr>
            <p:cNvCxnSpPr>
              <a:cxnSpLocks/>
            </p:cNvCxnSpPr>
            <p:nvPr/>
          </p:nvCxnSpPr>
          <p:spPr bwMode="auto">
            <a:xfrm>
              <a:off x="10009076"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7C48149-F647-43C8-84DB-2FC15BC4DB28}"/>
                </a:ext>
              </a:extLst>
            </p:cNvPr>
            <p:cNvCxnSpPr>
              <a:cxnSpLocks/>
            </p:cNvCxnSpPr>
            <p:nvPr/>
          </p:nvCxnSpPr>
          <p:spPr bwMode="auto">
            <a:xfrm>
              <a:off x="10001668"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03D20DE-EA69-4CC2-BE4B-6AC019BC93B7}"/>
                </a:ext>
              </a:extLst>
            </p:cNvPr>
            <p:cNvCxnSpPr>
              <a:cxnSpLocks/>
            </p:cNvCxnSpPr>
            <p:nvPr/>
          </p:nvCxnSpPr>
          <p:spPr bwMode="auto">
            <a:xfrm>
              <a:off x="9988968"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135C7B88-DCEF-4393-97F7-881A3EBE7EB4}"/>
                </a:ext>
              </a:extLst>
            </p:cNvPr>
            <p:cNvCxnSpPr>
              <a:cxnSpLocks/>
            </p:cNvCxnSpPr>
            <p:nvPr/>
          </p:nvCxnSpPr>
          <p:spPr bwMode="auto">
            <a:xfrm>
              <a:off x="9978385"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987B1361-858F-4C24-8E70-734D2BE03039}"/>
                </a:ext>
              </a:extLst>
            </p:cNvPr>
            <p:cNvCxnSpPr>
              <a:cxnSpLocks/>
            </p:cNvCxnSpPr>
            <p:nvPr/>
          </p:nvCxnSpPr>
          <p:spPr bwMode="auto">
            <a:xfrm>
              <a:off x="9970977"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E581DAA-66A9-4651-915F-089B35E2CD60}"/>
                </a:ext>
              </a:extLst>
            </p:cNvPr>
            <p:cNvCxnSpPr>
              <a:cxnSpLocks/>
            </p:cNvCxnSpPr>
            <p:nvPr/>
          </p:nvCxnSpPr>
          <p:spPr bwMode="auto">
            <a:xfrm>
              <a:off x="9926527" y="2072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4BB485E-C160-4771-94AF-108785D126C2}"/>
                </a:ext>
              </a:extLst>
            </p:cNvPr>
            <p:cNvCxnSpPr>
              <a:cxnSpLocks/>
            </p:cNvCxnSpPr>
            <p:nvPr/>
          </p:nvCxnSpPr>
          <p:spPr bwMode="auto">
            <a:xfrm>
              <a:off x="9918061"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F231A077-5EE4-47F0-BF83-A6838FEB9F54}"/>
                </a:ext>
              </a:extLst>
            </p:cNvPr>
            <p:cNvCxnSpPr>
              <a:cxnSpLocks/>
            </p:cNvCxnSpPr>
            <p:nvPr/>
          </p:nvCxnSpPr>
          <p:spPr bwMode="auto">
            <a:xfrm>
              <a:off x="9902186"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724EC514-6A59-4FD0-B06B-2D70FDB27608}"/>
                </a:ext>
              </a:extLst>
            </p:cNvPr>
            <p:cNvCxnSpPr>
              <a:cxnSpLocks/>
            </p:cNvCxnSpPr>
            <p:nvPr/>
          </p:nvCxnSpPr>
          <p:spPr bwMode="auto">
            <a:xfrm>
              <a:off x="9895836"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5A9724C1-29BB-499E-8EB8-D564F8EF2BD0}"/>
                </a:ext>
              </a:extLst>
            </p:cNvPr>
            <p:cNvCxnSpPr>
              <a:cxnSpLocks/>
            </p:cNvCxnSpPr>
            <p:nvPr/>
          </p:nvCxnSpPr>
          <p:spPr bwMode="auto">
            <a:xfrm>
              <a:off x="9884195"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09652C3A-8F23-498E-A2EA-5F70EBA3C943}"/>
                </a:ext>
              </a:extLst>
            </p:cNvPr>
            <p:cNvCxnSpPr>
              <a:cxnSpLocks/>
            </p:cNvCxnSpPr>
            <p:nvPr/>
          </p:nvCxnSpPr>
          <p:spPr bwMode="auto">
            <a:xfrm>
              <a:off x="9866203"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EE657C0-D2F9-4F46-8377-29F25040E9C5}"/>
                </a:ext>
              </a:extLst>
            </p:cNvPr>
            <p:cNvCxnSpPr>
              <a:cxnSpLocks/>
            </p:cNvCxnSpPr>
            <p:nvPr/>
          </p:nvCxnSpPr>
          <p:spPr bwMode="auto">
            <a:xfrm>
              <a:off x="9852445"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1A43AD7-E0E8-4EBA-A3FE-0D9C83DD087F}"/>
                </a:ext>
              </a:extLst>
            </p:cNvPr>
            <p:cNvCxnSpPr>
              <a:cxnSpLocks/>
            </p:cNvCxnSpPr>
            <p:nvPr/>
          </p:nvCxnSpPr>
          <p:spPr bwMode="auto">
            <a:xfrm>
              <a:off x="9841861"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BF9B8C9B-7691-4805-A192-DEE03E7C6AA0}"/>
                </a:ext>
              </a:extLst>
            </p:cNvPr>
            <p:cNvCxnSpPr>
              <a:cxnSpLocks/>
            </p:cNvCxnSpPr>
            <p:nvPr/>
          </p:nvCxnSpPr>
          <p:spPr bwMode="auto">
            <a:xfrm>
              <a:off x="9833394"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24B902A6-E974-4730-9126-5267ACE56FAF}"/>
                </a:ext>
              </a:extLst>
            </p:cNvPr>
            <p:cNvCxnSpPr>
              <a:cxnSpLocks/>
            </p:cNvCxnSpPr>
            <p:nvPr/>
          </p:nvCxnSpPr>
          <p:spPr bwMode="auto">
            <a:xfrm>
              <a:off x="9823869"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9ADE4F77-5C46-40CF-93EE-0E1475A55E4E}"/>
                </a:ext>
              </a:extLst>
            </p:cNvPr>
            <p:cNvCxnSpPr>
              <a:cxnSpLocks/>
            </p:cNvCxnSpPr>
            <p:nvPr/>
          </p:nvCxnSpPr>
          <p:spPr bwMode="auto">
            <a:xfrm>
              <a:off x="9806936"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630A6F0B-E1F8-4A2D-B5AC-745AF7A4FA77}"/>
                </a:ext>
              </a:extLst>
            </p:cNvPr>
            <p:cNvCxnSpPr>
              <a:cxnSpLocks/>
            </p:cNvCxnSpPr>
            <p:nvPr/>
          </p:nvCxnSpPr>
          <p:spPr bwMode="auto">
            <a:xfrm>
              <a:off x="9780478"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92D2DA62-16C6-4A72-8905-F05F09E6BADC}"/>
                </a:ext>
              </a:extLst>
            </p:cNvPr>
            <p:cNvCxnSpPr>
              <a:cxnSpLocks/>
            </p:cNvCxnSpPr>
            <p:nvPr/>
          </p:nvCxnSpPr>
          <p:spPr bwMode="auto">
            <a:xfrm>
              <a:off x="9766720"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50CCE96F-934C-43C9-ACE1-8A2D34C4F4C3}"/>
                </a:ext>
              </a:extLst>
            </p:cNvPr>
            <p:cNvCxnSpPr>
              <a:cxnSpLocks/>
            </p:cNvCxnSpPr>
            <p:nvPr/>
          </p:nvCxnSpPr>
          <p:spPr bwMode="auto">
            <a:xfrm>
              <a:off x="9752963"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F793A686-0F45-47EB-8AF4-C8C766A55DFF}"/>
                </a:ext>
              </a:extLst>
            </p:cNvPr>
            <p:cNvCxnSpPr>
              <a:cxnSpLocks/>
            </p:cNvCxnSpPr>
            <p:nvPr/>
          </p:nvCxnSpPr>
          <p:spPr bwMode="auto">
            <a:xfrm>
              <a:off x="9739204" y="2069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47893E6B-6654-42D4-B185-5CB5365780CA}"/>
                </a:ext>
              </a:extLst>
            </p:cNvPr>
            <p:cNvCxnSpPr>
              <a:cxnSpLocks/>
            </p:cNvCxnSpPr>
            <p:nvPr/>
          </p:nvCxnSpPr>
          <p:spPr bwMode="auto">
            <a:xfrm>
              <a:off x="9727562"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3226F21C-A6B9-4CCC-ABD1-3B13F60F6E37}"/>
                </a:ext>
              </a:extLst>
            </p:cNvPr>
            <p:cNvCxnSpPr>
              <a:cxnSpLocks/>
            </p:cNvCxnSpPr>
            <p:nvPr/>
          </p:nvCxnSpPr>
          <p:spPr bwMode="auto">
            <a:xfrm>
              <a:off x="9719095"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A507298E-966D-4E69-8D1E-14AAC99ED740}"/>
                </a:ext>
              </a:extLst>
            </p:cNvPr>
            <p:cNvCxnSpPr>
              <a:cxnSpLocks/>
            </p:cNvCxnSpPr>
            <p:nvPr/>
          </p:nvCxnSpPr>
          <p:spPr bwMode="auto">
            <a:xfrm>
              <a:off x="9706395"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85DB5D7F-6389-4744-8675-68C06CB0B029}"/>
                </a:ext>
              </a:extLst>
            </p:cNvPr>
            <p:cNvCxnSpPr>
              <a:cxnSpLocks/>
            </p:cNvCxnSpPr>
            <p:nvPr/>
          </p:nvCxnSpPr>
          <p:spPr bwMode="auto">
            <a:xfrm>
              <a:off x="9687345"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8B01DE38-B18D-450D-82EC-F76255EC5E29}"/>
                </a:ext>
              </a:extLst>
            </p:cNvPr>
            <p:cNvCxnSpPr>
              <a:cxnSpLocks/>
            </p:cNvCxnSpPr>
            <p:nvPr/>
          </p:nvCxnSpPr>
          <p:spPr bwMode="auto">
            <a:xfrm>
              <a:off x="9677820"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448162C-90DF-4EDD-9AE1-F99D30F56FD3}"/>
                </a:ext>
              </a:extLst>
            </p:cNvPr>
            <p:cNvCxnSpPr>
              <a:cxnSpLocks/>
            </p:cNvCxnSpPr>
            <p:nvPr/>
          </p:nvCxnSpPr>
          <p:spPr bwMode="auto">
            <a:xfrm>
              <a:off x="9673586"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DC30DD37-0FF7-489F-8788-FA1F1DB32B96}"/>
                </a:ext>
              </a:extLst>
            </p:cNvPr>
            <p:cNvCxnSpPr>
              <a:cxnSpLocks/>
            </p:cNvCxnSpPr>
            <p:nvPr/>
          </p:nvCxnSpPr>
          <p:spPr bwMode="auto">
            <a:xfrm>
              <a:off x="9656653"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4FA099D2-C4F9-4B70-84A8-C8B2C6EA9692}"/>
                </a:ext>
              </a:extLst>
            </p:cNvPr>
            <p:cNvCxnSpPr>
              <a:cxnSpLocks/>
            </p:cNvCxnSpPr>
            <p:nvPr/>
          </p:nvCxnSpPr>
          <p:spPr bwMode="auto">
            <a:xfrm>
              <a:off x="9647128"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C9C7FD69-65F6-4F03-9D27-65E7C55EDAEC}"/>
                </a:ext>
              </a:extLst>
            </p:cNvPr>
            <p:cNvCxnSpPr>
              <a:cxnSpLocks/>
            </p:cNvCxnSpPr>
            <p:nvPr/>
          </p:nvCxnSpPr>
          <p:spPr bwMode="auto">
            <a:xfrm>
              <a:off x="9634428"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902570E5-638D-4824-A4FE-5EF62CC8BB82}"/>
                </a:ext>
              </a:extLst>
            </p:cNvPr>
            <p:cNvCxnSpPr>
              <a:cxnSpLocks/>
            </p:cNvCxnSpPr>
            <p:nvPr/>
          </p:nvCxnSpPr>
          <p:spPr bwMode="auto">
            <a:xfrm>
              <a:off x="9624903"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70B45ED5-D1CA-444C-B77A-5CB04FB12762}"/>
                </a:ext>
              </a:extLst>
            </p:cNvPr>
            <p:cNvCxnSpPr>
              <a:cxnSpLocks/>
            </p:cNvCxnSpPr>
            <p:nvPr/>
          </p:nvCxnSpPr>
          <p:spPr bwMode="auto">
            <a:xfrm>
              <a:off x="9612203" y="20818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537BE643-DC4E-4D6F-88E8-34BF8470D284}"/>
                </a:ext>
              </a:extLst>
            </p:cNvPr>
            <p:cNvCxnSpPr>
              <a:cxnSpLocks/>
            </p:cNvCxnSpPr>
            <p:nvPr/>
          </p:nvCxnSpPr>
          <p:spPr bwMode="auto">
            <a:xfrm>
              <a:off x="9586803" y="20744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1C96CA76-F9BB-4AF5-87C7-0BA19AE54A8A}"/>
                </a:ext>
              </a:extLst>
            </p:cNvPr>
            <p:cNvCxnSpPr>
              <a:cxnSpLocks/>
            </p:cNvCxnSpPr>
            <p:nvPr/>
          </p:nvCxnSpPr>
          <p:spPr bwMode="auto">
            <a:xfrm>
              <a:off x="9570928" y="20744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7E1ECF55-D460-42B1-982B-CBD467FE0D00}"/>
                </a:ext>
              </a:extLst>
            </p:cNvPr>
            <p:cNvCxnSpPr>
              <a:cxnSpLocks/>
            </p:cNvCxnSpPr>
            <p:nvPr/>
          </p:nvCxnSpPr>
          <p:spPr bwMode="auto">
            <a:xfrm>
              <a:off x="9556111" y="20744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E543733-686A-4B39-A2C5-4D7708EDB318}"/>
                </a:ext>
              </a:extLst>
            </p:cNvPr>
            <p:cNvCxnSpPr>
              <a:cxnSpLocks/>
            </p:cNvCxnSpPr>
            <p:nvPr/>
          </p:nvCxnSpPr>
          <p:spPr bwMode="auto">
            <a:xfrm>
              <a:off x="9540236" y="20744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37957D2D-3C8B-4244-87F1-020F7ADFC211}"/>
                </a:ext>
              </a:extLst>
            </p:cNvPr>
            <p:cNvCxnSpPr>
              <a:cxnSpLocks/>
            </p:cNvCxnSpPr>
            <p:nvPr/>
          </p:nvCxnSpPr>
          <p:spPr bwMode="auto">
            <a:xfrm>
              <a:off x="9533886" y="208397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84F2DA86-54C2-4F60-AE68-BDF5C622BA64}"/>
                </a:ext>
              </a:extLst>
            </p:cNvPr>
            <p:cNvCxnSpPr>
              <a:cxnSpLocks/>
            </p:cNvCxnSpPr>
            <p:nvPr/>
          </p:nvCxnSpPr>
          <p:spPr bwMode="auto">
            <a:xfrm>
              <a:off x="9526477" y="208397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F2292B63-0AD5-43AA-9733-BC102D56A1FD}"/>
                </a:ext>
              </a:extLst>
            </p:cNvPr>
            <p:cNvCxnSpPr>
              <a:cxnSpLocks/>
            </p:cNvCxnSpPr>
            <p:nvPr/>
          </p:nvCxnSpPr>
          <p:spPr bwMode="auto">
            <a:xfrm>
              <a:off x="9514835" y="208397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8A7EA7CD-7415-4C15-A3C8-4DAFEAA87D12}"/>
                </a:ext>
              </a:extLst>
            </p:cNvPr>
            <p:cNvCxnSpPr>
              <a:cxnSpLocks/>
            </p:cNvCxnSpPr>
            <p:nvPr/>
          </p:nvCxnSpPr>
          <p:spPr bwMode="auto">
            <a:xfrm>
              <a:off x="9514835" y="207973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D2937367-FFC7-4633-922B-0E5429852DBC}"/>
                </a:ext>
              </a:extLst>
            </p:cNvPr>
            <p:cNvCxnSpPr>
              <a:cxnSpLocks/>
            </p:cNvCxnSpPr>
            <p:nvPr/>
          </p:nvCxnSpPr>
          <p:spPr bwMode="auto">
            <a:xfrm>
              <a:off x="9486260" y="207973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DA03FE52-D320-4834-9F0C-119AD18233A3}"/>
                </a:ext>
              </a:extLst>
            </p:cNvPr>
            <p:cNvCxnSpPr>
              <a:cxnSpLocks/>
            </p:cNvCxnSpPr>
            <p:nvPr/>
          </p:nvCxnSpPr>
          <p:spPr bwMode="auto">
            <a:xfrm>
              <a:off x="9498960" y="207973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C5830F04-17CE-44AC-9D49-115E6DD846C0}"/>
                </a:ext>
              </a:extLst>
            </p:cNvPr>
            <p:cNvCxnSpPr>
              <a:cxnSpLocks/>
            </p:cNvCxnSpPr>
            <p:nvPr/>
          </p:nvCxnSpPr>
          <p:spPr bwMode="auto">
            <a:xfrm>
              <a:off x="9475676" y="207973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6DF987DB-FED9-4A08-B12F-0D2AA1D310E6}"/>
                </a:ext>
              </a:extLst>
            </p:cNvPr>
            <p:cNvCxnSpPr>
              <a:cxnSpLocks/>
            </p:cNvCxnSpPr>
            <p:nvPr/>
          </p:nvCxnSpPr>
          <p:spPr bwMode="auto">
            <a:xfrm>
              <a:off x="9466151" y="20776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ECFFE5C3-7338-41E7-A4FA-181FA36B95DA}"/>
                </a:ext>
              </a:extLst>
            </p:cNvPr>
            <p:cNvCxnSpPr>
              <a:cxnSpLocks/>
            </p:cNvCxnSpPr>
            <p:nvPr/>
          </p:nvCxnSpPr>
          <p:spPr bwMode="auto">
            <a:xfrm>
              <a:off x="9448159" y="20776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A7F2E49D-7B31-46AD-83F1-AA9F067DE13E}"/>
                </a:ext>
              </a:extLst>
            </p:cNvPr>
            <p:cNvCxnSpPr>
              <a:cxnSpLocks/>
            </p:cNvCxnSpPr>
            <p:nvPr/>
          </p:nvCxnSpPr>
          <p:spPr bwMode="auto">
            <a:xfrm>
              <a:off x="9431225" y="20776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464C286-16EE-4F2E-8BAB-92CDEAEA95BD}"/>
                </a:ext>
              </a:extLst>
            </p:cNvPr>
            <p:cNvCxnSpPr>
              <a:cxnSpLocks/>
            </p:cNvCxnSpPr>
            <p:nvPr/>
          </p:nvCxnSpPr>
          <p:spPr bwMode="auto">
            <a:xfrm>
              <a:off x="9417465" y="20776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63952D74-F8B6-44B2-ACDD-0B09607EBAF9}"/>
                </a:ext>
              </a:extLst>
            </p:cNvPr>
            <p:cNvCxnSpPr>
              <a:cxnSpLocks/>
            </p:cNvCxnSpPr>
            <p:nvPr/>
          </p:nvCxnSpPr>
          <p:spPr bwMode="auto">
            <a:xfrm>
              <a:off x="9384656" y="207021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4D23EF9-A389-4ECD-A1C9-8EA9CF1D2579}"/>
                </a:ext>
              </a:extLst>
            </p:cNvPr>
            <p:cNvCxnSpPr>
              <a:cxnSpLocks/>
            </p:cNvCxnSpPr>
            <p:nvPr/>
          </p:nvCxnSpPr>
          <p:spPr bwMode="auto">
            <a:xfrm>
              <a:off x="9371956" y="207021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3072C66C-4375-4FBA-89CC-1E410A45A5E2}"/>
                </a:ext>
              </a:extLst>
            </p:cNvPr>
            <p:cNvCxnSpPr>
              <a:cxnSpLocks/>
            </p:cNvCxnSpPr>
            <p:nvPr/>
          </p:nvCxnSpPr>
          <p:spPr bwMode="auto">
            <a:xfrm>
              <a:off x="9356081" y="207021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19988DAE-3BE8-4EC7-87E1-ED98DFB58EC2}"/>
                </a:ext>
              </a:extLst>
            </p:cNvPr>
            <p:cNvCxnSpPr>
              <a:cxnSpLocks/>
            </p:cNvCxnSpPr>
            <p:nvPr/>
          </p:nvCxnSpPr>
          <p:spPr bwMode="auto">
            <a:xfrm>
              <a:off x="9345498" y="207021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33E2D4A3-E874-47CC-8F0E-75965281EAE7}"/>
                </a:ext>
              </a:extLst>
            </p:cNvPr>
            <p:cNvCxnSpPr>
              <a:cxnSpLocks/>
            </p:cNvCxnSpPr>
            <p:nvPr/>
          </p:nvCxnSpPr>
          <p:spPr bwMode="auto">
            <a:xfrm>
              <a:off x="9330682" y="207338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ED54D0E9-C0AA-448E-9960-BBA0784ED73B}"/>
                </a:ext>
              </a:extLst>
            </p:cNvPr>
            <p:cNvCxnSpPr>
              <a:cxnSpLocks/>
            </p:cNvCxnSpPr>
            <p:nvPr/>
          </p:nvCxnSpPr>
          <p:spPr bwMode="auto">
            <a:xfrm>
              <a:off x="9323273" y="207338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80BAA64F-D9A3-4B92-AC3C-706430C050AA}"/>
                </a:ext>
              </a:extLst>
            </p:cNvPr>
            <p:cNvCxnSpPr>
              <a:cxnSpLocks/>
            </p:cNvCxnSpPr>
            <p:nvPr/>
          </p:nvCxnSpPr>
          <p:spPr bwMode="auto">
            <a:xfrm>
              <a:off x="9313748" y="207338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87494F6-B802-483C-8CBD-CA7145F5EE25}"/>
                </a:ext>
              </a:extLst>
            </p:cNvPr>
            <p:cNvCxnSpPr>
              <a:cxnSpLocks/>
            </p:cNvCxnSpPr>
            <p:nvPr/>
          </p:nvCxnSpPr>
          <p:spPr bwMode="auto">
            <a:xfrm>
              <a:off x="9294698" y="20765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EAA2FF5-1AE1-4241-AD78-A77892F27600}"/>
                </a:ext>
              </a:extLst>
            </p:cNvPr>
            <p:cNvCxnSpPr>
              <a:cxnSpLocks/>
            </p:cNvCxnSpPr>
            <p:nvPr/>
          </p:nvCxnSpPr>
          <p:spPr bwMode="auto">
            <a:xfrm>
              <a:off x="9280939" y="20765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C7F5C2A6-1BD8-48BB-B32E-7D784415F83F}"/>
                </a:ext>
              </a:extLst>
            </p:cNvPr>
            <p:cNvCxnSpPr>
              <a:cxnSpLocks/>
            </p:cNvCxnSpPr>
            <p:nvPr/>
          </p:nvCxnSpPr>
          <p:spPr bwMode="auto">
            <a:xfrm>
              <a:off x="9267181" y="20765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201806CB-9B45-4F3F-A3F1-C1392E3BAEFB}"/>
                </a:ext>
              </a:extLst>
            </p:cNvPr>
            <p:cNvCxnSpPr>
              <a:cxnSpLocks/>
            </p:cNvCxnSpPr>
            <p:nvPr/>
          </p:nvCxnSpPr>
          <p:spPr bwMode="auto">
            <a:xfrm>
              <a:off x="9252364" y="20765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BC7A5CA-2773-4516-B52B-CE4E10705D85}"/>
                </a:ext>
              </a:extLst>
            </p:cNvPr>
            <p:cNvCxnSpPr>
              <a:cxnSpLocks/>
            </p:cNvCxnSpPr>
            <p:nvPr/>
          </p:nvCxnSpPr>
          <p:spPr bwMode="auto">
            <a:xfrm>
              <a:off x="9238605" y="207127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359A78A8-FEC8-4510-A28B-997C03F8359C}"/>
                </a:ext>
              </a:extLst>
            </p:cNvPr>
            <p:cNvCxnSpPr>
              <a:cxnSpLocks/>
            </p:cNvCxnSpPr>
            <p:nvPr/>
          </p:nvCxnSpPr>
          <p:spPr bwMode="auto">
            <a:xfrm>
              <a:off x="9220614" y="207127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86E8B4E5-6379-4A76-AA32-18BCEEB99171}"/>
                </a:ext>
              </a:extLst>
            </p:cNvPr>
            <p:cNvCxnSpPr>
              <a:cxnSpLocks/>
            </p:cNvCxnSpPr>
            <p:nvPr/>
          </p:nvCxnSpPr>
          <p:spPr bwMode="auto">
            <a:xfrm>
              <a:off x="9242839" y="20882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89D3705D-6464-4294-AED8-C332AE915B94}"/>
                </a:ext>
              </a:extLst>
            </p:cNvPr>
            <p:cNvCxnSpPr>
              <a:cxnSpLocks/>
            </p:cNvCxnSpPr>
            <p:nvPr/>
          </p:nvCxnSpPr>
          <p:spPr bwMode="auto">
            <a:xfrm>
              <a:off x="9226964" y="20892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8F9C4FF0-0727-427C-A251-C4F6FC346EAF}"/>
                </a:ext>
              </a:extLst>
            </p:cNvPr>
            <p:cNvCxnSpPr>
              <a:cxnSpLocks/>
            </p:cNvCxnSpPr>
            <p:nvPr/>
          </p:nvCxnSpPr>
          <p:spPr bwMode="auto">
            <a:xfrm>
              <a:off x="9223789" y="20892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C351960C-C174-41E7-9DA5-0CFEBAD3608B}"/>
                </a:ext>
              </a:extLst>
            </p:cNvPr>
            <p:cNvCxnSpPr>
              <a:cxnSpLocks/>
            </p:cNvCxnSpPr>
            <p:nvPr/>
          </p:nvCxnSpPr>
          <p:spPr bwMode="auto">
            <a:xfrm>
              <a:off x="9210031" y="208502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5789C5F4-F196-441B-B58E-E35C031DC849}"/>
                </a:ext>
              </a:extLst>
            </p:cNvPr>
            <p:cNvCxnSpPr>
              <a:cxnSpLocks/>
            </p:cNvCxnSpPr>
            <p:nvPr/>
          </p:nvCxnSpPr>
          <p:spPr bwMode="auto">
            <a:xfrm>
              <a:off x="9198389" y="208502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93C1B9B-2F63-4E9A-8C20-1A87BA644A84}"/>
                </a:ext>
              </a:extLst>
            </p:cNvPr>
            <p:cNvCxnSpPr>
              <a:cxnSpLocks/>
            </p:cNvCxnSpPr>
            <p:nvPr/>
          </p:nvCxnSpPr>
          <p:spPr bwMode="auto">
            <a:xfrm>
              <a:off x="9182514" y="208502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7C238F28-08C1-4973-B34E-A35DD1E19C63}"/>
                </a:ext>
              </a:extLst>
            </p:cNvPr>
            <p:cNvCxnSpPr>
              <a:cxnSpLocks/>
            </p:cNvCxnSpPr>
            <p:nvPr/>
          </p:nvCxnSpPr>
          <p:spPr bwMode="auto">
            <a:xfrm>
              <a:off x="9187805" y="20712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08EDBC21-DB1E-4A0B-BB7A-46C82A3A4869}"/>
                </a:ext>
              </a:extLst>
            </p:cNvPr>
            <p:cNvCxnSpPr>
              <a:cxnSpLocks/>
            </p:cNvCxnSpPr>
            <p:nvPr/>
          </p:nvCxnSpPr>
          <p:spPr bwMode="auto">
            <a:xfrm>
              <a:off x="9179338" y="20712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164BA899-4E57-42D4-A854-D38152C4CE1E}"/>
                </a:ext>
              </a:extLst>
            </p:cNvPr>
            <p:cNvCxnSpPr>
              <a:cxnSpLocks/>
            </p:cNvCxnSpPr>
            <p:nvPr/>
          </p:nvCxnSpPr>
          <p:spPr bwMode="auto">
            <a:xfrm>
              <a:off x="9165580" y="20649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42934CE3-E886-4E93-B398-289759E5091C}"/>
                </a:ext>
              </a:extLst>
            </p:cNvPr>
            <p:cNvCxnSpPr>
              <a:cxnSpLocks/>
            </p:cNvCxnSpPr>
            <p:nvPr/>
          </p:nvCxnSpPr>
          <p:spPr bwMode="auto">
            <a:xfrm>
              <a:off x="9150763" y="20649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1320D8B6-9EB4-45A4-BDAB-BC51CD8C7DC3}"/>
                </a:ext>
              </a:extLst>
            </p:cNvPr>
            <p:cNvCxnSpPr>
              <a:cxnSpLocks/>
            </p:cNvCxnSpPr>
            <p:nvPr/>
          </p:nvCxnSpPr>
          <p:spPr bwMode="auto">
            <a:xfrm>
              <a:off x="9160288" y="208079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51C75148-690D-42AD-A1E5-C5DB1A0A05CA}"/>
                </a:ext>
              </a:extLst>
            </p:cNvPr>
            <p:cNvCxnSpPr>
              <a:cxnSpLocks/>
            </p:cNvCxnSpPr>
            <p:nvPr/>
          </p:nvCxnSpPr>
          <p:spPr bwMode="auto">
            <a:xfrm>
              <a:off x="9147588" y="208079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67F9F012-E3D9-4DF1-925E-1ABE57B0FE58}"/>
                </a:ext>
              </a:extLst>
            </p:cNvPr>
            <p:cNvCxnSpPr>
              <a:cxnSpLocks/>
            </p:cNvCxnSpPr>
            <p:nvPr/>
          </p:nvCxnSpPr>
          <p:spPr bwMode="auto">
            <a:xfrm>
              <a:off x="9133830" y="208079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F65AADC4-4438-4300-8F75-2739C6A2BF01}"/>
                </a:ext>
              </a:extLst>
            </p:cNvPr>
            <p:cNvCxnSpPr>
              <a:cxnSpLocks/>
            </p:cNvCxnSpPr>
            <p:nvPr/>
          </p:nvCxnSpPr>
          <p:spPr bwMode="auto">
            <a:xfrm>
              <a:off x="9110547" y="20733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5656504D-7867-4A8E-BBA5-418606725467}"/>
                </a:ext>
              </a:extLst>
            </p:cNvPr>
            <p:cNvCxnSpPr>
              <a:cxnSpLocks/>
            </p:cNvCxnSpPr>
            <p:nvPr/>
          </p:nvCxnSpPr>
          <p:spPr bwMode="auto">
            <a:xfrm>
              <a:off x="9072447" y="20733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829C5F8-B8B3-4A2C-AD15-4CCE80A0CAA9}"/>
                </a:ext>
              </a:extLst>
            </p:cNvPr>
            <p:cNvCxnSpPr>
              <a:cxnSpLocks/>
            </p:cNvCxnSpPr>
            <p:nvPr/>
          </p:nvCxnSpPr>
          <p:spPr bwMode="auto">
            <a:xfrm>
              <a:off x="9051280" y="20733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5B59026-4AD5-4511-9482-5EBE6C08F3D1}"/>
                </a:ext>
              </a:extLst>
            </p:cNvPr>
            <p:cNvCxnSpPr>
              <a:cxnSpLocks/>
            </p:cNvCxnSpPr>
            <p:nvPr/>
          </p:nvCxnSpPr>
          <p:spPr bwMode="auto">
            <a:xfrm>
              <a:off x="9031172" y="20733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F5D20BD7-1F76-4B57-85A7-D2C3F2D31285}"/>
                </a:ext>
              </a:extLst>
            </p:cNvPr>
            <p:cNvCxnSpPr>
              <a:cxnSpLocks/>
            </p:cNvCxnSpPr>
            <p:nvPr/>
          </p:nvCxnSpPr>
          <p:spPr bwMode="auto">
            <a:xfrm>
              <a:off x="9018472" y="20733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37D14642-5A4B-433B-B96C-B2957045D59F}"/>
                </a:ext>
              </a:extLst>
            </p:cNvPr>
            <p:cNvCxnSpPr>
              <a:cxnSpLocks/>
            </p:cNvCxnSpPr>
            <p:nvPr/>
          </p:nvCxnSpPr>
          <p:spPr bwMode="auto">
            <a:xfrm>
              <a:off x="9014238" y="20733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3408B3AB-8E99-488A-B876-3B7DF2859A5F}"/>
                </a:ext>
              </a:extLst>
            </p:cNvPr>
            <p:cNvCxnSpPr>
              <a:cxnSpLocks/>
            </p:cNvCxnSpPr>
            <p:nvPr/>
          </p:nvCxnSpPr>
          <p:spPr bwMode="auto">
            <a:xfrm>
              <a:off x="8997305" y="20733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47DEA4F1-D2DA-4219-9E8C-A25DB67F460E}"/>
                </a:ext>
              </a:extLst>
            </p:cNvPr>
            <p:cNvCxnSpPr>
              <a:cxnSpLocks/>
            </p:cNvCxnSpPr>
            <p:nvPr/>
          </p:nvCxnSpPr>
          <p:spPr bwMode="auto">
            <a:xfrm>
              <a:off x="8983546" y="20733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3983338F-0408-4CCB-9C11-142299DBAC86}"/>
                </a:ext>
              </a:extLst>
            </p:cNvPr>
            <p:cNvCxnSpPr>
              <a:cxnSpLocks/>
            </p:cNvCxnSpPr>
            <p:nvPr/>
          </p:nvCxnSpPr>
          <p:spPr bwMode="auto">
            <a:xfrm>
              <a:off x="8961321"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3095880B-7148-4E44-A876-85A8584B5189}"/>
                </a:ext>
              </a:extLst>
            </p:cNvPr>
            <p:cNvCxnSpPr>
              <a:cxnSpLocks/>
            </p:cNvCxnSpPr>
            <p:nvPr/>
          </p:nvCxnSpPr>
          <p:spPr bwMode="auto">
            <a:xfrm>
              <a:off x="8947562"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57452274-59E4-4BB0-B74E-E722238473C0}"/>
                </a:ext>
              </a:extLst>
            </p:cNvPr>
            <p:cNvCxnSpPr>
              <a:cxnSpLocks/>
            </p:cNvCxnSpPr>
            <p:nvPr/>
          </p:nvCxnSpPr>
          <p:spPr bwMode="auto">
            <a:xfrm>
              <a:off x="8938037"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FD946CCF-DF7D-4371-A96B-6FA60493F800}"/>
                </a:ext>
              </a:extLst>
            </p:cNvPr>
            <p:cNvCxnSpPr>
              <a:cxnSpLocks/>
            </p:cNvCxnSpPr>
            <p:nvPr/>
          </p:nvCxnSpPr>
          <p:spPr bwMode="auto">
            <a:xfrm>
              <a:off x="8929571"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C9FF4A45-D047-4362-82EF-09FC33A56A55}"/>
                </a:ext>
              </a:extLst>
            </p:cNvPr>
            <p:cNvCxnSpPr>
              <a:cxnSpLocks/>
            </p:cNvCxnSpPr>
            <p:nvPr/>
          </p:nvCxnSpPr>
          <p:spPr bwMode="auto">
            <a:xfrm>
              <a:off x="8918988"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B6BCB3A5-C771-4531-810D-84BB521623CE}"/>
                </a:ext>
              </a:extLst>
            </p:cNvPr>
            <p:cNvCxnSpPr>
              <a:cxnSpLocks/>
            </p:cNvCxnSpPr>
            <p:nvPr/>
          </p:nvCxnSpPr>
          <p:spPr bwMode="auto">
            <a:xfrm>
              <a:off x="8881946"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571ABFC2-7A67-41EE-A85F-41C34BD8B7D5}"/>
                </a:ext>
              </a:extLst>
            </p:cNvPr>
            <p:cNvCxnSpPr>
              <a:cxnSpLocks/>
            </p:cNvCxnSpPr>
            <p:nvPr/>
          </p:nvCxnSpPr>
          <p:spPr bwMode="auto">
            <a:xfrm>
              <a:off x="8893588"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2DF9E5DA-DD78-4625-BC4E-C3827DEC658E}"/>
                </a:ext>
              </a:extLst>
            </p:cNvPr>
            <p:cNvCxnSpPr>
              <a:cxnSpLocks/>
            </p:cNvCxnSpPr>
            <p:nvPr/>
          </p:nvCxnSpPr>
          <p:spPr bwMode="auto">
            <a:xfrm>
              <a:off x="8849138"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AB96F33C-E3B6-4420-AC29-A967166BFB35}"/>
                </a:ext>
              </a:extLst>
            </p:cNvPr>
            <p:cNvCxnSpPr>
              <a:cxnSpLocks/>
            </p:cNvCxnSpPr>
            <p:nvPr/>
          </p:nvCxnSpPr>
          <p:spPr bwMode="auto">
            <a:xfrm>
              <a:off x="8835380" y="20606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347AE22C-8960-4C47-B295-FD47EE04507C}"/>
                </a:ext>
              </a:extLst>
            </p:cNvPr>
            <p:cNvCxnSpPr>
              <a:cxnSpLocks/>
            </p:cNvCxnSpPr>
            <p:nvPr/>
          </p:nvCxnSpPr>
          <p:spPr bwMode="auto">
            <a:xfrm>
              <a:off x="8789871" y="205645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C3A23B19-408A-4BFC-BE6C-828A5B534251}"/>
                </a:ext>
              </a:extLst>
            </p:cNvPr>
            <p:cNvCxnSpPr>
              <a:cxnSpLocks/>
            </p:cNvCxnSpPr>
            <p:nvPr/>
          </p:nvCxnSpPr>
          <p:spPr bwMode="auto">
            <a:xfrm>
              <a:off x="8775054" y="205645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963961B6-617D-4981-B4E3-B15E62137707}"/>
                </a:ext>
              </a:extLst>
            </p:cNvPr>
            <p:cNvCxnSpPr>
              <a:cxnSpLocks/>
            </p:cNvCxnSpPr>
            <p:nvPr/>
          </p:nvCxnSpPr>
          <p:spPr bwMode="auto">
            <a:xfrm>
              <a:off x="8750712" y="20490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75829E51-61C5-4AEF-80F5-CE22E3059E3A}"/>
                </a:ext>
              </a:extLst>
            </p:cNvPr>
            <p:cNvCxnSpPr>
              <a:cxnSpLocks/>
            </p:cNvCxnSpPr>
            <p:nvPr/>
          </p:nvCxnSpPr>
          <p:spPr bwMode="auto">
            <a:xfrm>
              <a:off x="8734837"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297E236F-9344-4B1A-8714-C18C41CCD09E}"/>
                </a:ext>
              </a:extLst>
            </p:cNvPr>
            <p:cNvCxnSpPr>
              <a:cxnSpLocks/>
            </p:cNvCxnSpPr>
            <p:nvPr/>
          </p:nvCxnSpPr>
          <p:spPr bwMode="auto">
            <a:xfrm>
              <a:off x="8728487"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59B986B7-E892-498E-8D1B-4300F1998318}"/>
                </a:ext>
              </a:extLst>
            </p:cNvPr>
            <p:cNvCxnSpPr>
              <a:cxnSpLocks/>
            </p:cNvCxnSpPr>
            <p:nvPr/>
          </p:nvCxnSpPr>
          <p:spPr bwMode="auto">
            <a:xfrm>
              <a:off x="8709437"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BCD3666D-553B-4A11-AD28-79D293694FE4}"/>
                </a:ext>
              </a:extLst>
            </p:cNvPr>
            <p:cNvCxnSpPr>
              <a:cxnSpLocks/>
            </p:cNvCxnSpPr>
            <p:nvPr/>
          </p:nvCxnSpPr>
          <p:spPr bwMode="auto">
            <a:xfrm>
              <a:off x="8714728"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C6359035-AFDD-4C9C-B5F3-DDEECEA7D9D1}"/>
                </a:ext>
              </a:extLst>
            </p:cNvPr>
            <p:cNvCxnSpPr>
              <a:cxnSpLocks/>
            </p:cNvCxnSpPr>
            <p:nvPr/>
          </p:nvCxnSpPr>
          <p:spPr bwMode="auto">
            <a:xfrm>
              <a:off x="8707319"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059B413E-3509-45C2-8601-304593914A21}"/>
                </a:ext>
              </a:extLst>
            </p:cNvPr>
            <p:cNvCxnSpPr>
              <a:cxnSpLocks/>
            </p:cNvCxnSpPr>
            <p:nvPr/>
          </p:nvCxnSpPr>
          <p:spPr bwMode="auto">
            <a:xfrm>
              <a:off x="8685094" y="20511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AE761188-6987-4AE4-8425-E41DBA294D98}"/>
                </a:ext>
              </a:extLst>
            </p:cNvPr>
            <p:cNvCxnSpPr>
              <a:cxnSpLocks/>
            </p:cNvCxnSpPr>
            <p:nvPr/>
          </p:nvCxnSpPr>
          <p:spPr bwMode="auto">
            <a:xfrm>
              <a:off x="8642760" y="20490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13F35B11-F95E-4519-9889-97069331F82F}"/>
                </a:ext>
              </a:extLst>
            </p:cNvPr>
            <p:cNvCxnSpPr>
              <a:cxnSpLocks/>
            </p:cNvCxnSpPr>
            <p:nvPr/>
          </p:nvCxnSpPr>
          <p:spPr bwMode="auto">
            <a:xfrm>
              <a:off x="8633235" y="20490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CB0E0D71-1AF9-424F-8839-837187FB703B}"/>
                </a:ext>
              </a:extLst>
            </p:cNvPr>
            <p:cNvCxnSpPr>
              <a:cxnSpLocks/>
            </p:cNvCxnSpPr>
            <p:nvPr/>
          </p:nvCxnSpPr>
          <p:spPr bwMode="auto">
            <a:xfrm>
              <a:off x="8620535" y="20490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8C446C77-651B-48B8-A978-0E058C4AEDF6}"/>
                </a:ext>
              </a:extLst>
            </p:cNvPr>
            <p:cNvCxnSpPr>
              <a:cxnSpLocks/>
            </p:cNvCxnSpPr>
            <p:nvPr/>
          </p:nvCxnSpPr>
          <p:spPr bwMode="auto">
            <a:xfrm>
              <a:off x="8607835" y="20490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EB6276FF-6A3F-445F-AE1F-25CD7B9C7993}"/>
                </a:ext>
              </a:extLst>
            </p:cNvPr>
            <p:cNvCxnSpPr>
              <a:cxnSpLocks/>
            </p:cNvCxnSpPr>
            <p:nvPr/>
          </p:nvCxnSpPr>
          <p:spPr bwMode="auto">
            <a:xfrm>
              <a:off x="8590902" y="20490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8DCA11CC-E8F0-4FB0-88EA-47C54D782CB9}"/>
                </a:ext>
              </a:extLst>
            </p:cNvPr>
            <p:cNvCxnSpPr>
              <a:cxnSpLocks/>
            </p:cNvCxnSpPr>
            <p:nvPr/>
          </p:nvCxnSpPr>
          <p:spPr bwMode="auto">
            <a:xfrm>
              <a:off x="8577143"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0D36111F-5457-4220-BA8F-12B36B57319F}"/>
                </a:ext>
              </a:extLst>
            </p:cNvPr>
            <p:cNvCxnSpPr>
              <a:cxnSpLocks/>
            </p:cNvCxnSpPr>
            <p:nvPr/>
          </p:nvCxnSpPr>
          <p:spPr bwMode="auto">
            <a:xfrm>
              <a:off x="8573968"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EA9F42DA-F7AD-41C3-A293-A8F54B43F0E2}"/>
                </a:ext>
              </a:extLst>
            </p:cNvPr>
            <p:cNvCxnSpPr>
              <a:cxnSpLocks/>
            </p:cNvCxnSpPr>
            <p:nvPr/>
          </p:nvCxnSpPr>
          <p:spPr bwMode="auto">
            <a:xfrm>
              <a:off x="8566560"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8EDF06DE-5D65-4834-9795-9D4B6E500655}"/>
                </a:ext>
              </a:extLst>
            </p:cNvPr>
            <p:cNvCxnSpPr>
              <a:cxnSpLocks/>
            </p:cNvCxnSpPr>
            <p:nvPr/>
          </p:nvCxnSpPr>
          <p:spPr bwMode="auto">
            <a:xfrm>
              <a:off x="8549627"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B8F5627F-D858-4009-879F-95721D9EB465}"/>
                </a:ext>
              </a:extLst>
            </p:cNvPr>
            <p:cNvCxnSpPr>
              <a:cxnSpLocks/>
            </p:cNvCxnSpPr>
            <p:nvPr/>
          </p:nvCxnSpPr>
          <p:spPr bwMode="auto">
            <a:xfrm>
              <a:off x="8525286" y="204587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71A8EACC-F5B4-412C-B9E4-6230710615B7}"/>
                </a:ext>
              </a:extLst>
            </p:cNvPr>
            <p:cNvCxnSpPr>
              <a:cxnSpLocks/>
            </p:cNvCxnSpPr>
            <p:nvPr/>
          </p:nvCxnSpPr>
          <p:spPr bwMode="auto">
            <a:xfrm>
              <a:off x="8509411" y="20374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7F8835C5-DDAC-4540-B562-2334DF898905}"/>
                </a:ext>
              </a:extLst>
            </p:cNvPr>
            <p:cNvCxnSpPr>
              <a:cxnSpLocks/>
            </p:cNvCxnSpPr>
            <p:nvPr/>
          </p:nvCxnSpPr>
          <p:spPr bwMode="auto">
            <a:xfrm>
              <a:off x="8492478" y="20374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E647F80B-D724-40A6-AAF3-1C0299D00572}"/>
                </a:ext>
              </a:extLst>
            </p:cNvPr>
            <p:cNvCxnSpPr>
              <a:cxnSpLocks/>
            </p:cNvCxnSpPr>
            <p:nvPr/>
          </p:nvCxnSpPr>
          <p:spPr bwMode="auto">
            <a:xfrm>
              <a:off x="8482953" y="20374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BEE4F4F0-A0E7-4F8F-9C01-934291FFE2C1}"/>
                </a:ext>
              </a:extLst>
            </p:cNvPr>
            <p:cNvCxnSpPr>
              <a:cxnSpLocks/>
            </p:cNvCxnSpPr>
            <p:nvPr/>
          </p:nvCxnSpPr>
          <p:spPr bwMode="auto">
            <a:xfrm>
              <a:off x="8469195" y="20374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5DA31106-C4EA-4DBA-B3F9-F0A3C58CECCC}"/>
                </a:ext>
              </a:extLst>
            </p:cNvPr>
            <p:cNvCxnSpPr>
              <a:cxnSpLocks/>
            </p:cNvCxnSpPr>
            <p:nvPr/>
          </p:nvCxnSpPr>
          <p:spPr bwMode="auto">
            <a:xfrm>
              <a:off x="8452262" y="20374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46F8D4B2-99B4-416B-83B1-785EA9C43960}"/>
                </a:ext>
              </a:extLst>
            </p:cNvPr>
            <p:cNvCxnSpPr>
              <a:cxnSpLocks/>
            </p:cNvCxnSpPr>
            <p:nvPr/>
          </p:nvCxnSpPr>
          <p:spPr bwMode="auto">
            <a:xfrm>
              <a:off x="8439562" y="20374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ED7EC57A-2AFA-4427-A8CB-B3634FD95F99}"/>
                </a:ext>
              </a:extLst>
            </p:cNvPr>
            <p:cNvCxnSpPr>
              <a:cxnSpLocks/>
            </p:cNvCxnSpPr>
            <p:nvPr/>
          </p:nvCxnSpPr>
          <p:spPr bwMode="auto">
            <a:xfrm>
              <a:off x="8427920" y="20374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63F95850-68EF-4719-B209-E7A59FD4AB24}"/>
                </a:ext>
              </a:extLst>
            </p:cNvPr>
            <p:cNvCxnSpPr>
              <a:cxnSpLocks/>
            </p:cNvCxnSpPr>
            <p:nvPr/>
          </p:nvCxnSpPr>
          <p:spPr bwMode="auto">
            <a:xfrm>
              <a:off x="8406753" y="20268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35775F69-07BF-4952-9B18-2623FBB6CBFC}"/>
                </a:ext>
              </a:extLst>
            </p:cNvPr>
            <p:cNvCxnSpPr>
              <a:cxnSpLocks/>
            </p:cNvCxnSpPr>
            <p:nvPr/>
          </p:nvCxnSpPr>
          <p:spPr bwMode="auto">
            <a:xfrm>
              <a:off x="8388761" y="20257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1159727B-D094-4E22-8399-2E8382B9F49E}"/>
                </a:ext>
              </a:extLst>
            </p:cNvPr>
            <p:cNvCxnSpPr>
              <a:cxnSpLocks/>
            </p:cNvCxnSpPr>
            <p:nvPr/>
          </p:nvCxnSpPr>
          <p:spPr bwMode="auto">
            <a:xfrm>
              <a:off x="8372886" y="20257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DDD9B5CB-403C-4DE8-A15C-F4675F3D0251}"/>
                </a:ext>
              </a:extLst>
            </p:cNvPr>
            <p:cNvCxnSpPr>
              <a:cxnSpLocks/>
            </p:cNvCxnSpPr>
            <p:nvPr/>
          </p:nvCxnSpPr>
          <p:spPr bwMode="auto">
            <a:xfrm>
              <a:off x="8354894" y="202152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E304991E-F174-4CEB-B858-415E611B5609}"/>
                </a:ext>
              </a:extLst>
            </p:cNvPr>
            <p:cNvCxnSpPr>
              <a:cxnSpLocks/>
            </p:cNvCxnSpPr>
            <p:nvPr/>
          </p:nvCxnSpPr>
          <p:spPr bwMode="auto">
            <a:xfrm>
              <a:off x="8342194" y="202152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5A359D79-A867-4AF3-BB0B-671E1A5C647E}"/>
                </a:ext>
              </a:extLst>
            </p:cNvPr>
            <p:cNvCxnSpPr>
              <a:cxnSpLocks/>
            </p:cNvCxnSpPr>
            <p:nvPr/>
          </p:nvCxnSpPr>
          <p:spPr bwMode="auto">
            <a:xfrm>
              <a:off x="8327377" y="202152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8664103A-3852-4049-B0A6-280B48E41E68}"/>
                </a:ext>
              </a:extLst>
            </p:cNvPr>
            <p:cNvCxnSpPr>
              <a:cxnSpLocks/>
            </p:cNvCxnSpPr>
            <p:nvPr/>
          </p:nvCxnSpPr>
          <p:spPr bwMode="auto">
            <a:xfrm>
              <a:off x="8307269" y="202152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B3B6CD81-B297-4358-B3B2-ECDB76403288}"/>
                </a:ext>
              </a:extLst>
            </p:cNvPr>
            <p:cNvCxnSpPr>
              <a:cxnSpLocks/>
            </p:cNvCxnSpPr>
            <p:nvPr/>
          </p:nvCxnSpPr>
          <p:spPr bwMode="auto">
            <a:xfrm>
              <a:off x="8296686" y="20141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FC4DA11C-A7AB-4296-8BE5-95E978B8DAE0}"/>
                </a:ext>
              </a:extLst>
            </p:cNvPr>
            <p:cNvCxnSpPr>
              <a:cxnSpLocks/>
            </p:cNvCxnSpPr>
            <p:nvPr/>
          </p:nvCxnSpPr>
          <p:spPr bwMode="auto">
            <a:xfrm>
              <a:off x="8275519" y="20141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0B73C372-94D4-4B4D-81E7-47BC1F0AE1D3}"/>
                </a:ext>
              </a:extLst>
            </p:cNvPr>
            <p:cNvCxnSpPr>
              <a:cxnSpLocks/>
            </p:cNvCxnSpPr>
            <p:nvPr/>
          </p:nvCxnSpPr>
          <p:spPr bwMode="auto">
            <a:xfrm>
              <a:off x="8249061" y="20141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A3F1E287-B4B6-4C6F-BB1C-D278F1B7A587}"/>
                </a:ext>
              </a:extLst>
            </p:cNvPr>
            <p:cNvCxnSpPr>
              <a:cxnSpLocks/>
            </p:cNvCxnSpPr>
            <p:nvPr/>
          </p:nvCxnSpPr>
          <p:spPr bwMode="auto">
            <a:xfrm>
              <a:off x="8235304" y="20141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CCFEA38C-542A-4EFC-9561-6ACBF155C08C}"/>
                </a:ext>
              </a:extLst>
            </p:cNvPr>
            <p:cNvCxnSpPr>
              <a:cxnSpLocks/>
            </p:cNvCxnSpPr>
            <p:nvPr/>
          </p:nvCxnSpPr>
          <p:spPr bwMode="auto">
            <a:xfrm>
              <a:off x="8221546" y="20141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70086C27-DEBD-49C6-AB80-B74FC87AF31C}"/>
                </a:ext>
              </a:extLst>
            </p:cNvPr>
            <p:cNvCxnSpPr>
              <a:cxnSpLocks/>
            </p:cNvCxnSpPr>
            <p:nvPr/>
          </p:nvCxnSpPr>
          <p:spPr bwMode="auto">
            <a:xfrm>
              <a:off x="8209904" y="20120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A1595A04-FC1E-44E0-BE5C-0297B25A0CA4}"/>
                </a:ext>
              </a:extLst>
            </p:cNvPr>
            <p:cNvCxnSpPr>
              <a:cxnSpLocks/>
            </p:cNvCxnSpPr>
            <p:nvPr/>
          </p:nvCxnSpPr>
          <p:spPr bwMode="auto">
            <a:xfrm>
              <a:off x="8195088" y="20120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F749EBD3-3059-45AF-8190-1414C9F75686}"/>
                </a:ext>
              </a:extLst>
            </p:cNvPr>
            <p:cNvCxnSpPr>
              <a:cxnSpLocks/>
            </p:cNvCxnSpPr>
            <p:nvPr/>
          </p:nvCxnSpPr>
          <p:spPr bwMode="auto">
            <a:xfrm>
              <a:off x="8168629" y="20120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5E3C4525-1B6F-418C-9494-2A6C8E56748F}"/>
                </a:ext>
              </a:extLst>
            </p:cNvPr>
            <p:cNvCxnSpPr>
              <a:cxnSpLocks/>
            </p:cNvCxnSpPr>
            <p:nvPr/>
          </p:nvCxnSpPr>
          <p:spPr bwMode="auto">
            <a:xfrm>
              <a:off x="8168629" y="201517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BCE364C2-61C3-4BFE-8EC1-0F0864F09F8A}"/>
                </a:ext>
              </a:extLst>
            </p:cNvPr>
            <p:cNvCxnSpPr>
              <a:cxnSpLocks/>
            </p:cNvCxnSpPr>
            <p:nvPr/>
          </p:nvCxnSpPr>
          <p:spPr bwMode="auto">
            <a:xfrm>
              <a:off x="8160162" y="201517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041AD1DC-DC63-4E37-B9F9-EEB251893436}"/>
                </a:ext>
              </a:extLst>
            </p:cNvPr>
            <p:cNvCxnSpPr>
              <a:cxnSpLocks/>
            </p:cNvCxnSpPr>
            <p:nvPr/>
          </p:nvCxnSpPr>
          <p:spPr bwMode="auto">
            <a:xfrm>
              <a:off x="8142170" y="20120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C8D3E8ED-F330-47C1-A258-2F3985C8E7E1}"/>
                </a:ext>
              </a:extLst>
            </p:cNvPr>
            <p:cNvCxnSpPr>
              <a:cxnSpLocks/>
            </p:cNvCxnSpPr>
            <p:nvPr/>
          </p:nvCxnSpPr>
          <p:spPr bwMode="auto">
            <a:xfrm>
              <a:off x="8132645" y="20120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3F7C5FF0-893B-400B-9CA4-1D1F0DC7891F}"/>
                </a:ext>
              </a:extLst>
            </p:cNvPr>
            <p:cNvCxnSpPr>
              <a:cxnSpLocks/>
            </p:cNvCxnSpPr>
            <p:nvPr/>
          </p:nvCxnSpPr>
          <p:spPr bwMode="auto">
            <a:xfrm>
              <a:off x="8118887" y="20120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8066D257-D0AF-40AE-9CD9-B864846EB7B2}"/>
                </a:ext>
              </a:extLst>
            </p:cNvPr>
            <p:cNvCxnSpPr>
              <a:cxnSpLocks/>
            </p:cNvCxnSpPr>
            <p:nvPr/>
          </p:nvCxnSpPr>
          <p:spPr bwMode="auto">
            <a:xfrm>
              <a:off x="8094545" y="201200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77232EA4-2150-4F7E-9C20-DDA8056C873C}"/>
                </a:ext>
              </a:extLst>
            </p:cNvPr>
            <p:cNvCxnSpPr>
              <a:cxnSpLocks/>
            </p:cNvCxnSpPr>
            <p:nvPr/>
          </p:nvCxnSpPr>
          <p:spPr bwMode="auto">
            <a:xfrm>
              <a:off x="8081845" y="201517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19075735-8071-4530-91DF-337FB4E9329F}"/>
                </a:ext>
              </a:extLst>
            </p:cNvPr>
            <p:cNvCxnSpPr>
              <a:cxnSpLocks/>
            </p:cNvCxnSpPr>
            <p:nvPr/>
          </p:nvCxnSpPr>
          <p:spPr bwMode="auto">
            <a:xfrm>
              <a:off x="8069145" y="201517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2AB0D937-F9C3-415C-AB98-B3DD479C42A0}"/>
                </a:ext>
              </a:extLst>
            </p:cNvPr>
            <p:cNvCxnSpPr>
              <a:cxnSpLocks/>
            </p:cNvCxnSpPr>
            <p:nvPr/>
          </p:nvCxnSpPr>
          <p:spPr bwMode="auto">
            <a:xfrm>
              <a:off x="8050095" y="20130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C14E3DF0-00F6-41B6-8B9C-505102AD1E0E}"/>
                </a:ext>
              </a:extLst>
            </p:cNvPr>
            <p:cNvCxnSpPr>
              <a:cxnSpLocks/>
            </p:cNvCxnSpPr>
            <p:nvPr/>
          </p:nvCxnSpPr>
          <p:spPr bwMode="auto">
            <a:xfrm>
              <a:off x="8033162" y="20130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922F7C22-1EFC-4B60-B52C-CB2EC6C42682}"/>
                </a:ext>
              </a:extLst>
            </p:cNvPr>
            <p:cNvCxnSpPr>
              <a:cxnSpLocks/>
            </p:cNvCxnSpPr>
            <p:nvPr/>
          </p:nvCxnSpPr>
          <p:spPr bwMode="auto">
            <a:xfrm>
              <a:off x="8033162" y="20098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70F8492B-D37A-49F9-95B5-DDDE70D61D85}"/>
                </a:ext>
              </a:extLst>
            </p:cNvPr>
            <p:cNvCxnSpPr>
              <a:cxnSpLocks/>
            </p:cNvCxnSpPr>
            <p:nvPr/>
          </p:nvCxnSpPr>
          <p:spPr bwMode="auto">
            <a:xfrm>
              <a:off x="8015170" y="19971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8534F461-0780-4F6C-8E4C-5045187FE2C9}"/>
                </a:ext>
              </a:extLst>
            </p:cNvPr>
            <p:cNvCxnSpPr>
              <a:cxnSpLocks/>
            </p:cNvCxnSpPr>
            <p:nvPr/>
          </p:nvCxnSpPr>
          <p:spPr bwMode="auto">
            <a:xfrm>
              <a:off x="8006703" y="199718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E3B000F-15C1-47C7-8E8F-156577112937}"/>
                </a:ext>
              </a:extLst>
            </p:cNvPr>
            <p:cNvCxnSpPr>
              <a:cxnSpLocks/>
            </p:cNvCxnSpPr>
            <p:nvPr/>
          </p:nvCxnSpPr>
          <p:spPr bwMode="auto">
            <a:xfrm>
              <a:off x="7986595" y="20003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B0255B69-EC41-4734-8E2E-C3D917147EFF}"/>
                </a:ext>
              </a:extLst>
            </p:cNvPr>
            <p:cNvCxnSpPr>
              <a:cxnSpLocks/>
            </p:cNvCxnSpPr>
            <p:nvPr/>
          </p:nvCxnSpPr>
          <p:spPr bwMode="auto">
            <a:xfrm>
              <a:off x="7980245" y="20003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3FB8FDC7-DCF8-457C-BB40-B1896C4FD82D}"/>
                </a:ext>
              </a:extLst>
            </p:cNvPr>
            <p:cNvCxnSpPr>
              <a:cxnSpLocks/>
            </p:cNvCxnSpPr>
            <p:nvPr/>
          </p:nvCxnSpPr>
          <p:spPr bwMode="auto">
            <a:xfrm>
              <a:off x="7964370" y="20003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C2BA97A0-8947-415F-BCD7-010705191407}"/>
                </a:ext>
              </a:extLst>
            </p:cNvPr>
            <p:cNvCxnSpPr>
              <a:cxnSpLocks/>
            </p:cNvCxnSpPr>
            <p:nvPr/>
          </p:nvCxnSpPr>
          <p:spPr bwMode="auto">
            <a:xfrm>
              <a:off x="7944262" y="20003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EACCDAF-7F6D-49CC-9177-847038FCF9E1}"/>
                </a:ext>
              </a:extLst>
            </p:cNvPr>
            <p:cNvCxnSpPr>
              <a:cxnSpLocks/>
            </p:cNvCxnSpPr>
            <p:nvPr/>
          </p:nvCxnSpPr>
          <p:spPr bwMode="auto">
            <a:xfrm>
              <a:off x="7934737" y="20003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1454F100-10A4-47FD-A6D2-5392AFCC746B}"/>
                </a:ext>
              </a:extLst>
            </p:cNvPr>
            <p:cNvCxnSpPr>
              <a:cxnSpLocks/>
            </p:cNvCxnSpPr>
            <p:nvPr/>
          </p:nvCxnSpPr>
          <p:spPr bwMode="auto">
            <a:xfrm>
              <a:off x="7913570" y="20003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1FCDFB70-2EB0-4A63-89A0-7E3CC75E84ED}"/>
                </a:ext>
              </a:extLst>
            </p:cNvPr>
            <p:cNvCxnSpPr>
              <a:cxnSpLocks/>
            </p:cNvCxnSpPr>
            <p:nvPr/>
          </p:nvCxnSpPr>
          <p:spPr bwMode="auto">
            <a:xfrm>
              <a:off x="7897695" y="199401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D37FF062-B0D1-4EB0-B606-19792CB47E08}"/>
                </a:ext>
              </a:extLst>
            </p:cNvPr>
            <p:cNvCxnSpPr>
              <a:cxnSpLocks/>
            </p:cNvCxnSpPr>
            <p:nvPr/>
          </p:nvCxnSpPr>
          <p:spPr bwMode="auto">
            <a:xfrm>
              <a:off x="7883937" y="198978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AA58E456-2E58-433C-9B05-2ED79BC7C0DE}"/>
                </a:ext>
              </a:extLst>
            </p:cNvPr>
            <p:cNvCxnSpPr>
              <a:cxnSpLocks/>
            </p:cNvCxnSpPr>
            <p:nvPr/>
          </p:nvCxnSpPr>
          <p:spPr bwMode="auto">
            <a:xfrm>
              <a:off x="7870178" y="198978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76328AC9-34A6-40CC-ACD7-B50B1AB5855B}"/>
                </a:ext>
              </a:extLst>
            </p:cNvPr>
            <p:cNvCxnSpPr>
              <a:cxnSpLocks/>
            </p:cNvCxnSpPr>
            <p:nvPr/>
          </p:nvCxnSpPr>
          <p:spPr bwMode="auto">
            <a:xfrm>
              <a:off x="7862769" y="19855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F443E81D-865A-4106-882E-28C1D4B5B074}"/>
                </a:ext>
              </a:extLst>
            </p:cNvPr>
            <p:cNvCxnSpPr>
              <a:cxnSpLocks/>
            </p:cNvCxnSpPr>
            <p:nvPr/>
          </p:nvCxnSpPr>
          <p:spPr bwMode="auto">
            <a:xfrm>
              <a:off x="7855361" y="19855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5DF79248-67C7-4B0D-82A9-E0A5C7E5407E}"/>
                </a:ext>
              </a:extLst>
            </p:cNvPr>
            <p:cNvCxnSpPr>
              <a:cxnSpLocks/>
            </p:cNvCxnSpPr>
            <p:nvPr/>
          </p:nvCxnSpPr>
          <p:spPr bwMode="auto">
            <a:xfrm>
              <a:off x="7845836" y="19855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779B81B8-F32B-4428-9250-CED9EEF60109}"/>
                </a:ext>
              </a:extLst>
            </p:cNvPr>
            <p:cNvCxnSpPr>
              <a:cxnSpLocks/>
            </p:cNvCxnSpPr>
            <p:nvPr/>
          </p:nvCxnSpPr>
          <p:spPr bwMode="auto">
            <a:xfrm>
              <a:off x="7818320" y="19855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874E35CF-1C55-4637-AEF7-E6832FA768A8}"/>
                </a:ext>
              </a:extLst>
            </p:cNvPr>
            <p:cNvCxnSpPr>
              <a:cxnSpLocks/>
            </p:cNvCxnSpPr>
            <p:nvPr/>
          </p:nvCxnSpPr>
          <p:spPr bwMode="auto">
            <a:xfrm>
              <a:off x="7801386" y="19855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A08FA0AB-8652-4F39-8A53-0D0DE1E50166}"/>
                </a:ext>
              </a:extLst>
            </p:cNvPr>
            <p:cNvCxnSpPr>
              <a:cxnSpLocks/>
            </p:cNvCxnSpPr>
            <p:nvPr/>
          </p:nvCxnSpPr>
          <p:spPr bwMode="auto">
            <a:xfrm>
              <a:off x="7781278" y="199189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86F26C9B-4832-414B-BF2C-E81D5453E6B4}"/>
                </a:ext>
              </a:extLst>
            </p:cNvPr>
            <p:cNvCxnSpPr>
              <a:cxnSpLocks/>
            </p:cNvCxnSpPr>
            <p:nvPr/>
          </p:nvCxnSpPr>
          <p:spPr bwMode="auto">
            <a:xfrm>
              <a:off x="7759053" y="19855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84F0F949-6C81-45C2-B270-3C27A69A5FD4}"/>
                </a:ext>
              </a:extLst>
            </p:cNvPr>
            <p:cNvCxnSpPr>
              <a:cxnSpLocks/>
            </p:cNvCxnSpPr>
            <p:nvPr/>
          </p:nvCxnSpPr>
          <p:spPr bwMode="auto">
            <a:xfrm>
              <a:off x="7746353" y="19855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AD77A168-E948-40D5-BD5E-B132E48A14D7}"/>
                </a:ext>
              </a:extLst>
            </p:cNvPr>
            <p:cNvCxnSpPr>
              <a:cxnSpLocks/>
            </p:cNvCxnSpPr>
            <p:nvPr/>
          </p:nvCxnSpPr>
          <p:spPr bwMode="auto">
            <a:xfrm>
              <a:off x="7742120" y="19855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BC27534C-A504-4F5D-9130-56EA6F29FD6B}"/>
                </a:ext>
              </a:extLst>
            </p:cNvPr>
            <p:cNvCxnSpPr>
              <a:cxnSpLocks/>
            </p:cNvCxnSpPr>
            <p:nvPr/>
          </p:nvCxnSpPr>
          <p:spPr bwMode="auto">
            <a:xfrm>
              <a:off x="7724128" y="19876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29C69B9C-5CFD-43C9-91E9-1D7E7B45FFFB}"/>
                </a:ext>
              </a:extLst>
            </p:cNvPr>
            <p:cNvCxnSpPr>
              <a:cxnSpLocks/>
            </p:cNvCxnSpPr>
            <p:nvPr/>
          </p:nvCxnSpPr>
          <p:spPr bwMode="auto">
            <a:xfrm>
              <a:off x="7717778" y="19876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7B17C803-B973-47BC-8F59-499D843E0421}"/>
                </a:ext>
              </a:extLst>
            </p:cNvPr>
            <p:cNvCxnSpPr>
              <a:cxnSpLocks/>
            </p:cNvCxnSpPr>
            <p:nvPr/>
          </p:nvCxnSpPr>
          <p:spPr bwMode="auto">
            <a:xfrm>
              <a:off x="7697669" y="19876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E1199FE2-E562-4D05-AED8-84CEDF163E76}"/>
                </a:ext>
              </a:extLst>
            </p:cNvPr>
            <p:cNvCxnSpPr>
              <a:cxnSpLocks/>
            </p:cNvCxnSpPr>
            <p:nvPr/>
          </p:nvCxnSpPr>
          <p:spPr bwMode="auto">
            <a:xfrm>
              <a:off x="7688144" y="19876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941CCBBD-F007-475D-B428-73E5852F540C}"/>
                </a:ext>
              </a:extLst>
            </p:cNvPr>
            <p:cNvCxnSpPr>
              <a:cxnSpLocks/>
            </p:cNvCxnSpPr>
            <p:nvPr/>
          </p:nvCxnSpPr>
          <p:spPr bwMode="auto">
            <a:xfrm>
              <a:off x="7675444" y="198766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01A5469A-14D3-427A-9B92-CCE183F27A66}"/>
                </a:ext>
              </a:extLst>
            </p:cNvPr>
            <p:cNvCxnSpPr>
              <a:cxnSpLocks/>
            </p:cNvCxnSpPr>
            <p:nvPr/>
          </p:nvCxnSpPr>
          <p:spPr bwMode="auto">
            <a:xfrm>
              <a:off x="7647928"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FD418802-CBDF-41EC-9AAC-C1B34B21E73D}"/>
                </a:ext>
              </a:extLst>
            </p:cNvPr>
            <p:cNvCxnSpPr>
              <a:cxnSpLocks/>
            </p:cNvCxnSpPr>
            <p:nvPr/>
          </p:nvCxnSpPr>
          <p:spPr bwMode="auto">
            <a:xfrm>
              <a:off x="7634170"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BF87DC8F-8379-40F5-9772-5EDA46AEE70C}"/>
                </a:ext>
              </a:extLst>
            </p:cNvPr>
            <p:cNvCxnSpPr>
              <a:cxnSpLocks/>
            </p:cNvCxnSpPr>
            <p:nvPr/>
          </p:nvCxnSpPr>
          <p:spPr bwMode="auto">
            <a:xfrm>
              <a:off x="7611945"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AA22DC6F-E8AF-4BF9-8CF1-EE9E73F893B6}"/>
                </a:ext>
              </a:extLst>
            </p:cNvPr>
            <p:cNvCxnSpPr>
              <a:cxnSpLocks/>
            </p:cNvCxnSpPr>
            <p:nvPr/>
          </p:nvCxnSpPr>
          <p:spPr bwMode="auto">
            <a:xfrm>
              <a:off x="7600304"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5F10B009-B684-4A9F-8EC1-FCD3D559A13C}"/>
                </a:ext>
              </a:extLst>
            </p:cNvPr>
            <p:cNvCxnSpPr>
              <a:cxnSpLocks/>
            </p:cNvCxnSpPr>
            <p:nvPr/>
          </p:nvCxnSpPr>
          <p:spPr bwMode="auto">
            <a:xfrm>
              <a:off x="7591837"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8D665892-4077-4B35-A5C8-081705E57DF1}"/>
                </a:ext>
              </a:extLst>
            </p:cNvPr>
            <p:cNvCxnSpPr>
              <a:cxnSpLocks/>
            </p:cNvCxnSpPr>
            <p:nvPr/>
          </p:nvCxnSpPr>
          <p:spPr bwMode="auto">
            <a:xfrm>
              <a:off x="7575962"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8AD04A17-5007-4F95-8D42-2911B9F4A3F3}"/>
                </a:ext>
              </a:extLst>
            </p:cNvPr>
            <p:cNvCxnSpPr>
              <a:cxnSpLocks/>
            </p:cNvCxnSpPr>
            <p:nvPr/>
          </p:nvCxnSpPr>
          <p:spPr bwMode="auto">
            <a:xfrm>
              <a:off x="7572787"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20EF5935-6556-4E47-B451-C221BDAB339E}"/>
                </a:ext>
              </a:extLst>
            </p:cNvPr>
            <p:cNvCxnSpPr>
              <a:cxnSpLocks/>
            </p:cNvCxnSpPr>
            <p:nvPr/>
          </p:nvCxnSpPr>
          <p:spPr bwMode="auto">
            <a:xfrm>
              <a:off x="7556912"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268D2616-CF7F-4F56-B250-E48B64AF91E9}"/>
                </a:ext>
              </a:extLst>
            </p:cNvPr>
            <p:cNvCxnSpPr>
              <a:cxnSpLocks/>
            </p:cNvCxnSpPr>
            <p:nvPr/>
          </p:nvCxnSpPr>
          <p:spPr bwMode="auto">
            <a:xfrm>
              <a:off x="7549504" y="19855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5FBBF542-6D2D-4A83-8C48-C3FDAAB244E4}"/>
                </a:ext>
              </a:extLst>
            </p:cNvPr>
            <p:cNvCxnSpPr>
              <a:cxnSpLocks/>
            </p:cNvCxnSpPr>
            <p:nvPr/>
          </p:nvCxnSpPr>
          <p:spPr bwMode="auto">
            <a:xfrm>
              <a:off x="7532571" y="19760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7A0C6FE0-332B-4E54-A5F9-AB8EF7942657}"/>
                </a:ext>
              </a:extLst>
            </p:cNvPr>
            <p:cNvCxnSpPr>
              <a:cxnSpLocks/>
            </p:cNvCxnSpPr>
            <p:nvPr/>
          </p:nvCxnSpPr>
          <p:spPr bwMode="auto">
            <a:xfrm>
              <a:off x="7515637" y="19760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0BA5FE0F-EA6D-435D-AD6B-7FB168E765EC}"/>
                </a:ext>
              </a:extLst>
            </p:cNvPr>
            <p:cNvCxnSpPr>
              <a:cxnSpLocks/>
            </p:cNvCxnSpPr>
            <p:nvPr/>
          </p:nvCxnSpPr>
          <p:spPr bwMode="auto">
            <a:xfrm>
              <a:off x="7494471" y="19760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5A2E2334-5EC7-4729-AA90-F59A1045F326}"/>
                </a:ext>
              </a:extLst>
            </p:cNvPr>
            <p:cNvCxnSpPr>
              <a:cxnSpLocks/>
            </p:cNvCxnSpPr>
            <p:nvPr/>
          </p:nvCxnSpPr>
          <p:spPr bwMode="auto">
            <a:xfrm>
              <a:off x="7470129" y="19760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1449E5D3-36BE-4D15-9D62-B5D8A0840BA2}"/>
                </a:ext>
              </a:extLst>
            </p:cNvPr>
            <p:cNvCxnSpPr>
              <a:cxnSpLocks/>
            </p:cNvCxnSpPr>
            <p:nvPr/>
          </p:nvCxnSpPr>
          <p:spPr bwMode="auto">
            <a:xfrm>
              <a:off x="7459546" y="19760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2F319338-DB0A-4D69-8718-092B70926E1E}"/>
                </a:ext>
              </a:extLst>
            </p:cNvPr>
            <p:cNvCxnSpPr>
              <a:cxnSpLocks/>
            </p:cNvCxnSpPr>
            <p:nvPr/>
          </p:nvCxnSpPr>
          <p:spPr bwMode="auto">
            <a:xfrm>
              <a:off x="7443671" y="19760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6D677D4B-AD6B-49A7-A886-34515F8CD96D}"/>
                </a:ext>
              </a:extLst>
            </p:cNvPr>
            <p:cNvCxnSpPr>
              <a:cxnSpLocks/>
            </p:cNvCxnSpPr>
            <p:nvPr/>
          </p:nvCxnSpPr>
          <p:spPr bwMode="auto">
            <a:xfrm>
              <a:off x="7426738" y="19760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754FFBFB-A3F3-48F3-A836-8FEF141ECE9E}"/>
                </a:ext>
              </a:extLst>
            </p:cNvPr>
            <p:cNvCxnSpPr>
              <a:cxnSpLocks/>
            </p:cNvCxnSpPr>
            <p:nvPr/>
          </p:nvCxnSpPr>
          <p:spPr bwMode="auto">
            <a:xfrm>
              <a:off x="7425680" y="196861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F630C372-CAF8-4F77-BC33-DF0ABC927582}"/>
                </a:ext>
              </a:extLst>
            </p:cNvPr>
            <p:cNvCxnSpPr>
              <a:cxnSpLocks/>
            </p:cNvCxnSpPr>
            <p:nvPr/>
          </p:nvCxnSpPr>
          <p:spPr bwMode="auto">
            <a:xfrm>
              <a:off x="7411922" y="196861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E6DE0029-F495-4F16-9A3D-8F70D45C45DC}"/>
                </a:ext>
              </a:extLst>
            </p:cNvPr>
            <p:cNvCxnSpPr>
              <a:cxnSpLocks/>
            </p:cNvCxnSpPr>
            <p:nvPr/>
          </p:nvCxnSpPr>
          <p:spPr bwMode="auto">
            <a:xfrm>
              <a:off x="7400281" y="196861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59E2C1AB-C9B1-4E2B-9FCB-5EE23FBC2D26}"/>
                </a:ext>
              </a:extLst>
            </p:cNvPr>
            <p:cNvCxnSpPr>
              <a:cxnSpLocks/>
            </p:cNvCxnSpPr>
            <p:nvPr/>
          </p:nvCxnSpPr>
          <p:spPr bwMode="auto">
            <a:xfrm>
              <a:off x="7382289" y="196861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66E3826D-0612-4154-A8F0-111F4A89C226}"/>
                </a:ext>
              </a:extLst>
            </p:cNvPr>
            <p:cNvCxnSpPr>
              <a:cxnSpLocks/>
            </p:cNvCxnSpPr>
            <p:nvPr/>
          </p:nvCxnSpPr>
          <p:spPr bwMode="auto">
            <a:xfrm>
              <a:off x="7368531" y="196861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C924EE5E-CDF3-4111-A48E-BEEF36526C19}"/>
                </a:ext>
              </a:extLst>
            </p:cNvPr>
            <p:cNvCxnSpPr>
              <a:cxnSpLocks/>
            </p:cNvCxnSpPr>
            <p:nvPr/>
          </p:nvCxnSpPr>
          <p:spPr bwMode="auto">
            <a:xfrm>
              <a:off x="7366414" y="19633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B9A1C162-352B-4F6F-BE99-2D80A8B1E038}"/>
                </a:ext>
              </a:extLst>
            </p:cNvPr>
            <p:cNvCxnSpPr>
              <a:cxnSpLocks/>
            </p:cNvCxnSpPr>
            <p:nvPr/>
          </p:nvCxnSpPr>
          <p:spPr bwMode="auto">
            <a:xfrm>
              <a:off x="7352656" y="19633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E7B35FA7-D830-4D0C-929C-F2FCE40D5619}"/>
                </a:ext>
              </a:extLst>
            </p:cNvPr>
            <p:cNvCxnSpPr>
              <a:cxnSpLocks/>
            </p:cNvCxnSpPr>
            <p:nvPr/>
          </p:nvCxnSpPr>
          <p:spPr bwMode="auto">
            <a:xfrm>
              <a:off x="7338897" y="19633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88048370-9B9E-40B9-BDF7-C02C19F2132E}"/>
                </a:ext>
              </a:extLst>
            </p:cNvPr>
            <p:cNvCxnSpPr>
              <a:cxnSpLocks/>
            </p:cNvCxnSpPr>
            <p:nvPr/>
          </p:nvCxnSpPr>
          <p:spPr bwMode="auto">
            <a:xfrm>
              <a:off x="7324079" y="19633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CB74A96D-917D-42F9-919B-F51AD008A3DB}"/>
                </a:ext>
              </a:extLst>
            </p:cNvPr>
            <p:cNvCxnSpPr>
              <a:cxnSpLocks/>
            </p:cNvCxnSpPr>
            <p:nvPr/>
          </p:nvCxnSpPr>
          <p:spPr bwMode="auto">
            <a:xfrm>
              <a:off x="7290213" y="19633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FEF6A3F0-FF62-4D6A-95AE-40682B5C2898}"/>
                </a:ext>
              </a:extLst>
            </p:cNvPr>
            <p:cNvCxnSpPr>
              <a:cxnSpLocks/>
            </p:cNvCxnSpPr>
            <p:nvPr/>
          </p:nvCxnSpPr>
          <p:spPr bwMode="auto">
            <a:xfrm>
              <a:off x="7303972" y="19633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6885B83E-1109-4E2D-B3B0-EE425A9627DA}"/>
                </a:ext>
              </a:extLst>
            </p:cNvPr>
            <p:cNvCxnSpPr>
              <a:cxnSpLocks/>
            </p:cNvCxnSpPr>
            <p:nvPr/>
          </p:nvCxnSpPr>
          <p:spPr bwMode="auto">
            <a:xfrm>
              <a:off x="7270105" y="195485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B52EF7B0-B3BD-45DE-A51D-2D373CEA65EB}"/>
                </a:ext>
              </a:extLst>
            </p:cNvPr>
            <p:cNvCxnSpPr>
              <a:cxnSpLocks/>
            </p:cNvCxnSpPr>
            <p:nvPr/>
          </p:nvCxnSpPr>
          <p:spPr bwMode="auto">
            <a:xfrm>
              <a:off x="7255289" y="195485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AE486C49-F5AC-4584-9F4C-49859C80FF96}"/>
                </a:ext>
              </a:extLst>
            </p:cNvPr>
            <p:cNvCxnSpPr>
              <a:cxnSpLocks/>
            </p:cNvCxnSpPr>
            <p:nvPr/>
          </p:nvCxnSpPr>
          <p:spPr bwMode="auto">
            <a:xfrm>
              <a:off x="7236239" y="195803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94E0F335-ABCF-49EE-9998-6BE46572C63D}"/>
                </a:ext>
              </a:extLst>
            </p:cNvPr>
            <p:cNvCxnSpPr>
              <a:cxnSpLocks/>
            </p:cNvCxnSpPr>
            <p:nvPr/>
          </p:nvCxnSpPr>
          <p:spPr bwMode="auto">
            <a:xfrm>
              <a:off x="7220364" y="195803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50967C51-1A9B-44E2-97EC-A5EB9865D92F}"/>
                </a:ext>
              </a:extLst>
            </p:cNvPr>
            <p:cNvCxnSpPr>
              <a:cxnSpLocks/>
            </p:cNvCxnSpPr>
            <p:nvPr/>
          </p:nvCxnSpPr>
          <p:spPr bwMode="auto">
            <a:xfrm>
              <a:off x="7204489" y="195803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912C92C2-E3EF-4FDA-89F3-FE63D944C034}"/>
                </a:ext>
              </a:extLst>
            </p:cNvPr>
            <p:cNvCxnSpPr>
              <a:cxnSpLocks/>
            </p:cNvCxnSpPr>
            <p:nvPr/>
          </p:nvCxnSpPr>
          <p:spPr bwMode="auto">
            <a:xfrm>
              <a:off x="7192847" y="195803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36573F0F-78F2-4C2E-A9BD-944DDC40880B}"/>
                </a:ext>
              </a:extLst>
            </p:cNvPr>
            <p:cNvCxnSpPr>
              <a:cxnSpLocks/>
            </p:cNvCxnSpPr>
            <p:nvPr/>
          </p:nvCxnSpPr>
          <p:spPr bwMode="auto">
            <a:xfrm>
              <a:off x="7182264" y="194956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7978D9E6-9C03-49A1-906F-2FDD2DDD2C69}"/>
                </a:ext>
              </a:extLst>
            </p:cNvPr>
            <p:cNvCxnSpPr>
              <a:cxnSpLocks/>
            </p:cNvCxnSpPr>
            <p:nvPr/>
          </p:nvCxnSpPr>
          <p:spPr bwMode="auto">
            <a:xfrm>
              <a:off x="7160039" y="194956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15191178-D5B3-4B70-B7E8-5DD796DBFD5C}"/>
                </a:ext>
              </a:extLst>
            </p:cNvPr>
            <p:cNvCxnSpPr>
              <a:cxnSpLocks/>
            </p:cNvCxnSpPr>
            <p:nvPr/>
          </p:nvCxnSpPr>
          <p:spPr bwMode="auto">
            <a:xfrm>
              <a:off x="7163214" y="194956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B8907491-4B8F-4BF5-9F4E-3E0852699623}"/>
                </a:ext>
              </a:extLst>
            </p:cNvPr>
            <p:cNvCxnSpPr>
              <a:cxnSpLocks/>
            </p:cNvCxnSpPr>
            <p:nvPr/>
          </p:nvCxnSpPr>
          <p:spPr bwMode="auto">
            <a:xfrm>
              <a:off x="7168506" y="194956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ED3A7632-D493-4437-BA5D-247A9A5F45B6}"/>
                </a:ext>
              </a:extLst>
            </p:cNvPr>
            <p:cNvCxnSpPr>
              <a:cxnSpLocks/>
            </p:cNvCxnSpPr>
            <p:nvPr/>
          </p:nvCxnSpPr>
          <p:spPr bwMode="auto">
            <a:xfrm>
              <a:off x="7150514" y="195379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94D7046A-C56C-4B4D-92AC-82C50D416F27}"/>
                </a:ext>
              </a:extLst>
            </p:cNvPr>
            <p:cNvCxnSpPr>
              <a:cxnSpLocks/>
            </p:cNvCxnSpPr>
            <p:nvPr/>
          </p:nvCxnSpPr>
          <p:spPr bwMode="auto">
            <a:xfrm>
              <a:off x="7134639" y="19506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8EEDF664-A0A4-4881-AF12-2F0F880C6EC5}"/>
                </a:ext>
              </a:extLst>
            </p:cNvPr>
            <p:cNvCxnSpPr>
              <a:cxnSpLocks/>
            </p:cNvCxnSpPr>
            <p:nvPr/>
          </p:nvCxnSpPr>
          <p:spPr bwMode="auto">
            <a:xfrm>
              <a:off x="7116647" y="19463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8349C9EC-8BC0-4FF7-818D-FBB91A70EAF8}"/>
                </a:ext>
              </a:extLst>
            </p:cNvPr>
            <p:cNvCxnSpPr>
              <a:cxnSpLocks/>
            </p:cNvCxnSpPr>
            <p:nvPr/>
          </p:nvCxnSpPr>
          <p:spPr bwMode="auto">
            <a:xfrm>
              <a:off x="7112414" y="19463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46D3EFDC-6F17-4A0A-88DE-95F4E6B6BE23}"/>
                </a:ext>
              </a:extLst>
            </p:cNvPr>
            <p:cNvCxnSpPr>
              <a:cxnSpLocks/>
            </p:cNvCxnSpPr>
            <p:nvPr/>
          </p:nvCxnSpPr>
          <p:spPr bwMode="auto">
            <a:xfrm>
              <a:off x="7094422" y="19463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63E05CFD-76F6-458D-81AE-7CE24E7C5178}"/>
                </a:ext>
              </a:extLst>
            </p:cNvPr>
            <p:cNvCxnSpPr>
              <a:cxnSpLocks/>
            </p:cNvCxnSpPr>
            <p:nvPr/>
          </p:nvCxnSpPr>
          <p:spPr bwMode="auto">
            <a:xfrm>
              <a:off x="7101830" y="19463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AF026EA9-26D3-424D-9DD6-116C520757F5}"/>
                </a:ext>
              </a:extLst>
            </p:cNvPr>
            <p:cNvCxnSpPr>
              <a:cxnSpLocks/>
            </p:cNvCxnSpPr>
            <p:nvPr/>
          </p:nvCxnSpPr>
          <p:spPr bwMode="auto">
            <a:xfrm>
              <a:off x="7083838" y="19463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86323EA7-51EC-495A-9648-9FD54EB64BB0}"/>
                </a:ext>
              </a:extLst>
            </p:cNvPr>
            <p:cNvCxnSpPr>
              <a:cxnSpLocks/>
            </p:cNvCxnSpPr>
            <p:nvPr/>
          </p:nvCxnSpPr>
          <p:spPr bwMode="auto">
            <a:xfrm>
              <a:off x="7062671" y="19463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A41F66DD-A79B-4454-85C8-2606EF9DA9E7}"/>
                </a:ext>
              </a:extLst>
            </p:cNvPr>
            <p:cNvCxnSpPr>
              <a:cxnSpLocks/>
            </p:cNvCxnSpPr>
            <p:nvPr/>
          </p:nvCxnSpPr>
          <p:spPr bwMode="auto">
            <a:xfrm>
              <a:off x="7039388" y="1942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7C436A47-49E2-4A0B-92E9-E7D2BEBB413D}"/>
                </a:ext>
              </a:extLst>
            </p:cNvPr>
            <p:cNvCxnSpPr>
              <a:cxnSpLocks/>
            </p:cNvCxnSpPr>
            <p:nvPr/>
          </p:nvCxnSpPr>
          <p:spPr bwMode="auto">
            <a:xfrm>
              <a:off x="7019279" y="194215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94DBB1AD-918C-4B8A-9C58-0AE9FBA0E924}"/>
                </a:ext>
              </a:extLst>
            </p:cNvPr>
            <p:cNvCxnSpPr>
              <a:cxnSpLocks/>
            </p:cNvCxnSpPr>
            <p:nvPr/>
          </p:nvCxnSpPr>
          <p:spPr bwMode="auto">
            <a:xfrm>
              <a:off x="6997054" y="19453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0BAC52E5-FF8C-44BD-A6B9-11A0CCD023B3}"/>
                </a:ext>
              </a:extLst>
            </p:cNvPr>
            <p:cNvCxnSpPr>
              <a:cxnSpLocks/>
            </p:cNvCxnSpPr>
            <p:nvPr/>
          </p:nvCxnSpPr>
          <p:spPr bwMode="auto">
            <a:xfrm>
              <a:off x="6997054"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3F9D6DE8-94A6-4E6E-A88B-E02F667380AF}"/>
                </a:ext>
              </a:extLst>
            </p:cNvPr>
            <p:cNvCxnSpPr>
              <a:cxnSpLocks/>
            </p:cNvCxnSpPr>
            <p:nvPr/>
          </p:nvCxnSpPr>
          <p:spPr bwMode="auto">
            <a:xfrm>
              <a:off x="6980121"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4343294C-E022-4B63-98D6-60FB9624158A}"/>
                </a:ext>
              </a:extLst>
            </p:cNvPr>
            <p:cNvCxnSpPr>
              <a:cxnSpLocks/>
            </p:cNvCxnSpPr>
            <p:nvPr/>
          </p:nvCxnSpPr>
          <p:spPr bwMode="auto">
            <a:xfrm>
              <a:off x="6964246"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2D9ADB49-CE91-4146-B104-6B47E4D5B41E}"/>
                </a:ext>
              </a:extLst>
            </p:cNvPr>
            <p:cNvCxnSpPr>
              <a:cxnSpLocks/>
            </p:cNvCxnSpPr>
            <p:nvPr/>
          </p:nvCxnSpPr>
          <p:spPr bwMode="auto">
            <a:xfrm>
              <a:off x="6949429"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1F87624D-63C0-4794-9F49-96A2EBC3A48E}"/>
                </a:ext>
              </a:extLst>
            </p:cNvPr>
            <p:cNvCxnSpPr>
              <a:cxnSpLocks/>
            </p:cNvCxnSpPr>
            <p:nvPr/>
          </p:nvCxnSpPr>
          <p:spPr bwMode="auto">
            <a:xfrm>
              <a:off x="6955779"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2DC5D29C-3AF7-4465-B1C1-15E73DCE8444}"/>
                </a:ext>
              </a:extLst>
            </p:cNvPr>
            <p:cNvCxnSpPr>
              <a:cxnSpLocks/>
            </p:cNvCxnSpPr>
            <p:nvPr/>
          </p:nvCxnSpPr>
          <p:spPr bwMode="auto">
            <a:xfrm>
              <a:off x="6937788"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A9C9335C-5613-49A8-ABC9-94CF308171C6}"/>
                </a:ext>
              </a:extLst>
            </p:cNvPr>
            <p:cNvCxnSpPr>
              <a:cxnSpLocks/>
            </p:cNvCxnSpPr>
            <p:nvPr/>
          </p:nvCxnSpPr>
          <p:spPr bwMode="auto">
            <a:xfrm>
              <a:off x="6920854"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9FCD9EE8-F944-488C-AB0A-531D4F906FC6}"/>
                </a:ext>
              </a:extLst>
            </p:cNvPr>
            <p:cNvCxnSpPr>
              <a:cxnSpLocks/>
            </p:cNvCxnSpPr>
            <p:nvPr/>
          </p:nvCxnSpPr>
          <p:spPr bwMode="auto">
            <a:xfrm>
              <a:off x="6922971"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3FAFFD0D-C23B-48DD-95D9-CA420C288B4C}"/>
                </a:ext>
              </a:extLst>
            </p:cNvPr>
            <p:cNvCxnSpPr>
              <a:cxnSpLocks/>
            </p:cNvCxnSpPr>
            <p:nvPr/>
          </p:nvCxnSpPr>
          <p:spPr bwMode="auto">
            <a:xfrm>
              <a:off x="6903921"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B6CA7591-2C95-4447-BC5E-85B8BDF4C84A}"/>
                </a:ext>
              </a:extLst>
            </p:cNvPr>
            <p:cNvCxnSpPr>
              <a:cxnSpLocks/>
            </p:cNvCxnSpPr>
            <p:nvPr/>
          </p:nvCxnSpPr>
          <p:spPr bwMode="auto">
            <a:xfrm>
              <a:off x="6892280"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3ED80C73-EFA2-4EC1-85DE-63675C941BBB}"/>
                </a:ext>
              </a:extLst>
            </p:cNvPr>
            <p:cNvCxnSpPr>
              <a:cxnSpLocks/>
            </p:cNvCxnSpPr>
            <p:nvPr/>
          </p:nvCxnSpPr>
          <p:spPr bwMode="auto">
            <a:xfrm>
              <a:off x="6882755" y="19400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62788778-2EEF-4BA6-8EE3-BA45BA0133EA}"/>
                </a:ext>
              </a:extLst>
            </p:cNvPr>
            <p:cNvCxnSpPr>
              <a:cxnSpLocks/>
            </p:cNvCxnSpPr>
            <p:nvPr/>
          </p:nvCxnSpPr>
          <p:spPr bwMode="auto">
            <a:xfrm>
              <a:off x="6866880" y="193580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95E27E65-F3FA-4401-83FD-48438EDDFE0A}"/>
                </a:ext>
              </a:extLst>
            </p:cNvPr>
            <p:cNvCxnSpPr>
              <a:cxnSpLocks/>
            </p:cNvCxnSpPr>
            <p:nvPr/>
          </p:nvCxnSpPr>
          <p:spPr bwMode="auto">
            <a:xfrm>
              <a:off x="6849946" y="19336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B3AF6A5D-CDA5-494B-87A8-57BB8AE9FF13}"/>
                </a:ext>
              </a:extLst>
            </p:cNvPr>
            <p:cNvCxnSpPr>
              <a:cxnSpLocks/>
            </p:cNvCxnSpPr>
            <p:nvPr/>
          </p:nvCxnSpPr>
          <p:spPr bwMode="auto">
            <a:xfrm>
              <a:off x="6842538" y="19273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5A272E07-A78F-4FB5-8F1D-574773A660C9}"/>
                </a:ext>
              </a:extLst>
            </p:cNvPr>
            <p:cNvCxnSpPr>
              <a:cxnSpLocks/>
            </p:cNvCxnSpPr>
            <p:nvPr/>
          </p:nvCxnSpPr>
          <p:spPr bwMode="auto">
            <a:xfrm>
              <a:off x="6836188" y="19273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50B10247-BF2D-4F62-A0A7-D151F66F1A91}"/>
                </a:ext>
              </a:extLst>
            </p:cNvPr>
            <p:cNvCxnSpPr>
              <a:cxnSpLocks/>
            </p:cNvCxnSpPr>
            <p:nvPr/>
          </p:nvCxnSpPr>
          <p:spPr bwMode="auto">
            <a:xfrm>
              <a:off x="6833013" y="19273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5792C6DA-D68C-44C9-8D5B-B02B5184E0E0}"/>
                </a:ext>
              </a:extLst>
            </p:cNvPr>
            <p:cNvCxnSpPr>
              <a:cxnSpLocks/>
            </p:cNvCxnSpPr>
            <p:nvPr/>
          </p:nvCxnSpPr>
          <p:spPr bwMode="auto">
            <a:xfrm>
              <a:off x="6817138" y="19209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0BD756DC-BDE0-41FC-9668-2F55F6635805}"/>
                </a:ext>
              </a:extLst>
            </p:cNvPr>
            <p:cNvCxnSpPr>
              <a:cxnSpLocks/>
            </p:cNvCxnSpPr>
            <p:nvPr/>
          </p:nvCxnSpPr>
          <p:spPr bwMode="auto">
            <a:xfrm>
              <a:off x="6799146" y="19209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F2D05503-A15C-4952-B276-639EBD8D8419}"/>
                </a:ext>
              </a:extLst>
            </p:cNvPr>
            <p:cNvCxnSpPr>
              <a:cxnSpLocks/>
            </p:cNvCxnSpPr>
            <p:nvPr/>
          </p:nvCxnSpPr>
          <p:spPr bwMode="auto">
            <a:xfrm>
              <a:off x="6781155" y="19209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C3A0CF88-08A1-4B93-ABA9-E432146688AB}"/>
                </a:ext>
              </a:extLst>
            </p:cNvPr>
            <p:cNvCxnSpPr>
              <a:cxnSpLocks/>
            </p:cNvCxnSpPr>
            <p:nvPr/>
          </p:nvCxnSpPr>
          <p:spPr bwMode="auto">
            <a:xfrm>
              <a:off x="6767397" y="19209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ACA49455-64CB-48DF-9C10-86020CF56ABB}"/>
                </a:ext>
              </a:extLst>
            </p:cNvPr>
            <p:cNvCxnSpPr>
              <a:cxnSpLocks/>
            </p:cNvCxnSpPr>
            <p:nvPr/>
          </p:nvCxnSpPr>
          <p:spPr bwMode="auto">
            <a:xfrm>
              <a:off x="6743055" y="192310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A663E270-FDF2-4F50-BCA9-B7CBBFB15F99}"/>
                </a:ext>
              </a:extLst>
            </p:cNvPr>
            <p:cNvCxnSpPr>
              <a:cxnSpLocks/>
            </p:cNvCxnSpPr>
            <p:nvPr/>
          </p:nvCxnSpPr>
          <p:spPr bwMode="auto">
            <a:xfrm>
              <a:off x="6714480" y="192839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3ADFAB51-2C80-46E9-AF8B-77DAFABBD556}"/>
                </a:ext>
              </a:extLst>
            </p:cNvPr>
            <p:cNvCxnSpPr>
              <a:cxnSpLocks/>
            </p:cNvCxnSpPr>
            <p:nvPr/>
          </p:nvCxnSpPr>
          <p:spPr bwMode="auto">
            <a:xfrm>
              <a:off x="6709188" y="191887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44A42076-7E0F-4675-912C-48E48920BFEA}"/>
                </a:ext>
              </a:extLst>
            </p:cNvPr>
            <p:cNvCxnSpPr>
              <a:cxnSpLocks/>
            </p:cNvCxnSpPr>
            <p:nvPr/>
          </p:nvCxnSpPr>
          <p:spPr bwMode="auto">
            <a:xfrm>
              <a:off x="6692255" y="191887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583E01D3-DB0C-4C13-886A-6F8424873497}"/>
                </a:ext>
              </a:extLst>
            </p:cNvPr>
            <p:cNvCxnSpPr>
              <a:cxnSpLocks/>
            </p:cNvCxnSpPr>
            <p:nvPr/>
          </p:nvCxnSpPr>
          <p:spPr bwMode="auto">
            <a:xfrm>
              <a:off x="6677439" y="191887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33319760-8138-4F96-9BB4-D898DB5C5740}"/>
                </a:ext>
              </a:extLst>
            </p:cNvPr>
            <p:cNvCxnSpPr>
              <a:cxnSpLocks/>
            </p:cNvCxnSpPr>
            <p:nvPr/>
          </p:nvCxnSpPr>
          <p:spPr bwMode="auto">
            <a:xfrm>
              <a:off x="6650981" y="191993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D35390AD-36F9-4109-A99E-973E98E7BAAF}"/>
                </a:ext>
              </a:extLst>
            </p:cNvPr>
            <p:cNvCxnSpPr>
              <a:cxnSpLocks/>
            </p:cNvCxnSpPr>
            <p:nvPr/>
          </p:nvCxnSpPr>
          <p:spPr bwMode="auto">
            <a:xfrm>
              <a:off x="6641456" y="19146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59F5EEBF-51D0-4207-A679-5A3CF0AF9346}"/>
                </a:ext>
              </a:extLst>
            </p:cNvPr>
            <p:cNvCxnSpPr>
              <a:cxnSpLocks/>
            </p:cNvCxnSpPr>
            <p:nvPr/>
          </p:nvCxnSpPr>
          <p:spPr bwMode="auto">
            <a:xfrm>
              <a:off x="6630872" y="19146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EF79842D-7C66-425C-82F9-B9D5AD13F832}"/>
                </a:ext>
              </a:extLst>
            </p:cNvPr>
            <p:cNvCxnSpPr>
              <a:cxnSpLocks/>
            </p:cNvCxnSpPr>
            <p:nvPr/>
          </p:nvCxnSpPr>
          <p:spPr bwMode="auto">
            <a:xfrm>
              <a:off x="6614997" y="19146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67C82765-D693-47FC-917B-F7091D2248C4}"/>
                </a:ext>
              </a:extLst>
            </p:cNvPr>
            <p:cNvCxnSpPr>
              <a:cxnSpLocks/>
            </p:cNvCxnSpPr>
            <p:nvPr/>
          </p:nvCxnSpPr>
          <p:spPr bwMode="auto">
            <a:xfrm>
              <a:off x="6579014" y="19146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2B268C37-FEEE-4E08-88EF-452B96F88C64}"/>
                </a:ext>
              </a:extLst>
            </p:cNvPr>
            <p:cNvCxnSpPr>
              <a:cxnSpLocks/>
            </p:cNvCxnSpPr>
            <p:nvPr/>
          </p:nvCxnSpPr>
          <p:spPr bwMode="auto">
            <a:xfrm>
              <a:off x="6565256" y="19146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630EF5EA-96F4-4162-AB40-90CB1271200C}"/>
                </a:ext>
              </a:extLst>
            </p:cNvPr>
            <p:cNvCxnSpPr>
              <a:cxnSpLocks/>
            </p:cNvCxnSpPr>
            <p:nvPr/>
          </p:nvCxnSpPr>
          <p:spPr bwMode="auto">
            <a:xfrm>
              <a:off x="6545147" y="191463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E4DCB7C1-1281-406C-90E3-F1D5BA80B7C3}"/>
                </a:ext>
              </a:extLst>
            </p:cNvPr>
            <p:cNvCxnSpPr>
              <a:cxnSpLocks/>
            </p:cNvCxnSpPr>
            <p:nvPr/>
          </p:nvCxnSpPr>
          <p:spPr bwMode="auto">
            <a:xfrm>
              <a:off x="6507047" y="19209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FB5167A9-DBA3-41A6-8A22-DA59E95030B4}"/>
                </a:ext>
              </a:extLst>
            </p:cNvPr>
            <p:cNvCxnSpPr>
              <a:cxnSpLocks/>
            </p:cNvCxnSpPr>
            <p:nvPr/>
          </p:nvCxnSpPr>
          <p:spPr bwMode="auto">
            <a:xfrm>
              <a:off x="6495406" y="19082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614CA2D7-4925-4061-9079-6E6928C8ADBC}"/>
                </a:ext>
              </a:extLst>
            </p:cNvPr>
            <p:cNvCxnSpPr>
              <a:cxnSpLocks/>
            </p:cNvCxnSpPr>
            <p:nvPr/>
          </p:nvCxnSpPr>
          <p:spPr bwMode="auto">
            <a:xfrm>
              <a:off x="6492231" y="19082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2DDC9F5C-B1D3-400D-BC94-35CFB2AFE297}"/>
                </a:ext>
              </a:extLst>
            </p:cNvPr>
            <p:cNvCxnSpPr>
              <a:cxnSpLocks/>
            </p:cNvCxnSpPr>
            <p:nvPr/>
          </p:nvCxnSpPr>
          <p:spPr bwMode="auto">
            <a:xfrm>
              <a:off x="6485881" y="19082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2B14CF35-E6DD-4393-B90B-75010D783970}"/>
                </a:ext>
              </a:extLst>
            </p:cNvPr>
            <p:cNvCxnSpPr>
              <a:cxnSpLocks/>
            </p:cNvCxnSpPr>
            <p:nvPr/>
          </p:nvCxnSpPr>
          <p:spPr bwMode="auto">
            <a:xfrm>
              <a:off x="6467889" y="190828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7FDCE706-2F42-4664-8782-0F00B2AB762A}"/>
                </a:ext>
              </a:extLst>
            </p:cNvPr>
            <p:cNvCxnSpPr>
              <a:cxnSpLocks/>
            </p:cNvCxnSpPr>
            <p:nvPr/>
          </p:nvCxnSpPr>
          <p:spPr bwMode="auto">
            <a:xfrm>
              <a:off x="6458364" y="191569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0244A458-0297-4525-850B-7A5C6CB36AAC}"/>
                </a:ext>
              </a:extLst>
            </p:cNvPr>
            <p:cNvCxnSpPr>
              <a:cxnSpLocks/>
            </p:cNvCxnSpPr>
            <p:nvPr/>
          </p:nvCxnSpPr>
          <p:spPr bwMode="auto">
            <a:xfrm>
              <a:off x="6450956" y="19093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EE28B32D-5785-4377-97AD-0842FFCBC823}"/>
                </a:ext>
              </a:extLst>
            </p:cNvPr>
            <p:cNvCxnSpPr>
              <a:cxnSpLocks/>
            </p:cNvCxnSpPr>
            <p:nvPr/>
          </p:nvCxnSpPr>
          <p:spPr bwMode="auto">
            <a:xfrm>
              <a:off x="6439314" y="19093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999F4498-9386-4F42-BF78-9B163A84B482}"/>
                </a:ext>
              </a:extLst>
            </p:cNvPr>
            <p:cNvCxnSpPr>
              <a:cxnSpLocks/>
            </p:cNvCxnSpPr>
            <p:nvPr/>
          </p:nvCxnSpPr>
          <p:spPr bwMode="auto">
            <a:xfrm>
              <a:off x="6422381" y="19093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B5E6FCEC-D84C-48B3-92F6-B1F422023F9F}"/>
                </a:ext>
              </a:extLst>
            </p:cNvPr>
            <p:cNvCxnSpPr>
              <a:cxnSpLocks/>
            </p:cNvCxnSpPr>
            <p:nvPr/>
          </p:nvCxnSpPr>
          <p:spPr bwMode="auto">
            <a:xfrm>
              <a:off x="6409681" y="19093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7267F97D-9400-4613-9B60-38AA9F287165}"/>
                </a:ext>
              </a:extLst>
            </p:cNvPr>
            <p:cNvCxnSpPr>
              <a:cxnSpLocks/>
            </p:cNvCxnSpPr>
            <p:nvPr/>
          </p:nvCxnSpPr>
          <p:spPr bwMode="auto">
            <a:xfrm>
              <a:off x="6400156" y="19093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7487D95F-35BC-4C99-90E1-89F0BE16BE5C}"/>
                </a:ext>
              </a:extLst>
            </p:cNvPr>
            <p:cNvCxnSpPr>
              <a:cxnSpLocks/>
            </p:cNvCxnSpPr>
            <p:nvPr/>
          </p:nvCxnSpPr>
          <p:spPr bwMode="auto">
            <a:xfrm>
              <a:off x="6386398" y="190934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F94DADF4-5CB3-40D4-9BEB-7133AFB3E44F}"/>
                </a:ext>
              </a:extLst>
            </p:cNvPr>
            <p:cNvCxnSpPr>
              <a:cxnSpLocks/>
            </p:cNvCxnSpPr>
            <p:nvPr/>
          </p:nvCxnSpPr>
          <p:spPr bwMode="auto">
            <a:xfrm>
              <a:off x="6360998" y="190088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A822CB0F-D258-4511-AC99-4126076FF4AA}"/>
                </a:ext>
              </a:extLst>
            </p:cNvPr>
            <p:cNvCxnSpPr>
              <a:cxnSpLocks/>
            </p:cNvCxnSpPr>
            <p:nvPr/>
          </p:nvCxnSpPr>
          <p:spPr bwMode="auto">
            <a:xfrm>
              <a:off x="6341948" y="190088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547E7096-2ACC-4FBA-9B27-C987B0D09AEB}"/>
                </a:ext>
              </a:extLst>
            </p:cNvPr>
            <p:cNvCxnSpPr>
              <a:cxnSpLocks/>
            </p:cNvCxnSpPr>
            <p:nvPr/>
          </p:nvCxnSpPr>
          <p:spPr bwMode="auto">
            <a:xfrm>
              <a:off x="6347240" y="190088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1ABAB813-799E-4B2B-8BD2-E97D1A2F4650}"/>
                </a:ext>
              </a:extLst>
            </p:cNvPr>
            <p:cNvCxnSpPr>
              <a:cxnSpLocks/>
            </p:cNvCxnSpPr>
            <p:nvPr/>
          </p:nvCxnSpPr>
          <p:spPr bwMode="auto">
            <a:xfrm>
              <a:off x="6331365" y="190088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03693F35-C50D-44CC-ADD5-00C0879E092D}"/>
                </a:ext>
              </a:extLst>
            </p:cNvPr>
            <p:cNvCxnSpPr>
              <a:cxnSpLocks/>
            </p:cNvCxnSpPr>
            <p:nvPr/>
          </p:nvCxnSpPr>
          <p:spPr bwMode="auto">
            <a:xfrm>
              <a:off x="6320782" y="190088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E0A82FFB-76E7-4EA3-9AC1-2955C77EC799}"/>
                </a:ext>
              </a:extLst>
            </p:cNvPr>
            <p:cNvCxnSpPr>
              <a:cxnSpLocks/>
            </p:cNvCxnSpPr>
            <p:nvPr/>
          </p:nvCxnSpPr>
          <p:spPr bwMode="auto">
            <a:xfrm>
              <a:off x="6239290" y="189876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4A621049-A455-45A7-8ADD-D289EA001CA0}"/>
                </a:ext>
              </a:extLst>
            </p:cNvPr>
            <p:cNvCxnSpPr>
              <a:cxnSpLocks/>
            </p:cNvCxnSpPr>
            <p:nvPr/>
          </p:nvCxnSpPr>
          <p:spPr bwMode="auto">
            <a:xfrm>
              <a:off x="6225532" y="189876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A96A4550-CC5F-4450-A37D-5472A43B28D7}"/>
                </a:ext>
              </a:extLst>
            </p:cNvPr>
            <p:cNvCxnSpPr>
              <a:cxnSpLocks/>
            </p:cNvCxnSpPr>
            <p:nvPr/>
          </p:nvCxnSpPr>
          <p:spPr bwMode="auto">
            <a:xfrm>
              <a:off x="6207540" y="189770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305DEC91-0D44-4A8E-9C1E-571C512333E3}"/>
                </a:ext>
              </a:extLst>
            </p:cNvPr>
            <p:cNvCxnSpPr>
              <a:cxnSpLocks/>
            </p:cNvCxnSpPr>
            <p:nvPr/>
          </p:nvCxnSpPr>
          <p:spPr bwMode="auto">
            <a:xfrm>
              <a:off x="6138748" y="18998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7181B449-4118-4FED-9B45-A9541A028A78}"/>
                </a:ext>
              </a:extLst>
            </p:cNvPr>
            <p:cNvCxnSpPr>
              <a:cxnSpLocks/>
            </p:cNvCxnSpPr>
            <p:nvPr/>
          </p:nvCxnSpPr>
          <p:spPr bwMode="auto">
            <a:xfrm>
              <a:off x="6123932" y="18998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58835772-D805-4129-8CDD-BD06CEA3D694}"/>
                </a:ext>
              </a:extLst>
            </p:cNvPr>
            <p:cNvCxnSpPr>
              <a:cxnSpLocks/>
            </p:cNvCxnSpPr>
            <p:nvPr/>
          </p:nvCxnSpPr>
          <p:spPr bwMode="auto">
            <a:xfrm>
              <a:off x="6120757" y="189982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3F6898CF-F84B-4F7F-AC74-E2167850B2E3}"/>
                </a:ext>
              </a:extLst>
            </p:cNvPr>
            <p:cNvCxnSpPr>
              <a:cxnSpLocks/>
            </p:cNvCxnSpPr>
            <p:nvPr/>
          </p:nvCxnSpPr>
          <p:spPr bwMode="auto">
            <a:xfrm>
              <a:off x="6104353" y="189135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457D55B6-1DF0-49AF-BE93-93FC03BC4F2E}"/>
                </a:ext>
              </a:extLst>
            </p:cNvPr>
            <p:cNvCxnSpPr>
              <a:cxnSpLocks/>
            </p:cNvCxnSpPr>
            <p:nvPr/>
          </p:nvCxnSpPr>
          <p:spPr bwMode="auto">
            <a:xfrm>
              <a:off x="6076836" y="189135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59AD63F7-9DBB-4CE5-99DA-43384CC67036}"/>
                </a:ext>
              </a:extLst>
            </p:cNvPr>
            <p:cNvCxnSpPr>
              <a:cxnSpLocks/>
            </p:cNvCxnSpPr>
            <p:nvPr/>
          </p:nvCxnSpPr>
          <p:spPr bwMode="auto">
            <a:xfrm>
              <a:off x="6063078" y="189135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A8049AAF-777D-475E-A73F-BAC5E22F3EA3}"/>
                </a:ext>
              </a:extLst>
            </p:cNvPr>
            <p:cNvCxnSpPr>
              <a:cxnSpLocks/>
            </p:cNvCxnSpPr>
            <p:nvPr/>
          </p:nvCxnSpPr>
          <p:spPr bwMode="auto">
            <a:xfrm>
              <a:off x="6046145" y="18871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EAD4761A-8364-45CD-B477-B3C1CF858C58}"/>
                </a:ext>
              </a:extLst>
            </p:cNvPr>
            <p:cNvCxnSpPr>
              <a:cxnSpLocks/>
            </p:cNvCxnSpPr>
            <p:nvPr/>
          </p:nvCxnSpPr>
          <p:spPr bwMode="auto">
            <a:xfrm>
              <a:off x="5976295" y="188712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EE2A62A8-FADE-4F72-AB66-9554F6D64291}"/>
                </a:ext>
              </a:extLst>
            </p:cNvPr>
            <p:cNvCxnSpPr>
              <a:cxnSpLocks/>
            </p:cNvCxnSpPr>
            <p:nvPr/>
          </p:nvCxnSpPr>
          <p:spPr bwMode="auto">
            <a:xfrm>
              <a:off x="5887395" y="189241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8012CE5F-0EC2-4BAD-846F-71E09F42CA23}"/>
                </a:ext>
              </a:extLst>
            </p:cNvPr>
            <p:cNvCxnSpPr>
              <a:cxnSpLocks/>
            </p:cNvCxnSpPr>
            <p:nvPr/>
          </p:nvCxnSpPr>
          <p:spPr bwMode="auto">
            <a:xfrm>
              <a:off x="5873636" y="189241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CDDC3A35-53D7-47CE-8D97-6A2F30C56162}"/>
                </a:ext>
              </a:extLst>
            </p:cNvPr>
            <p:cNvCxnSpPr>
              <a:cxnSpLocks/>
            </p:cNvCxnSpPr>
            <p:nvPr/>
          </p:nvCxnSpPr>
          <p:spPr bwMode="auto">
            <a:xfrm>
              <a:off x="5854586" y="18839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62B5C412-1F92-486D-82D2-856C172729C8}"/>
                </a:ext>
              </a:extLst>
            </p:cNvPr>
            <p:cNvCxnSpPr>
              <a:cxnSpLocks/>
            </p:cNvCxnSpPr>
            <p:nvPr/>
          </p:nvCxnSpPr>
          <p:spPr bwMode="auto">
            <a:xfrm>
              <a:off x="5833419" y="18839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9160D44E-3159-4DB3-8E8D-DAB86E1F5142}"/>
                </a:ext>
              </a:extLst>
            </p:cNvPr>
            <p:cNvCxnSpPr>
              <a:cxnSpLocks/>
            </p:cNvCxnSpPr>
            <p:nvPr/>
          </p:nvCxnSpPr>
          <p:spPr bwMode="auto">
            <a:xfrm>
              <a:off x="5827069" y="18839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6E9E3CDC-3FEB-4D19-A136-D15D7FD61743}"/>
                </a:ext>
              </a:extLst>
            </p:cNvPr>
            <p:cNvCxnSpPr>
              <a:cxnSpLocks/>
            </p:cNvCxnSpPr>
            <p:nvPr/>
          </p:nvCxnSpPr>
          <p:spPr bwMode="auto">
            <a:xfrm>
              <a:off x="5821777" y="188394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F9899BC9-8064-4747-B7DC-5C2254487945}"/>
                </a:ext>
              </a:extLst>
            </p:cNvPr>
            <p:cNvCxnSpPr>
              <a:cxnSpLocks/>
            </p:cNvCxnSpPr>
            <p:nvPr/>
          </p:nvCxnSpPr>
          <p:spPr bwMode="auto">
            <a:xfrm>
              <a:off x="5803785" y="187759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5A245621-A048-4503-9B7C-FBFCAE39A8F9}"/>
                </a:ext>
              </a:extLst>
            </p:cNvPr>
            <p:cNvCxnSpPr>
              <a:cxnSpLocks/>
            </p:cNvCxnSpPr>
            <p:nvPr/>
          </p:nvCxnSpPr>
          <p:spPr bwMode="auto">
            <a:xfrm>
              <a:off x="5780501" y="187759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82EA8F8E-C037-4693-A79B-60E37F181DB0}"/>
                </a:ext>
              </a:extLst>
            </p:cNvPr>
            <p:cNvCxnSpPr>
              <a:cxnSpLocks/>
            </p:cNvCxnSpPr>
            <p:nvPr/>
          </p:nvCxnSpPr>
          <p:spPr bwMode="auto">
            <a:xfrm>
              <a:off x="5768860" y="187759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65F3D690-15A3-480D-971B-F5103FDAB043}"/>
                </a:ext>
              </a:extLst>
            </p:cNvPr>
            <p:cNvCxnSpPr>
              <a:cxnSpLocks/>
            </p:cNvCxnSpPr>
            <p:nvPr/>
          </p:nvCxnSpPr>
          <p:spPr bwMode="auto">
            <a:xfrm>
              <a:off x="5747693" y="187759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FE8D2F2F-31EC-472F-A75A-8E181CCF0608}"/>
                </a:ext>
              </a:extLst>
            </p:cNvPr>
            <p:cNvCxnSpPr>
              <a:cxnSpLocks/>
            </p:cNvCxnSpPr>
            <p:nvPr/>
          </p:nvCxnSpPr>
          <p:spPr bwMode="auto">
            <a:xfrm>
              <a:off x="5642918" y="1865954"/>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1DB557EF-047B-4C68-A248-59647F4D4DE6}"/>
                </a:ext>
              </a:extLst>
            </p:cNvPr>
            <p:cNvCxnSpPr>
              <a:cxnSpLocks/>
            </p:cNvCxnSpPr>
            <p:nvPr/>
          </p:nvCxnSpPr>
          <p:spPr bwMode="auto">
            <a:xfrm>
              <a:off x="5544493" y="18606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2526D9AD-C745-43BE-8BFA-8FC5BB37DAF7}"/>
                </a:ext>
              </a:extLst>
            </p:cNvPr>
            <p:cNvCxnSpPr>
              <a:cxnSpLocks/>
            </p:cNvCxnSpPr>
            <p:nvPr/>
          </p:nvCxnSpPr>
          <p:spPr bwMode="auto">
            <a:xfrm>
              <a:off x="5530735" y="18617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52B9EE27-860B-4DC6-8265-4D00574098E1}"/>
                </a:ext>
              </a:extLst>
            </p:cNvPr>
            <p:cNvCxnSpPr>
              <a:cxnSpLocks/>
            </p:cNvCxnSpPr>
            <p:nvPr/>
          </p:nvCxnSpPr>
          <p:spPr bwMode="auto">
            <a:xfrm>
              <a:off x="5511685" y="185537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18C05294-7E10-4D99-A0ED-048D6F0F9B97}"/>
                </a:ext>
              </a:extLst>
            </p:cNvPr>
            <p:cNvCxnSpPr>
              <a:cxnSpLocks/>
            </p:cNvCxnSpPr>
            <p:nvPr/>
          </p:nvCxnSpPr>
          <p:spPr bwMode="auto">
            <a:xfrm>
              <a:off x="5383627" y="185748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7C2660DD-2277-4CE9-880B-D8F0A344F91D}"/>
                </a:ext>
              </a:extLst>
            </p:cNvPr>
            <p:cNvCxnSpPr>
              <a:cxnSpLocks/>
            </p:cNvCxnSpPr>
            <p:nvPr/>
          </p:nvCxnSpPr>
          <p:spPr bwMode="auto">
            <a:xfrm>
              <a:off x="5287318" y="185748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2CF9D7D7-9299-43BD-B537-012409FD3C78}"/>
                </a:ext>
              </a:extLst>
            </p:cNvPr>
            <p:cNvCxnSpPr>
              <a:cxnSpLocks/>
            </p:cNvCxnSpPr>
            <p:nvPr/>
          </p:nvCxnSpPr>
          <p:spPr bwMode="auto">
            <a:xfrm>
              <a:off x="5274618" y="185748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A627E9EA-B8F2-44CA-A0AC-78864A484837}"/>
                </a:ext>
              </a:extLst>
            </p:cNvPr>
            <p:cNvCxnSpPr>
              <a:cxnSpLocks/>
            </p:cNvCxnSpPr>
            <p:nvPr/>
          </p:nvCxnSpPr>
          <p:spPr bwMode="auto">
            <a:xfrm>
              <a:off x="5250276" y="18511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D1083110-5417-401C-BDA5-2CAC6147DF82}"/>
                </a:ext>
              </a:extLst>
            </p:cNvPr>
            <p:cNvCxnSpPr>
              <a:cxnSpLocks/>
            </p:cNvCxnSpPr>
            <p:nvPr/>
          </p:nvCxnSpPr>
          <p:spPr bwMode="auto">
            <a:xfrm>
              <a:off x="5216409" y="18511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15C838BD-1335-4605-951C-06312E1415B0}"/>
                </a:ext>
              </a:extLst>
            </p:cNvPr>
            <p:cNvCxnSpPr>
              <a:cxnSpLocks/>
            </p:cNvCxnSpPr>
            <p:nvPr/>
          </p:nvCxnSpPr>
          <p:spPr bwMode="auto">
            <a:xfrm>
              <a:off x="5199476" y="18511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27171291-8B19-4B74-9893-FCBF39283261}"/>
                </a:ext>
              </a:extLst>
            </p:cNvPr>
            <p:cNvCxnSpPr>
              <a:cxnSpLocks/>
            </p:cNvCxnSpPr>
            <p:nvPr/>
          </p:nvCxnSpPr>
          <p:spPr bwMode="auto">
            <a:xfrm>
              <a:off x="5189951" y="18511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263853A9-9934-4D63-930C-13D0AB590204}"/>
                </a:ext>
              </a:extLst>
            </p:cNvPr>
            <p:cNvCxnSpPr>
              <a:cxnSpLocks/>
            </p:cNvCxnSpPr>
            <p:nvPr/>
          </p:nvCxnSpPr>
          <p:spPr bwMode="auto">
            <a:xfrm>
              <a:off x="5178309" y="18458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BA372FF0-DFE5-42A3-802C-B7312BE7E068}"/>
                </a:ext>
              </a:extLst>
            </p:cNvPr>
            <p:cNvCxnSpPr>
              <a:cxnSpLocks/>
            </p:cNvCxnSpPr>
            <p:nvPr/>
          </p:nvCxnSpPr>
          <p:spPr bwMode="auto">
            <a:xfrm>
              <a:off x="5166668" y="18458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BE4D5FD7-B528-42ED-9543-889A035B1AED}"/>
                </a:ext>
              </a:extLst>
            </p:cNvPr>
            <p:cNvCxnSpPr>
              <a:cxnSpLocks/>
            </p:cNvCxnSpPr>
            <p:nvPr/>
          </p:nvCxnSpPr>
          <p:spPr bwMode="auto">
            <a:xfrm>
              <a:off x="5085176" y="183949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478656D8-F967-4CD8-9E9D-0872171DFF32}"/>
                </a:ext>
              </a:extLst>
            </p:cNvPr>
            <p:cNvCxnSpPr>
              <a:cxnSpLocks/>
            </p:cNvCxnSpPr>
            <p:nvPr/>
          </p:nvCxnSpPr>
          <p:spPr bwMode="auto">
            <a:xfrm>
              <a:off x="5022735" y="183949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851BCB4D-5E41-4A4A-A7AB-1E2E7B704B83}"/>
                </a:ext>
              </a:extLst>
            </p:cNvPr>
            <p:cNvCxnSpPr>
              <a:cxnSpLocks/>
            </p:cNvCxnSpPr>
            <p:nvPr/>
          </p:nvCxnSpPr>
          <p:spPr bwMode="auto">
            <a:xfrm>
              <a:off x="5006860" y="183949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8C306974-2335-430D-96FF-0ABEC3AC3DF2}"/>
                </a:ext>
              </a:extLst>
            </p:cNvPr>
            <p:cNvCxnSpPr>
              <a:cxnSpLocks/>
            </p:cNvCxnSpPr>
            <p:nvPr/>
          </p:nvCxnSpPr>
          <p:spPr bwMode="auto">
            <a:xfrm>
              <a:off x="4981460" y="182997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23632846-E72F-482D-8473-A958A6AFE75B}"/>
                </a:ext>
              </a:extLst>
            </p:cNvPr>
            <p:cNvCxnSpPr>
              <a:cxnSpLocks/>
            </p:cNvCxnSpPr>
            <p:nvPr/>
          </p:nvCxnSpPr>
          <p:spPr bwMode="auto">
            <a:xfrm>
              <a:off x="4922193" y="182997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19AEBC8A-5649-4444-93EE-052393DAF33C}"/>
                </a:ext>
              </a:extLst>
            </p:cNvPr>
            <p:cNvCxnSpPr>
              <a:cxnSpLocks/>
            </p:cNvCxnSpPr>
            <p:nvPr/>
          </p:nvCxnSpPr>
          <p:spPr bwMode="auto">
            <a:xfrm>
              <a:off x="4801543" y="183208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5474E9AC-FBE7-485D-8E83-7EEC9244FACB}"/>
                </a:ext>
              </a:extLst>
            </p:cNvPr>
            <p:cNvCxnSpPr>
              <a:cxnSpLocks/>
            </p:cNvCxnSpPr>
            <p:nvPr/>
          </p:nvCxnSpPr>
          <p:spPr bwMode="auto">
            <a:xfrm>
              <a:off x="4792018" y="182679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455651FE-552B-4878-843E-6F825314CC5A}"/>
                </a:ext>
              </a:extLst>
            </p:cNvPr>
            <p:cNvCxnSpPr>
              <a:cxnSpLocks/>
            </p:cNvCxnSpPr>
            <p:nvPr/>
          </p:nvCxnSpPr>
          <p:spPr bwMode="auto">
            <a:xfrm>
              <a:off x="4774026" y="18204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16383460-9201-46D0-B062-62B4C2519990}"/>
                </a:ext>
              </a:extLst>
            </p:cNvPr>
            <p:cNvCxnSpPr>
              <a:cxnSpLocks/>
            </p:cNvCxnSpPr>
            <p:nvPr/>
          </p:nvCxnSpPr>
          <p:spPr bwMode="auto">
            <a:xfrm>
              <a:off x="4726401" y="18331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D3BA3892-91B4-48DC-8B39-23AC731DA07B}"/>
                </a:ext>
              </a:extLst>
            </p:cNvPr>
            <p:cNvCxnSpPr>
              <a:cxnSpLocks/>
            </p:cNvCxnSpPr>
            <p:nvPr/>
          </p:nvCxnSpPr>
          <p:spPr bwMode="auto">
            <a:xfrm>
              <a:off x="4654434" y="18257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5B01DE65-E053-4470-B75F-EE536217AC5C}"/>
                </a:ext>
              </a:extLst>
            </p:cNvPr>
            <p:cNvCxnSpPr>
              <a:cxnSpLocks/>
            </p:cNvCxnSpPr>
            <p:nvPr/>
          </p:nvCxnSpPr>
          <p:spPr bwMode="auto">
            <a:xfrm>
              <a:off x="4564476" y="181832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8878C7C5-A7D3-4EAE-AA80-DDB1CE07982A}"/>
                </a:ext>
              </a:extLst>
            </p:cNvPr>
            <p:cNvCxnSpPr>
              <a:cxnSpLocks/>
            </p:cNvCxnSpPr>
            <p:nvPr/>
          </p:nvCxnSpPr>
          <p:spPr bwMode="auto">
            <a:xfrm>
              <a:off x="4548601" y="1818328"/>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B8FE2802-0984-4797-93D2-233767332A24}"/>
                </a:ext>
              </a:extLst>
            </p:cNvPr>
            <p:cNvCxnSpPr>
              <a:cxnSpLocks/>
            </p:cNvCxnSpPr>
            <p:nvPr/>
          </p:nvCxnSpPr>
          <p:spPr bwMode="auto">
            <a:xfrm>
              <a:off x="4530609" y="181303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172840F2-033E-4BD4-816D-3E2D7E7BD973}"/>
                </a:ext>
              </a:extLst>
            </p:cNvPr>
            <p:cNvCxnSpPr>
              <a:cxnSpLocks/>
            </p:cNvCxnSpPr>
            <p:nvPr/>
          </p:nvCxnSpPr>
          <p:spPr bwMode="auto">
            <a:xfrm>
              <a:off x="4477692" y="182361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335DAF5B-ED8D-4941-814C-07FD2DACEEA1}"/>
                </a:ext>
              </a:extLst>
            </p:cNvPr>
            <p:cNvCxnSpPr>
              <a:cxnSpLocks/>
            </p:cNvCxnSpPr>
            <p:nvPr/>
          </p:nvCxnSpPr>
          <p:spPr bwMode="auto">
            <a:xfrm>
              <a:off x="4260733" y="1810919"/>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C05194BF-A4A3-4BFE-8A7A-0BAFAC5B79C7}"/>
                </a:ext>
              </a:extLst>
            </p:cNvPr>
            <p:cNvCxnSpPr>
              <a:cxnSpLocks/>
            </p:cNvCxnSpPr>
            <p:nvPr/>
          </p:nvCxnSpPr>
          <p:spPr bwMode="auto">
            <a:xfrm>
              <a:off x="4197233" y="1800336"/>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50E3A4A3-FEA2-41C1-9719-F6D532B0C595}"/>
                </a:ext>
              </a:extLst>
            </p:cNvPr>
            <p:cNvCxnSpPr>
              <a:cxnSpLocks/>
            </p:cNvCxnSpPr>
            <p:nvPr/>
          </p:nvCxnSpPr>
          <p:spPr bwMode="auto">
            <a:xfrm>
              <a:off x="4105158" y="17982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F7E5898C-F62C-429F-82AA-E4EA8E7CECF1}"/>
                </a:ext>
              </a:extLst>
            </p:cNvPr>
            <p:cNvCxnSpPr>
              <a:cxnSpLocks/>
            </p:cNvCxnSpPr>
            <p:nvPr/>
          </p:nvCxnSpPr>
          <p:spPr bwMode="auto">
            <a:xfrm>
              <a:off x="4054358" y="178975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FBFBDCD8-AC24-4666-9841-877B8DA769F9}"/>
                </a:ext>
              </a:extLst>
            </p:cNvPr>
            <p:cNvCxnSpPr>
              <a:cxnSpLocks/>
            </p:cNvCxnSpPr>
            <p:nvPr/>
          </p:nvCxnSpPr>
          <p:spPr bwMode="auto">
            <a:xfrm>
              <a:off x="4006733" y="17876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DF158F8F-4FFA-43A2-AA33-D05F2DDC8FB9}"/>
                </a:ext>
              </a:extLst>
            </p:cNvPr>
            <p:cNvCxnSpPr>
              <a:cxnSpLocks/>
            </p:cNvCxnSpPr>
            <p:nvPr/>
          </p:nvCxnSpPr>
          <p:spPr bwMode="auto">
            <a:xfrm>
              <a:off x="3988741" y="17876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F466E171-C7D4-4786-8044-7816AF76810A}"/>
                </a:ext>
              </a:extLst>
            </p:cNvPr>
            <p:cNvCxnSpPr>
              <a:cxnSpLocks/>
            </p:cNvCxnSpPr>
            <p:nvPr/>
          </p:nvCxnSpPr>
          <p:spPr bwMode="auto">
            <a:xfrm>
              <a:off x="3971808" y="17844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B0EADDA2-3DAB-492E-8592-1C67D2F996EC}"/>
                </a:ext>
              </a:extLst>
            </p:cNvPr>
            <p:cNvCxnSpPr>
              <a:cxnSpLocks/>
            </p:cNvCxnSpPr>
            <p:nvPr/>
          </p:nvCxnSpPr>
          <p:spPr bwMode="auto">
            <a:xfrm>
              <a:off x="3926300" y="17844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A976408B-5D7E-4F3A-8420-0F1D66BC19C0}"/>
                </a:ext>
              </a:extLst>
            </p:cNvPr>
            <p:cNvCxnSpPr>
              <a:cxnSpLocks/>
            </p:cNvCxnSpPr>
            <p:nvPr/>
          </p:nvCxnSpPr>
          <p:spPr bwMode="auto">
            <a:xfrm>
              <a:off x="3809883" y="178975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C8530D1F-3C59-495A-8009-98D0F9072017}"/>
                </a:ext>
              </a:extLst>
            </p:cNvPr>
            <p:cNvCxnSpPr>
              <a:cxnSpLocks/>
            </p:cNvCxnSpPr>
            <p:nvPr/>
          </p:nvCxnSpPr>
          <p:spPr bwMode="auto">
            <a:xfrm>
              <a:off x="3751675" y="17823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536CD1C8-7815-4F77-98F9-57976E1FF84E}"/>
                </a:ext>
              </a:extLst>
            </p:cNvPr>
            <p:cNvCxnSpPr>
              <a:cxnSpLocks/>
            </p:cNvCxnSpPr>
            <p:nvPr/>
          </p:nvCxnSpPr>
          <p:spPr bwMode="auto">
            <a:xfrm>
              <a:off x="3715692" y="17844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8357AE1E-126C-4B2B-B0B8-0D25A13E76EF}"/>
                </a:ext>
              </a:extLst>
            </p:cNvPr>
            <p:cNvCxnSpPr>
              <a:cxnSpLocks/>
            </p:cNvCxnSpPr>
            <p:nvPr/>
          </p:nvCxnSpPr>
          <p:spPr bwMode="auto">
            <a:xfrm>
              <a:off x="3705108" y="17844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FC12F1B0-07CF-4E2A-BCEF-94A723B45CBA}"/>
                </a:ext>
              </a:extLst>
            </p:cNvPr>
            <p:cNvCxnSpPr>
              <a:cxnSpLocks/>
            </p:cNvCxnSpPr>
            <p:nvPr/>
          </p:nvCxnSpPr>
          <p:spPr bwMode="auto">
            <a:xfrm>
              <a:off x="3700874" y="17844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DCF83D56-A5A1-4A4C-A1ED-21719689D5E6}"/>
                </a:ext>
              </a:extLst>
            </p:cNvPr>
            <p:cNvCxnSpPr>
              <a:cxnSpLocks/>
            </p:cNvCxnSpPr>
            <p:nvPr/>
          </p:nvCxnSpPr>
          <p:spPr bwMode="auto">
            <a:xfrm>
              <a:off x="3690291" y="17823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EFCD547E-8518-4CC0-ACB7-77996BE269DA}"/>
                </a:ext>
              </a:extLst>
            </p:cNvPr>
            <p:cNvCxnSpPr>
              <a:cxnSpLocks/>
            </p:cNvCxnSpPr>
            <p:nvPr/>
          </p:nvCxnSpPr>
          <p:spPr bwMode="auto">
            <a:xfrm>
              <a:off x="3599275" y="177811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9CA6B6C0-D528-450E-9581-B78CEDF2B3B3}"/>
                </a:ext>
              </a:extLst>
            </p:cNvPr>
            <p:cNvCxnSpPr>
              <a:cxnSpLocks/>
            </p:cNvCxnSpPr>
            <p:nvPr/>
          </p:nvCxnSpPr>
          <p:spPr bwMode="auto">
            <a:xfrm>
              <a:off x="3513550" y="177176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8E5BE4B5-97D2-475F-9F64-00C7CFEACC72}"/>
                </a:ext>
              </a:extLst>
            </p:cNvPr>
            <p:cNvCxnSpPr>
              <a:cxnSpLocks/>
            </p:cNvCxnSpPr>
            <p:nvPr/>
          </p:nvCxnSpPr>
          <p:spPr bwMode="auto">
            <a:xfrm>
              <a:off x="3501909" y="177176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E783A77B-426C-4F8C-873A-0705A4A2ABB3}"/>
                </a:ext>
              </a:extLst>
            </p:cNvPr>
            <p:cNvCxnSpPr>
              <a:cxnSpLocks/>
            </p:cNvCxnSpPr>
            <p:nvPr/>
          </p:nvCxnSpPr>
          <p:spPr bwMode="auto">
            <a:xfrm>
              <a:off x="3497676" y="177176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D237A3D8-F542-43BE-893F-39FC750D1A1B}"/>
                </a:ext>
              </a:extLst>
            </p:cNvPr>
            <p:cNvCxnSpPr>
              <a:cxnSpLocks/>
            </p:cNvCxnSpPr>
            <p:nvPr/>
          </p:nvCxnSpPr>
          <p:spPr bwMode="auto">
            <a:xfrm>
              <a:off x="3477567" y="1765411"/>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9C8ADE3F-3E68-411D-85EC-063AEC25B59E}"/>
                </a:ext>
              </a:extLst>
            </p:cNvPr>
            <p:cNvCxnSpPr>
              <a:cxnSpLocks/>
            </p:cNvCxnSpPr>
            <p:nvPr/>
          </p:nvCxnSpPr>
          <p:spPr bwMode="auto">
            <a:xfrm>
              <a:off x="3403483" y="176541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2224B71D-9205-465E-9EF5-31BC285E4DE0}"/>
                </a:ext>
              </a:extLst>
            </p:cNvPr>
            <p:cNvCxnSpPr>
              <a:cxnSpLocks/>
            </p:cNvCxnSpPr>
            <p:nvPr/>
          </p:nvCxnSpPr>
          <p:spPr bwMode="auto">
            <a:xfrm>
              <a:off x="3400308" y="176541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315059C3-F24D-4F40-8956-D828A7A28EF5}"/>
                </a:ext>
              </a:extLst>
            </p:cNvPr>
            <p:cNvCxnSpPr>
              <a:cxnSpLocks/>
            </p:cNvCxnSpPr>
            <p:nvPr/>
          </p:nvCxnSpPr>
          <p:spPr bwMode="auto">
            <a:xfrm>
              <a:off x="3390783" y="176541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F5B3E2E4-9409-474B-AB31-31ACF8DFE89B}"/>
                </a:ext>
              </a:extLst>
            </p:cNvPr>
            <p:cNvCxnSpPr>
              <a:cxnSpLocks/>
            </p:cNvCxnSpPr>
            <p:nvPr/>
          </p:nvCxnSpPr>
          <p:spPr bwMode="auto">
            <a:xfrm>
              <a:off x="3373849" y="1758003"/>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9B8F5F96-A7B4-4851-B9D8-D65ABBCCE6E0}"/>
                </a:ext>
              </a:extLst>
            </p:cNvPr>
            <p:cNvCxnSpPr>
              <a:cxnSpLocks/>
            </p:cNvCxnSpPr>
            <p:nvPr/>
          </p:nvCxnSpPr>
          <p:spPr bwMode="auto">
            <a:xfrm>
              <a:off x="3272249" y="175906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733E8F7B-A418-4EDC-AC7A-7FDCD629AE9D}"/>
                </a:ext>
              </a:extLst>
            </p:cNvPr>
            <p:cNvCxnSpPr>
              <a:cxnSpLocks/>
            </p:cNvCxnSpPr>
            <p:nvPr/>
          </p:nvCxnSpPr>
          <p:spPr bwMode="auto">
            <a:xfrm>
              <a:off x="3266958"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7A5FD460-D81D-4181-ACBF-993589EA6DC2}"/>
                </a:ext>
              </a:extLst>
            </p:cNvPr>
            <p:cNvCxnSpPr>
              <a:cxnSpLocks/>
            </p:cNvCxnSpPr>
            <p:nvPr/>
          </p:nvCxnSpPr>
          <p:spPr bwMode="auto">
            <a:xfrm>
              <a:off x="3256374"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BF3A84D1-D76E-4075-B4CC-646A3A21AF68}"/>
                </a:ext>
              </a:extLst>
            </p:cNvPr>
            <p:cNvCxnSpPr>
              <a:cxnSpLocks/>
            </p:cNvCxnSpPr>
            <p:nvPr/>
          </p:nvCxnSpPr>
          <p:spPr bwMode="auto">
            <a:xfrm>
              <a:off x="3246849"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B320D542-B9F0-4EB5-81E6-C2A394F57142}"/>
                </a:ext>
              </a:extLst>
            </p:cNvPr>
            <p:cNvCxnSpPr>
              <a:cxnSpLocks/>
            </p:cNvCxnSpPr>
            <p:nvPr/>
          </p:nvCxnSpPr>
          <p:spPr bwMode="auto">
            <a:xfrm>
              <a:off x="3228858"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77E3948C-6072-4FA2-8050-9E75A9457943}"/>
                </a:ext>
              </a:extLst>
            </p:cNvPr>
            <p:cNvCxnSpPr>
              <a:cxnSpLocks/>
            </p:cNvCxnSpPr>
            <p:nvPr/>
          </p:nvCxnSpPr>
          <p:spPr bwMode="auto">
            <a:xfrm>
              <a:off x="3215098"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9A7C9D7E-152D-44EF-9AF6-10C1F0E74173}"/>
                </a:ext>
              </a:extLst>
            </p:cNvPr>
            <p:cNvCxnSpPr>
              <a:cxnSpLocks/>
            </p:cNvCxnSpPr>
            <p:nvPr/>
          </p:nvCxnSpPr>
          <p:spPr bwMode="auto">
            <a:xfrm>
              <a:off x="3199223"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2E932515-D9A1-49B9-A1A4-D038B098C44A}"/>
                </a:ext>
              </a:extLst>
            </p:cNvPr>
            <p:cNvCxnSpPr>
              <a:cxnSpLocks/>
            </p:cNvCxnSpPr>
            <p:nvPr/>
          </p:nvCxnSpPr>
          <p:spPr bwMode="auto">
            <a:xfrm>
              <a:off x="3184406"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838976B0-1AB0-4ADF-82A2-2C05816C67D4}"/>
                </a:ext>
              </a:extLst>
            </p:cNvPr>
            <p:cNvCxnSpPr>
              <a:cxnSpLocks/>
            </p:cNvCxnSpPr>
            <p:nvPr/>
          </p:nvCxnSpPr>
          <p:spPr bwMode="auto">
            <a:xfrm>
              <a:off x="3169588"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12345E08-E7DA-421D-9943-C1F684C8AB8B}"/>
                </a:ext>
              </a:extLst>
            </p:cNvPr>
            <p:cNvCxnSpPr>
              <a:cxnSpLocks/>
            </p:cNvCxnSpPr>
            <p:nvPr/>
          </p:nvCxnSpPr>
          <p:spPr bwMode="auto">
            <a:xfrm>
              <a:off x="3155830"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3C27AFCB-FAD9-42A1-A6E9-866A072BE45F}"/>
                </a:ext>
              </a:extLst>
            </p:cNvPr>
            <p:cNvCxnSpPr>
              <a:cxnSpLocks/>
            </p:cNvCxnSpPr>
            <p:nvPr/>
          </p:nvCxnSpPr>
          <p:spPr bwMode="auto">
            <a:xfrm>
              <a:off x="3129371"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6AB1C49C-2883-49B1-A079-9AEAA249222E}"/>
                </a:ext>
              </a:extLst>
            </p:cNvPr>
            <p:cNvCxnSpPr>
              <a:cxnSpLocks/>
            </p:cNvCxnSpPr>
            <p:nvPr/>
          </p:nvCxnSpPr>
          <p:spPr bwMode="auto">
            <a:xfrm>
              <a:off x="3114554"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F3F5D609-6A6A-4D03-ABE3-E6F247A75282}"/>
                </a:ext>
              </a:extLst>
            </p:cNvPr>
            <p:cNvCxnSpPr>
              <a:cxnSpLocks/>
            </p:cNvCxnSpPr>
            <p:nvPr/>
          </p:nvCxnSpPr>
          <p:spPr bwMode="auto">
            <a:xfrm>
              <a:off x="3094446"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F2615644-83E7-47A2-ABAE-7EDC52222E3C}"/>
                </a:ext>
              </a:extLst>
            </p:cNvPr>
            <p:cNvCxnSpPr>
              <a:cxnSpLocks/>
            </p:cNvCxnSpPr>
            <p:nvPr/>
          </p:nvCxnSpPr>
          <p:spPr bwMode="auto">
            <a:xfrm>
              <a:off x="3078571"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8ED479CE-86C3-4E98-BA57-43BCC12E2610}"/>
                </a:ext>
              </a:extLst>
            </p:cNvPr>
            <p:cNvCxnSpPr>
              <a:cxnSpLocks/>
            </p:cNvCxnSpPr>
            <p:nvPr/>
          </p:nvCxnSpPr>
          <p:spPr bwMode="auto">
            <a:xfrm>
              <a:off x="3107146" y="17495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DB49162F-AD32-4FEF-9788-D310974A4A67}"/>
                </a:ext>
              </a:extLst>
            </p:cNvPr>
            <p:cNvCxnSpPr>
              <a:cxnSpLocks/>
            </p:cNvCxnSpPr>
            <p:nvPr/>
          </p:nvCxnSpPr>
          <p:spPr bwMode="auto">
            <a:xfrm>
              <a:off x="3019304" y="17474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A38C6618-3157-4119-BD7C-32A21AF71620}"/>
                </a:ext>
              </a:extLst>
            </p:cNvPr>
            <p:cNvCxnSpPr>
              <a:cxnSpLocks/>
            </p:cNvCxnSpPr>
            <p:nvPr/>
          </p:nvCxnSpPr>
          <p:spPr bwMode="auto">
            <a:xfrm>
              <a:off x="3004487" y="17474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DF1157FC-4186-4DCF-85C3-77AC391C4B0F}"/>
                </a:ext>
              </a:extLst>
            </p:cNvPr>
            <p:cNvCxnSpPr>
              <a:cxnSpLocks/>
            </p:cNvCxnSpPr>
            <p:nvPr/>
          </p:nvCxnSpPr>
          <p:spPr bwMode="auto">
            <a:xfrm>
              <a:off x="3017187" y="174742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2114BBFC-13C0-40D8-BC1E-D81D330F0DA6}"/>
                </a:ext>
              </a:extLst>
            </p:cNvPr>
            <p:cNvCxnSpPr>
              <a:cxnSpLocks/>
            </p:cNvCxnSpPr>
            <p:nvPr/>
          </p:nvCxnSpPr>
          <p:spPr bwMode="auto">
            <a:xfrm>
              <a:off x="2984379" y="17368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7111E1ED-47FF-433E-B801-D4FAEF0A7068}"/>
                </a:ext>
              </a:extLst>
            </p:cNvPr>
            <p:cNvCxnSpPr>
              <a:cxnSpLocks/>
            </p:cNvCxnSpPr>
            <p:nvPr/>
          </p:nvCxnSpPr>
          <p:spPr bwMode="auto">
            <a:xfrm>
              <a:off x="2927229" y="17442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F6AF560C-0F53-4681-B674-A01A333F48C7}"/>
                </a:ext>
              </a:extLst>
            </p:cNvPr>
            <p:cNvCxnSpPr>
              <a:cxnSpLocks/>
            </p:cNvCxnSpPr>
            <p:nvPr/>
          </p:nvCxnSpPr>
          <p:spPr bwMode="auto">
            <a:xfrm>
              <a:off x="2912412" y="17442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7C1D1813-35C8-416A-9AE1-997D5CE6FA8D}"/>
                </a:ext>
              </a:extLst>
            </p:cNvPr>
            <p:cNvCxnSpPr>
              <a:cxnSpLocks/>
            </p:cNvCxnSpPr>
            <p:nvPr/>
          </p:nvCxnSpPr>
          <p:spPr bwMode="auto">
            <a:xfrm>
              <a:off x="2922995" y="17442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609C8906-0E50-4186-8A2D-491082E3EFC2}"/>
                </a:ext>
              </a:extLst>
            </p:cNvPr>
            <p:cNvCxnSpPr>
              <a:cxnSpLocks/>
            </p:cNvCxnSpPr>
            <p:nvPr/>
          </p:nvCxnSpPr>
          <p:spPr bwMode="auto">
            <a:xfrm>
              <a:off x="2905003" y="1744245"/>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3DED5D3F-0DEA-4B1C-8A8F-5A591D12B550}"/>
                </a:ext>
              </a:extLst>
            </p:cNvPr>
            <p:cNvCxnSpPr>
              <a:cxnSpLocks/>
            </p:cNvCxnSpPr>
            <p:nvPr/>
          </p:nvCxnSpPr>
          <p:spPr bwMode="auto">
            <a:xfrm>
              <a:off x="2743078" y="1727312"/>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5BE8E6FF-8952-4218-B3D6-3B6C87F30122}"/>
                </a:ext>
              </a:extLst>
            </p:cNvPr>
            <p:cNvCxnSpPr>
              <a:cxnSpLocks/>
            </p:cNvCxnSpPr>
            <p:nvPr/>
          </p:nvCxnSpPr>
          <p:spPr bwMode="auto">
            <a:xfrm>
              <a:off x="2648887" y="1728370"/>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428D7D30-2002-4412-AA14-4B9CBB9FB472}"/>
                </a:ext>
              </a:extLst>
            </p:cNvPr>
            <p:cNvCxnSpPr>
              <a:cxnSpLocks/>
            </p:cNvCxnSpPr>
            <p:nvPr/>
          </p:nvCxnSpPr>
          <p:spPr bwMode="auto">
            <a:xfrm>
              <a:off x="2631954" y="1724137"/>
              <a:ext cx="0" cy="73969"/>
            </a:xfrm>
            <a:prstGeom prst="line">
              <a:avLst/>
            </a:prstGeom>
            <a:noFill/>
            <a:ln w="12700" cap="flat" cmpd="sng" algn="ctr">
              <a:solidFill>
                <a:schemeClr val="accent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B410A83A-C494-4A6D-B3D2-9C6113FECAA9}"/>
                </a:ext>
              </a:extLst>
            </p:cNvPr>
            <p:cNvCxnSpPr>
              <a:cxnSpLocks/>
            </p:cNvCxnSpPr>
            <p:nvPr/>
          </p:nvCxnSpPr>
          <p:spPr bwMode="auto">
            <a:xfrm>
              <a:off x="2540937" y="1718845"/>
              <a:ext cx="0" cy="73969"/>
            </a:xfrm>
            <a:prstGeom prst="line">
              <a:avLst/>
            </a:prstGeom>
            <a:noFill/>
            <a:ln w="12700" cap="flat" cmpd="sng" algn="ctr">
              <a:solidFill>
                <a:schemeClr val="accent1"/>
              </a:solidFill>
              <a:prstDash val="solid"/>
              <a:round/>
              <a:headEnd type="none" w="med" len="med"/>
              <a:tailEnd type="none" w="med" len="med"/>
            </a:ln>
            <a:effectLst/>
          </p:spPr>
        </p:cxnSp>
      </p:grpSp>
      <p:sp>
        <p:nvSpPr>
          <p:cNvPr id="798" name="Rectangle 797">
            <a:extLst>
              <a:ext uri="{FF2B5EF4-FFF2-40B4-BE49-F238E27FC236}">
                <a16:creationId xmlns:a16="http://schemas.microsoft.com/office/drawing/2014/main" id="{3ED485C5-FAEA-4967-B41F-4AB63D2F491F}"/>
              </a:ext>
            </a:extLst>
          </p:cNvPr>
          <p:cNvSpPr/>
          <p:nvPr/>
        </p:nvSpPr>
        <p:spPr bwMode="auto">
          <a:xfrm>
            <a:off x="2917298" y="3909089"/>
            <a:ext cx="2106414" cy="3011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cs typeface="Calibri" panose="020F0502020204030204" pitchFamily="34" charset="0"/>
              </a:rPr>
              <a:t>Abemaciclib duration</a:t>
            </a:r>
          </a:p>
        </p:txBody>
      </p:sp>
      <p:sp>
        <p:nvSpPr>
          <p:cNvPr id="9230" name="Freeform: Shape 9229">
            <a:extLst>
              <a:ext uri="{FF2B5EF4-FFF2-40B4-BE49-F238E27FC236}">
                <a16:creationId xmlns:a16="http://schemas.microsoft.com/office/drawing/2014/main" id="{2C225DCC-C1EC-4890-8C07-7401EF8F3859}"/>
              </a:ext>
            </a:extLst>
          </p:cNvPr>
          <p:cNvSpPr/>
          <p:nvPr/>
        </p:nvSpPr>
        <p:spPr bwMode="auto">
          <a:xfrm>
            <a:off x="2395830" y="1667030"/>
            <a:ext cx="8020157" cy="505730"/>
          </a:xfrm>
          <a:custGeom>
            <a:avLst/>
            <a:gdLst>
              <a:gd name="connsiteX0" fmla="*/ 8020157 w 8020157"/>
              <a:gd name="connsiteY0" fmla="*/ 505730 h 505730"/>
              <a:gd name="connsiteX1" fmla="*/ 6827350 w 8020157"/>
              <a:gd name="connsiteY1" fmla="*/ 505730 h 505730"/>
              <a:gd name="connsiteX2" fmla="*/ 6822241 w 8020157"/>
              <a:gd name="connsiteY2" fmla="*/ 500621 h 505730"/>
              <a:gd name="connsiteX3" fmla="*/ 6620461 w 8020157"/>
              <a:gd name="connsiteY3" fmla="*/ 500621 h 505730"/>
              <a:gd name="connsiteX4" fmla="*/ 6620461 w 8020157"/>
              <a:gd name="connsiteY4" fmla="*/ 487850 h 505730"/>
              <a:gd name="connsiteX5" fmla="*/ 6543835 w 8020157"/>
              <a:gd name="connsiteY5" fmla="*/ 487850 h 505730"/>
              <a:gd name="connsiteX6" fmla="*/ 6543835 w 8020157"/>
              <a:gd name="connsiteY6" fmla="*/ 467417 h 505730"/>
              <a:gd name="connsiteX7" fmla="*/ 6321620 w 8020157"/>
              <a:gd name="connsiteY7" fmla="*/ 467417 h 505730"/>
              <a:gd name="connsiteX8" fmla="*/ 6321620 w 8020157"/>
              <a:gd name="connsiteY8" fmla="*/ 467417 h 505730"/>
              <a:gd name="connsiteX9" fmla="*/ 6219453 w 8020157"/>
              <a:gd name="connsiteY9" fmla="*/ 467417 h 505730"/>
              <a:gd name="connsiteX10" fmla="*/ 6219453 w 8020157"/>
              <a:gd name="connsiteY10" fmla="*/ 444429 h 505730"/>
              <a:gd name="connsiteX11" fmla="*/ 6132610 w 8020157"/>
              <a:gd name="connsiteY11" fmla="*/ 444429 h 505730"/>
              <a:gd name="connsiteX12" fmla="*/ 6114731 w 8020157"/>
              <a:gd name="connsiteY12" fmla="*/ 444429 h 505730"/>
              <a:gd name="connsiteX13" fmla="*/ 5974250 w 8020157"/>
              <a:gd name="connsiteY13" fmla="*/ 444429 h 505730"/>
              <a:gd name="connsiteX14" fmla="*/ 5974250 w 8020157"/>
              <a:gd name="connsiteY14" fmla="*/ 426550 h 505730"/>
              <a:gd name="connsiteX15" fmla="*/ 5843987 w 8020157"/>
              <a:gd name="connsiteY15" fmla="*/ 426550 h 505730"/>
              <a:gd name="connsiteX16" fmla="*/ 5843987 w 8020157"/>
              <a:gd name="connsiteY16" fmla="*/ 416333 h 505730"/>
              <a:gd name="connsiteX17" fmla="*/ 5703506 w 8020157"/>
              <a:gd name="connsiteY17" fmla="*/ 416333 h 505730"/>
              <a:gd name="connsiteX18" fmla="*/ 5703506 w 8020157"/>
              <a:gd name="connsiteY18" fmla="*/ 395900 h 505730"/>
              <a:gd name="connsiteX19" fmla="*/ 5506834 w 8020157"/>
              <a:gd name="connsiteY19" fmla="*/ 395900 h 505730"/>
              <a:gd name="connsiteX20" fmla="*/ 5506834 w 8020157"/>
              <a:gd name="connsiteY20" fmla="*/ 380574 h 505730"/>
              <a:gd name="connsiteX21" fmla="*/ 5345920 w 8020157"/>
              <a:gd name="connsiteY21" fmla="*/ 380574 h 505730"/>
              <a:gd name="connsiteX22" fmla="*/ 5345920 w 8020157"/>
              <a:gd name="connsiteY22" fmla="*/ 360141 h 505730"/>
              <a:gd name="connsiteX23" fmla="*/ 5131368 w 8020157"/>
              <a:gd name="connsiteY23" fmla="*/ 360141 h 505730"/>
              <a:gd name="connsiteX24" fmla="*/ 5131368 w 8020157"/>
              <a:gd name="connsiteY24" fmla="*/ 355033 h 505730"/>
              <a:gd name="connsiteX25" fmla="*/ 5008767 w 8020157"/>
              <a:gd name="connsiteY25" fmla="*/ 355033 h 505730"/>
              <a:gd name="connsiteX26" fmla="*/ 5008767 w 8020157"/>
              <a:gd name="connsiteY26" fmla="*/ 342262 h 505730"/>
              <a:gd name="connsiteX27" fmla="*/ 4697155 w 8020157"/>
              <a:gd name="connsiteY27" fmla="*/ 342262 h 505730"/>
              <a:gd name="connsiteX28" fmla="*/ 4697155 w 8020157"/>
              <a:gd name="connsiteY28" fmla="*/ 324382 h 505730"/>
              <a:gd name="connsiteX29" fmla="*/ 4546458 w 8020157"/>
              <a:gd name="connsiteY29" fmla="*/ 324382 h 505730"/>
              <a:gd name="connsiteX30" fmla="*/ 4546458 w 8020157"/>
              <a:gd name="connsiteY30" fmla="*/ 301395 h 505730"/>
              <a:gd name="connsiteX31" fmla="*/ 4431520 w 8020157"/>
              <a:gd name="connsiteY31" fmla="*/ 301395 h 505730"/>
              <a:gd name="connsiteX32" fmla="*/ 4431520 w 8020157"/>
              <a:gd name="connsiteY32" fmla="*/ 286069 h 505730"/>
              <a:gd name="connsiteX33" fmla="*/ 4242510 w 8020157"/>
              <a:gd name="connsiteY33" fmla="*/ 286069 h 505730"/>
              <a:gd name="connsiteX34" fmla="*/ 4242510 w 8020157"/>
              <a:gd name="connsiteY34" fmla="*/ 257973 h 505730"/>
              <a:gd name="connsiteX35" fmla="*/ 3946224 w 8020157"/>
              <a:gd name="connsiteY35" fmla="*/ 257973 h 505730"/>
              <a:gd name="connsiteX36" fmla="*/ 3946224 w 8020157"/>
              <a:gd name="connsiteY36" fmla="*/ 247757 h 505730"/>
              <a:gd name="connsiteX37" fmla="*/ 3580974 w 8020157"/>
              <a:gd name="connsiteY37" fmla="*/ 247757 h 505730"/>
              <a:gd name="connsiteX38" fmla="*/ 3580974 w 8020157"/>
              <a:gd name="connsiteY38" fmla="*/ 234986 h 505730"/>
              <a:gd name="connsiteX39" fmla="*/ 3506903 w 8020157"/>
              <a:gd name="connsiteY39" fmla="*/ 234986 h 505730"/>
              <a:gd name="connsiteX40" fmla="*/ 3506903 w 8020157"/>
              <a:gd name="connsiteY40" fmla="*/ 206889 h 505730"/>
              <a:gd name="connsiteX41" fmla="*/ 3210617 w 8020157"/>
              <a:gd name="connsiteY41" fmla="*/ 206889 h 505730"/>
              <a:gd name="connsiteX42" fmla="*/ 3210617 w 8020157"/>
              <a:gd name="connsiteY42" fmla="*/ 206889 h 505730"/>
              <a:gd name="connsiteX43" fmla="*/ 2942427 w 8020157"/>
              <a:gd name="connsiteY43" fmla="*/ 206889 h 505730"/>
              <a:gd name="connsiteX44" fmla="*/ 2942427 w 8020157"/>
              <a:gd name="connsiteY44" fmla="*/ 189010 h 505730"/>
              <a:gd name="connsiteX45" fmla="*/ 2855585 w 8020157"/>
              <a:gd name="connsiteY45" fmla="*/ 189010 h 505730"/>
              <a:gd name="connsiteX46" fmla="*/ 2855585 w 8020157"/>
              <a:gd name="connsiteY46" fmla="*/ 176239 h 505730"/>
              <a:gd name="connsiteX47" fmla="*/ 2784067 w 8020157"/>
              <a:gd name="connsiteY47" fmla="*/ 176239 h 505730"/>
              <a:gd name="connsiteX48" fmla="*/ 2784067 w 8020157"/>
              <a:gd name="connsiteY48" fmla="*/ 158360 h 505730"/>
              <a:gd name="connsiteX49" fmla="*/ 2615491 w 8020157"/>
              <a:gd name="connsiteY49" fmla="*/ 158360 h 505730"/>
              <a:gd name="connsiteX50" fmla="*/ 2615491 w 8020157"/>
              <a:gd name="connsiteY50" fmla="*/ 150697 h 505730"/>
              <a:gd name="connsiteX51" fmla="*/ 2459685 w 8020157"/>
              <a:gd name="connsiteY51" fmla="*/ 150697 h 505730"/>
              <a:gd name="connsiteX52" fmla="*/ 2459685 w 8020157"/>
              <a:gd name="connsiteY52" fmla="*/ 143035 h 505730"/>
              <a:gd name="connsiteX53" fmla="*/ 2211929 w 8020157"/>
              <a:gd name="connsiteY53" fmla="*/ 143035 h 505730"/>
              <a:gd name="connsiteX54" fmla="*/ 2211929 w 8020157"/>
              <a:gd name="connsiteY54" fmla="*/ 122601 h 505730"/>
              <a:gd name="connsiteX55" fmla="*/ 2022919 w 8020157"/>
              <a:gd name="connsiteY55" fmla="*/ 122601 h 505730"/>
              <a:gd name="connsiteX56" fmla="*/ 2022919 w 8020157"/>
              <a:gd name="connsiteY56" fmla="*/ 99614 h 505730"/>
              <a:gd name="connsiteX57" fmla="*/ 1731741 w 8020157"/>
              <a:gd name="connsiteY57" fmla="*/ 99614 h 505730"/>
              <a:gd name="connsiteX58" fmla="*/ 1731741 w 8020157"/>
              <a:gd name="connsiteY58" fmla="*/ 79180 h 505730"/>
              <a:gd name="connsiteX59" fmla="*/ 1146831 w 8020157"/>
              <a:gd name="connsiteY59" fmla="*/ 79180 h 505730"/>
              <a:gd name="connsiteX60" fmla="*/ 1146831 w 8020157"/>
              <a:gd name="connsiteY60" fmla="*/ 51084 h 505730"/>
              <a:gd name="connsiteX61" fmla="*/ 766257 w 8020157"/>
              <a:gd name="connsiteY61" fmla="*/ 51084 h 505730"/>
              <a:gd name="connsiteX62" fmla="*/ 766257 w 8020157"/>
              <a:gd name="connsiteY62" fmla="*/ 30650 h 505730"/>
              <a:gd name="connsiteX63" fmla="*/ 651319 w 8020157"/>
              <a:gd name="connsiteY63" fmla="*/ 30650 h 505730"/>
              <a:gd name="connsiteX64" fmla="*/ 651319 w 8020157"/>
              <a:gd name="connsiteY64" fmla="*/ 15325 h 505730"/>
              <a:gd name="connsiteX65" fmla="*/ 347370 w 8020157"/>
              <a:gd name="connsiteY65" fmla="*/ 15325 h 505730"/>
              <a:gd name="connsiteX66" fmla="*/ 347370 w 8020157"/>
              <a:gd name="connsiteY66" fmla="*/ 7663 h 505730"/>
              <a:gd name="connsiteX67" fmla="*/ 224769 w 8020157"/>
              <a:gd name="connsiteY67" fmla="*/ 7663 h 505730"/>
              <a:gd name="connsiteX68" fmla="*/ 217106 w 8020157"/>
              <a:gd name="connsiteY68" fmla="*/ 0 h 505730"/>
              <a:gd name="connsiteX69" fmla="*/ 0 w 8020157"/>
              <a:gd name="connsiteY69" fmla="*/ 0 h 505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8020157" h="505730">
                <a:moveTo>
                  <a:pt x="8020157" y="505730"/>
                </a:moveTo>
                <a:lnTo>
                  <a:pt x="6827350" y="505730"/>
                </a:lnTo>
                <a:lnTo>
                  <a:pt x="6822241" y="500621"/>
                </a:lnTo>
                <a:lnTo>
                  <a:pt x="6620461" y="500621"/>
                </a:lnTo>
                <a:lnTo>
                  <a:pt x="6620461" y="487850"/>
                </a:lnTo>
                <a:lnTo>
                  <a:pt x="6543835" y="487850"/>
                </a:lnTo>
                <a:lnTo>
                  <a:pt x="6543835" y="467417"/>
                </a:lnTo>
                <a:lnTo>
                  <a:pt x="6321620" y="467417"/>
                </a:lnTo>
                <a:lnTo>
                  <a:pt x="6321620" y="467417"/>
                </a:lnTo>
                <a:lnTo>
                  <a:pt x="6219453" y="467417"/>
                </a:lnTo>
                <a:lnTo>
                  <a:pt x="6219453" y="444429"/>
                </a:lnTo>
                <a:lnTo>
                  <a:pt x="6132610" y="444429"/>
                </a:lnTo>
                <a:lnTo>
                  <a:pt x="6114731" y="444429"/>
                </a:lnTo>
                <a:lnTo>
                  <a:pt x="5974250" y="444429"/>
                </a:lnTo>
                <a:lnTo>
                  <a:pt x="5974250" y="426550"/>
                </a:lnTo>
                <a:lnTo>
                  <a:pt x="5843987" y="426550"/>
                </a:lnTo>
                <a:lnTo>
                  <a:pt x="5843987" y="416333"/>
                </a:lnTo>
                <a:lnTo>
                  <a:pt x="5703506" y="416333"/>
                </a:lnTo>
                <a:lnTo>
                  <a:pt x="5703506" y="395900"/>
                </a:lnTo>
                <a:lnTo>
                  <a:pt x="5506834" y="395900"/>
                </a:lnTo>
                <a:lnTo>
                  <a:pt x="5506834" y="380574"/>
                </a:lnTo>
                <a:lnTo>
                  <a:pt x="5345920" y="380574"/>
                </a:lnTo>
                <a:lnTo>
                  <a:pt x="5345920" y="360141"/>
                </a:lnTo>
                <a:lnTo>
                  <a:pt x="5131368" y="360141"/>
                </a:lnTo>
                <a:lnTo>
                  <a:pt x="5131368" y="355033"/>
                </a:lnTo>
                <a:lnTo>
                  <a:pt x="5008767" y="355033"/>
                </a:lnTo>
                <a:lnTo>
                  <a:pt x="5008767" y="342262"/>
                </a:lnTo>
                <a:lnTo>
                  <a:pt x="4697155" y="342262"/>
                </a:lnTo>
                <a:lnTo>
                  <a:pt x="4697155" y="324382"/>
                </a:lnTo>
                <a:lnTo>
                  <a:pt x="4546458" y="324382"/>
                </a:lnTo>
                <a:lnTo>
                  <a:pt x="4546458" y="301395"/>
                </a:lnTo>
                <a:lnTo>
                  <a:pt x="4431520" y="301395"/>
                </a:lnTo>
                <a:lnTo>
                  <a:pt x="4431520" y="286069"/>
                </a:lnTo>
                <a:lnTo>
                  <a:pt x="4242510" y="286069"/>
                </a:lnTo>
                <a:lnTo>
                  <a:pt x="4242510" y="257973"/>
                </a:lnTo>
                <a:lnTo>
                  <a:pt x="3946224" y="257973"/>
                </a:lnTo>
                <a:lnTo>
                  <a:pt x="3946224" y="247757"/>
                </a:lnTo>
                <a:lnTo>
                  <a:pt x="3580974" y="247757"/>
                </a:lnTo>
                <a:lnTo>
                  <a:pt x="3580974" y="234986"/>
                </a:lnTo>
                <a:lnTo>
                  <a:pt x="3506903" y="234986"/>
                </a:lnTo>
                <a:lnTo>
                  <a:pt x="3506903" y="206889"/>
                </a:lnTo>
                <a:lnTo>
                  <a:pt x="3210617" y="206889"/>
                </a:lnTo>
                <a:lnTo>
                  <a:pt x="3210617" y="206889"/>
                </a:lnTo>
                <a:lnTo>
                  <a:pt x="2942427" y="206889"/>
                </a:lnTo>
                <a:lnTo>
                  <a:pt x="2942427" y="189010"/>
                </a:lnTo>
                <a:lnTo>
                  <a:pt x="2855585" y="189010"/>
                </a:lnTo>
                <a:lnTo>
                  <a:pt x="2855585" y="176239"/>
                </a:lnTo>
                <a:lnTo>
                  <a:pt x="2784067" y="176239"/>
                </a:lnTo>
                <a:lnTo>
                  <a:pt x="2784067" y="158360"/>
                </a:lnTo>
                <a:lnTo>
                  <a:pt x="2615491" y="158360"/>
                </a:lnTo>
                <a:lnTo>
                  <a:pt x="2615491" y="150697"/>
                </a:lnTo>
                <a:lnTo>
                  <a:pt x="2459685" y="150697"/>
                </a:lnTo>
                <a:lnTo>
                  <a:pt x="2459685" y="143035"/>
                </a:lnTo>
                <a:lnTo>
                  <a:pt x="2211929" y="143035"/>
                </a:lnTo>
                <a:lnTo>
                  <a:pt x="2211929" y="122601"/>
                </a:lnTo>
                <a:lnTo>
                  <a:pt x="2022919" y="122601"/>
                </a:lnTo>
                <a:lnTo>
                  <a:pt x="2022919" y="99614"/>
                </a:lnTo>
                <a:lnTo>
                  <a:pt x="1731741" y="99614"/>
                </a:lnTo>
                <a:lnTo>
                  <a:pt x="1731741" y="79180"/>
                </a:lnTo>
                <a:lnTo>
                  <a:pt x="1146831" y="79180"/>
                </a:lnTo>
                <a:lnTo>
                  <a:pt x="1146831" y="51084"/>
                </a:lnTo>
                <a:lnTo>
                  <a:pt x="766257" y="51084"/>
                </a:lnTo>
                <a:lnTo>
                  <a:pt x="766257" y="30650"/>
                </a:lnTo>
                <a:lnTo>
                  <a:pt x="651319" y="30650"/>
                </a:lnTo>
                <a:lnTo>
                  <a:pt x="651319" y="15325"/>
                </a:lnTo>
                <a:lnTo>
                  <a:pt x="347370" y="15325"/>
                </a:lnTo>
                <a:lnTo>
                  <a:pt x="347370" y="7663"/>
                </a:lnTo>
                <a:lnTo>
                  <a:pt x="224769" y="7663"/>
                </a:lnTo>
                <a:lnTo>
                  <a:pt x="217106" y="0"/>
                </a:lnTo>
                <a:lnTo>
                  <a:pt x="0" y="0"/>
                </a:lnTo>
              </a:path>
            </a:pathLst>
          </a:custGeom>
          <a:noFill/>
          <a:ln w="28575">
            <a:solidFill>
              <a:schemeClr val="accent3"/>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grpSp>
        <p:nvGrpSpPr>
          <p:cNvPr id="9233" name="Group 9232">
            <a:extLst>
              <a:ext uri="{FF2B5EF4-FFF2-40B4-BE49-F238E27FC236}">
                <a16:creationId xmlns:a16="http://schemas.microsoft.com/office/drawing/2014/main" id="{869CAF3A-7F7E-41D4-902D-A1C205C96F7B}"/>
              </a:ext>
            </a:extLst>
          </p:cNvPr>
          <p:cNvGrpSpPr/>
          <p:nvPr/>
        </p:nvGrpSpPr>
        <p:grpSpPr>
          <a:xfrm>
            <a:off x="2410456" y="1633078"/>
            <a:ext cx="7621268" cy="588324"/>
            <a:chOff x="2410456" y="1715668"/>
            <a:chExt cx="7621268" cy="588324"/>
          </a:xfrm>
        </p:grpSpPr>
        <p:grpSp>
          <p:nvGrpSpPr>
            <p:cNvPr id="9231" name="Group 9230">
              <a:extLst>
                <a:ext uri="{FF2B5EF4-FFF2-40B4-BE49-F238E27FC236}">
                  <a16:creationId xmlns:a16="http://schemas.microsoft.com/office/drawing/2014/main" id="{75E84C8D-0382-418A-9248-34E63F36616A}"/>
                </a:ext>
              </a:extLst>
            </p:cNvPr>
            <p:cNvGrpSpPr/>
            <p:nvPr/>
          </p:nvGrpSpPr>
          <p:grpSpPr>
            <a:xfrm>
              <a:off x="3521705" y="1775994"/>
              <a:ext cx="6510019" cy="527998"/>
              <a:chOff x="3521705" y="1775994"/>
              <a:chExt cx="6510019" cy="527998"/>
            </a:xfrm>
          </p:grpSpPr>
          <p:cxnSp>
            <p:nvCxnSpPr>
              <p:cNvPr id="452" name="Straight Connector 451">
                <a:extLst>
                  <a:ext uri="{FF2B5EF4-FFF2-40B4-BE49-F238E27FC236}">
                    <a16:creationId xmlns:a16="http://schemas.microsoft.com/office/drawing/2014/main" id="{5405AA50-BB3B-41F1-BD9F-A59C7F309542}"/>
                  </a:ext>
                </a:extLst>
              </p:cNvPr>
              <p:cNvCxnSpPr>
                <a:cxnSpLocks/>
              </p:cNvCxnSpPr>
              <p:nvPr/>
            </p:nvCxnSpPr>
            <p:spPr bwMode="auto">
              <a:xfrm>
                <a:off x="10031724"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91482FD6-9210-420F-A33B-0EFC7F4D0255}"/>
                  </a:ext>
                </a:extLst>
              </p:cNvPr>
              <p:cNvCxnSpPr>
                <a:cxnSpLocks/>
              </p:cNvCxnSpPr>
              <p:nvPr/>
            </p:nvCxnSpPr>
            <p:spPr bwMode="auto">
              <a:xfrm>
                <a:off x="10020463"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582B254D-0A58-4B41-A385-9A5D9DF8519F}"/>
                  </a:ext>
                </a:extLst>
              </p:cNvPr>
              <p:cNvCxnSpPr>
                <a:cxnSpLocks/>
              </p:cNvCxnSpPr>
              <p:nvPr/>
            </p:nvCxnSpPr>
            <p:spPr bwMode="auto">
              <a:xfrm>
                <a:off x="9994562"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F49F3238-F20A-4D51-BE60-C9F8F4C914C7}"/>
                  </a:ext>
                </a:extLst>
              </p:cNvPr>
              <p:cNvCxnSpPr>
                <a:cxnSpLocks/>
              </p:cNvCxnSpPr>
              <p:nvPr/>
            </p:nvCxnSpPr>
            <p:spPr bwMode="auto">
              <a:xfrm>
                <a:off x="9975418"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E36F0400-6714-436D-BAB1-8C45FD7E5046}"/>
                  </a:ext>
                </a:extLst>
              </p:cNvPr>
              <p:cNvCxnSpPr>
                <a:cxnSpLocks/>
              </p:cNvCxnSpPr>
              <p:nvPr/>
            </p:nvCxnSpPr>
            <p:spPr bwMode="auto">
              <a:xfrm>
                <a:off x="9960778"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AFB0C22D-64C7-4DC1-9908-1777254254EB}"/>
                  </a:ext>
                </a:extLst>
              </p:cNvPr>
              <p:cNvCxnSpPr>
                <a:cxnSpLocks/>
              </p:cNvCxnSpPr>
              <p:nvPr/>
            </p:nvCxnSpPr>
            <p:spPr bwMode="auto">
              <a:xfrm>
                <a:off x="9943886"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7E562F3E-8518-4810-9B05-4D436465F03A}"/>
                  </a:ext>
                </a:extLst>
              </p:cNvPr>
              <p:cNvCxnSpPr>
                <a:cxnSpLocks/>
              </p:cNvCxnSpPr>
              <p:nvPr/>
            </p:nvCxnSpPr>
            <p:spPr bwMode="auto">
              <a:xfrm>
                <a:off x="9934877"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B7069D45-47F8-45EF-B6CF-F13288C8E9E6}"/>
                  </a:ext>
                </a:extLst>
              </p:cNvPr>
              <p:cNvCxnSpPr>
                <a:cxnSpLocks/>
              </p:cNvCxnSpPr>
              <p:nvPr/>
            </p:nvCxnSpPr>
            <p:spPr bwMode="auto">
              <a:xfrm>
                <a:off x="9926995"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C01BB4F3-FEEA-49ED-B6DA-5D0A3662659E}"/>
                  </a:ext>
                </a:extLst>
              </p:cNvPr>
              <p:cNvCxnSpPr>
                <a:cxnSpLocks/>
              </p:cNvCxnSpPr>
              <p:nvPr/>
            </p:nvCxnSpPr>
            <p:spPr bwMode="auto">
              <a:xfrm>
                <a:off x="9905599"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57791E8D-6D78-4FD6-8142-E116E0372DD9}"/>
                  </a:ext>
                </a:extLst>
              </p:cNvPr>
              <p:cNvCxnSpPr>
                <a:cxnSpLocks/>
              </p:cNvCxnSpPr>
              <p:nvPr/>
            </p:nvCxnSpPr>
            <p:spPr bwMode="auto">
              <a:xfrm>
                <a:off x="9895464"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68174ED1-CC44-40EB-8F43-4E3E66045AE5}"/>
                  </a:ext>
                </a:extLst>
              </p:cNvPr>
              <p:cNvCxnSpPr>
                <a:cxnSpLocks/>
              </p:cNvCxnSpPr>
              <p:nvPr/>
            </p:nvCxnSpPr>
            <p:spPr bwMode="auto">
              <a:xfrm>
                <a:off x="9861681"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53912C1D-5BBD-4DB0-B46E-AC681EDF2F2C}"/>
                  </a:ext>
                </a:extLst>
              </p:cNvPr>
              <p:cNvCxnSpPr>
                <a:cxnSpLocks/>
              </p:cNvCxnSpPr>
              <p:nvPr/>
            </p:nvCxnSpPr>
            <p:spPr bwMode="auto">
              <a:xfrm>
                <a:off x="9848167"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BDD422DA-EA72-4E7A-9797-5128E1087E5F}"/>
                  </a:ext>
                </a:extLst>
              </p:cNvPr>
              <p:cNvCxnSpPr>
                <a:cxnSpLocks/>
              </p:cNvCxnSpPr>
              <p:nvPr/>
            </p:nvCxnSpPr>
            <p:spPr bwMode="auto">
              <a:xfrm>
                <a:off x="9825645"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35BC5A06-1548-44F7-A3F0-014DB9215BAC}"/>
                  </a:ext>
                </a:extLst>
              </p:cNvPr>
              <p:cNvCxnSpPr>
                <a:cxnSpLocks/>
              </p:cNvCxnSpPr>
              <p:nvPr/>
            </p:nvCxnSpPr>
            <p:spPr bwMode="auto">
              <a:xfrm>
                <a:off x="9809879"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B87EB55A-089F-4FFC-BD5E-913140EEF264}"/>
                  </a:ext>
                </a:extLst>
              </p:cNvPr>
              <p:cNvCxnSpPr>
                <a:cxnSpLocks/>
              </p:cNvCxnSpPr>
              <p:nvPr/>
            </p:nvCxnSpPr>
            <p:spPr bwMode="auto">
              <a:xfrm>
                <a:off x="9800871"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DBF6DCFA-F28D-4401-9620-D1E386B97BE9}"/>
                  </a:ext>
                </a:extLst>
              </p:cNvPr>
              <p:cNvCxnSpPr>
                <a:cxnSpLocks/>
              </p:cNvCxnSpPr>
              <p:nvPr/>
            </p:nvCxnSpPr>
            <p:spPr bwMode="auto">
              <a:xfrm>
                <a:off x="9795240"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7151AB50-91ED-4B8A-99FE-619981F4E709}"/>
                  </a:ext>
                </a:extLst>
              </p:cNvPr>
              <p:cNvCxnSpPr>
                <a:cxnSpLocks/>
              </p:cNvCxnSpPr>
              <p:nvPr/>
            </p:nvCxnSpPr>
            <p:spPr bwMode="auto">
              <a:xfrm>
                <a:off x="9770466"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3A8626BD-C7EE-473D-B368-4EE3748FEE3D}"/>
                  </a:ext>
                </a:extLst>
              </p:cNvPr>
              <p:cNvCxnSpPr>
                <a:cxnSpLocks/>
              </p:cNvCxnSpPr>
              <p:nvPr/>
            </p:nvCxnSpPr>
            <p:spPr bwMode="auto">
              <a:xfrm>
                <a:off x="9761458"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3885817E-79BC-4F4F-ABEE-544E0AA1D909}"/>
                  </a:ext>
                </a:extLst>
              </p:cNvPr>
              <p:cNvCxnSpPr>
                <a:cxnSpLocks/>
              </p:cNvCxnSpPr>
              <p:nvPr/>
            </p:nvCxnSpPr>
            <p:spPr bwMode="auto">
              <a:xfrm>
                <a:off x="9753576"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F186DB65-2BCF-462F-AEC5-3565AC239BCD}"/>
                  </a:ext>
                </a:extLst>
              </p:cNvPr>
              <p:cNvCxnSpPr>
                <a:cxnSpLocks/>
              </p:cNvCxnSpPr>
              <p:nvPr/>
            </p:nvCxnSpPr>
            <p:spPr bwMode="auto">
              <a:xfrm>
                <a:off x="9736685"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4E9DA238-A903-40AB-93A3-C2195071B5B6}"/>
                  </a:ext>
                </a:extLst>
              </p:cNvPr>
              <p:cNvCxnSpPr>
                <a:cxnSpLocks/>
              </p:cNvCxnSpPr>
              <p:nvPr/>
            </p:nvCxnSpPr>
            <p:spPr bwMode="auto">
              <a:xfrm>
                <a:off x="9725424"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79236F03-EFDB-4E92-B032-5B7149DED2C5}"/>
                  </a:ext>
                </a:extLst>
              </p:cNvPr>
              <p:cNvCxnSpPr>
                <a:cxnSpLocks/>
              </p:cNvCxnSpPr>
              <p:nvPr/>
            </p:nvCxnSpPr>
            <p:spPr bwMode="auto">
              <a:xfrm>
                <a:off x="9706280"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DEFBA827-0365-4098-84F1-28ED05B6BE0E}"/>
                  </a:ext>
                </a:extLst>
              </p:cNvPr>
              <p:cNvCxnSpPr>
                <a:cxnSpLocks/>
              </p:cNvCxnSpPr>
              <p:nvPr/>
            </p:nvCxnSpPr>
            <p:spPr bwMode="auto">
              <a:xfrm>
                <a:off x="9691641"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2690E8E3-9ABF-43A2-9746-BF0841C21A49}"/>
                  </a:ext>
                </a:extLst>
              </p:cNvPr>
              <p:cNvCxnSpPr>
                <a:cxnSpLocks/>
              </p:cNvCxnSpPr>
              <p:nvPr/>
            </p:nvCxnSpPr>
            <p:spPr bwMode="auto">
              <a:xfrm>
                <a:off x="9671371"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63297F78-7E60-4571-8865-8C05A653B56C}"/>
                  </a:ext>
                </a:extLst>
              </p:cNvPr>
              <p:cNvCxnSpPr>
                <a:cxnSpLocks/>
              </p:cNvCxnSpPr>
              <p:nvPr/>
            </p:nvCxnSpPr>
            <p:spPr bwMode="auto">
              <a:xfrm>
                <a:off x="9654480"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9CEF5C76-04E7-4DFB-A5EB-8BD1E030598A}"/>
                  </a:ext>
                </a:extLst>
              </p:cNvPr>
              <p:cNvCxnSpPr>
                <a:cxnSpLocks/>
              </p:cNvCxnSpPr>
              <p:nvPr/>
            </p:nvCxnSpPr>
            <p:spPr bwMode="auto">
              <a:xfrm>
                <a:off x="9640967"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C20FA4C2-B3B6-4EE9-AFD0-C3335C8F283D}"/>
                  </a:ext>
                </a:extLst>
              </p:cNvPr>
              <p:cNvCxnSpPr>
                <a:cxnSpLocks/>
              </p:cNvCxnSpPr>
              <p:nvPr/>
            </p:nvCxnSpPr>
            <p:spPr bwMode="auto">
              <a:xfrm>
                <a:off x="9634210"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E319DB36-7BCB-473B-9869-1042E4DC2F36}"/>
                  </a:ext>
                </a:extLst>
              </p:cNvPr>
              <p:cNvCxnSpPr>
                <a:cxnSpLocks/>
              </p:cNvCxnSpPr>
              <p:nvPr/>
            </p:nvCxnSpPr>
            <p:spPr bwMode="auto">
              <a:xfrm>
                <a:off x="9615066"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C0352A1B-2355-44AF-BC91-1DD23F656AFD}"/>
                  </a:ext>
                </a:extLst>
              </p:cNvPr>
              <p:cNvCxnSpPr>
                <a:cxnSpLocks/>
              </p:cNvCxnSpPr>
              <p:nvPr/>
            </p:nvCxnSpPr>
            <p:spPr bwMode="auto">
              <a:xfrm>
                <a:off x="9599191"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C1F65E1D-4BBF-4E47-8DAF-73D2EA6A2CFE}"/>
                  </a:ext>
                </a:extLst>
              </p:cNvPr>
              <p:cNvCxnSpPr>
                <a:cxnSpLocks/>
              </p:cNvCxnSpPr>
              <p:nvPr/>
            </p:nvCxnSpPr>
            <p:spPr bwMode="auto">
              <a:xfrm>
                <a:off x="9582258"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03BF5099-696E-446A-8068-6690DAC029EE}"/>
                  </a:ext>
                </a:extLst>
              </p:cNvPr>
              <p:cNvCxnSpPr>
                <a:cxnSpLocks/>
              </p:cNvCxnSpPr>
              <p:nvPr/>
            </p:nvCxnSpPr>
            <p:spPr bwMode="auto">
              <a:xfrm>
                <a:off x="9571675" y="22247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47111BDE-1717-4B0A-84DC-8FAD0CA26782}"/>
                  </a:ext>
                </a:extLst>
              </p:cNvPr>
              <p:cNvCxnSpPr>
                <a:cxnSpLocks/>
              </p:cNvCxnSpPr>
              <p:nvPr/>
            </p:nvCxnSpPr>
            <p:spPr bwMode="auto">
              <a:xfrm>
                <a:off x="9567442"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9ADCDA25-CFF3-4882-9F02-8D8B102E9EFE}"/>
                  </a:ext>
                </a:extLst>
              </p:cNvPr>
              <p:cNvCxnSpPr>
                <a:cxnSpLocks/>
              </p:cNvCxnSpPr>
              <p:nvPr/>
            </p:nvCxnSpPr>
            <p:spPr bwMode="auto">
              <a:xfrm>
                <a:off x="9556859"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1882B86F-3046-49E3-9591-08C728637363}"/>
                  </a:ext>
                </a:extLst>
              </p:cNvPr>
              <p:cNvCxnSpPr>
                <a:cxnSpLocks/>
              </p:cNvCxnSpPr>
              <p:nvPr/>
            </p:nvCxnSpPr>
            <p:spPr bwMode="auto">
              <a:xfrm>
                <a:off x="9546276"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6FEA19A9-FC19-46E5-9136-608984D29FE8}"/>
                  </a:ext>
                </a:extLst>
              </p:cNvPr>
              <p:cNvCxnSpPr>
                <a:cxnSpLocks/>
              </p:cNvCxnSpPr>
              <p:nvPr/>
            </p:nvCxnSpPr>
            <p:spPr bwMode="auto">
              <a:xfrm>
                <a:off x="9519818"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B2091197-43E5-4E81-839C-C2DB369410C1}"/>
                  </a:ext>
                </a:extLst>
              </p:cNvPr>
              <p:cNvCxnSpPr>
                <a:cxnSpLocks/>
              </p:cNvCxnSpPr>
              <p:nvPr/>
            </p:nvCxnSpPr>
            <p:spPr bwMode="auto">
              <a:xfrm>
                <a:off x="9500768"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4193C200-7D97-44BA-B71D-DAA99F9B07B5}"/>
                  </a:ext>
                </a:extLst>
              </p:cNvPr>
              <p:cNvCxnSpPr>
                <a:cxnSpLocks/>
              </p:cNvCxnSpPr>
              <p:nvPr/>
            </p:nvCxnSpPr>
            <p:spPr bwMode="auto">
              <a:xfrm>
                <a:off x="9487010"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F681BA21-7A88-4843-9535-4BDEE8230FB0}"/>
                  </a:ext>
                </a:extLst>
              </p:cNvPr>
              <p:cNvCxnSpPr>
                <a:cxnSpLocks/>
              </p:cNvCxnSpPr>
              <p:nvPr/>
            </p:nvCxnSpPr>
            <p:spPr bwMode="auto">
              <a:xfrm>
                <a:off x="9463726"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B8D33C6C-1B52-498C-9A77-7C8FA34BDDCC}"/>
                  </a:ext>
                </a:extLst>
              </p:cNvPr>
              <p:cNvCxnSpPr>
                <a:cxnSpLocks/>
              </p:cNvCxnSpPr>
              <p:nvPr/>
            </p:nvCxnSpPr>
            <p:spPr bwMode="auto">
              <a:xfrm>
                <a:off x="9449967"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310F8AEE-AED1-4950-BFEF-1A083BBC1639}"/>
                  </a:ext>
                </a:extLst>
              </p:cNvPr>
              <p:cNvCxnSpPr>
                <a:cxnSpLocks/>
              </p:cNvCxnSpPr>
              <p:nvPr/>
            </p:nvCxnSpPr>
            <p:spPr bwMode="auto">
              <a:xfrm>
                <a:off x="9434093"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1E5B4446-5C2E-47A6-BB0A-5DC6161FFFAC}"/>
                  </a:ext>
                </a:extLst>
              </p:cNvPr>
              <p:cNvCxnSpPr>
                <a:cxnSpLocks/>
              </p:cNvCxnSpPr>
              <p:nvPr/>
            </p:nvCxnSpPr>
            <p:spPr bwMode="auto">
              <a:xfrm>
                <a:off x="9423509" y="22226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972DA2DC-5479-4D97-BEEE-88452CA876C4}"/>
                  </a:ext>
                </a:extLst>
              </p:cNvPr>
              <p:cNvCxnSpPr>
                <a:cxnSpLocks/>
              </p:cNvCxnSpPr>
              <p:nvPr/>
            </p:nvCxnSpPr>
            <p:spPr bwMode="auto">
              <a:xfrm>
                <a:off x="9415042" y="223002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A3235102-4921-44F3-9A31-D1DE57385C3F}"/>
                  </a:ext>
                </a:extLst>
              </p:cNvPr>
              <p:cNvCxnSpPr>
                <a:cxnSpLocks/>
              </p:cNvCxnSpPr>
              <p:nvPr/>
            </p:nvCxnSpPr>
            <p:spPr bwMode="auto">
              <a:xfrm>
                <a:off x="9389642" y="222896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181F47BF-1C54-40CE-8B87-31B42C8CD706}"/>
                  </a:ext>
                </a:extLst>
              </p:cNvPr>
              <p:cNvCxnSpPr>
                <a:cxnSpLocks/>
              </p:cNvCxnSpPr>
              <p:nvPr/>
            </p:nvCxnSpPr>
            <p:spPr bwMode="auto">
              <a:xfrm>
                <a:off x="9373767" y="222896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75499A3F-C5AB-4FFF-A5E7-EC13A721A755}"/>
                  </a:ext>
                </a:extLst>
              </p:cNvPr>
              <p:cNvCxnSpPr>
                <a:cxnSpLocks/>
              </p:cNvCxnSpPr>
              <p:nvPr/>
            </p:nvCxnSpPr>
            <p:spPr bwMode="auto">
              <a:xfrm>
                <a:off x="9356834" y="222155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442A1848-0F77-478F-BF19-F1F29719BD6B}"/>
                  </a:ext>
                </a:extLst>
              </p:cNvPr>
              <p:cNvCxnSpPr>
                <a:cxnSpLocks/>
              </p:cNvCxnSpPr>
              <p:nvPr/>
            </p:nvCxnSpPr>
            <p:spPr bwMode="auto">
              <a:xfrm>
                <a:off x="9345192" y="222155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3D694961-6A38-465B-9244-800B3ADA31ED}"/>
                  </a:ext>
                </a:extLst>
              </p:cNvPr>
              <p:cNvCxnSpPr>
                <a:cxnSpLocks/>
              </p:cNvCxnSpPr>
              <p:nvPr/>
            </p:nvCxnSpPr>
            <p:spPr bwMode="auto">
              <a:xfrm>
                <a:off x="9324025" y="222155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F6278573-0684-40BF-8F40-D1B82D462920}"/>
                  </a:ext>
                </a:extLst>
              </p:cNvPr>
              <p:cNvCxnSpPr>
                <a:cxnSpLocks/>
              </p:cNvCxnSpPr>
              <p:nvPr/>
            </p:nvCxnSpPr>
            <p:spPr bwMode="auto">
              <a:xfrm>
                <a:off x="9309208" y="222155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9B4B42A5-A814-4BC6-8C04-3010187BD770}"/>
                  </a:ext>
                </a:extLst>
              </p:cNvPr>
              <p:cNvCxnSpPr>
                <a:cxnSpLocks/>
              </p:cNvCxnSpPr>
              <p:nvPr/>
            </p:nvCxnSpPr>
            <p:spPr bwMode="auto">
              <a:xfrm>
                <a:off x="9297566" y="222155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98818E34-A6E0-4546-BF79-384FA0B433AA}"/>
                  </a:ext>
                </a:extLst>
              </p:cNvPr>
              <p:cNvCxnSpPr>
                <a:cxnSpLocks/>
              </p:cNvCxnSpPr>
              <p:nvPr/>
            </p:nvCxnSpPr>
            <p:spPr bwMode="auto">
              <a:xfrm>
                <a:off x="9280632" y="222155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A5E1274A-C168-488E-917C-AF770932BEA8}"/>
                  </a:ext>
                </a:extLst>
              </p:cNvPr>
              <p:cNvCxnSpPr>
                <a:cxnSpLocks/>
              </p:cNvCxnSpPr>
              <p:nvPr/>
            </p:nvCxnSpPr>
            <p:spPr bwMode="auto">
              <a:xfrm>
                <a:off x="9267932" y="221308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5BD572A0-9B56-49E0-82F0-398002FE0208}"/>
                  </a:ext>
                </a:extLst>
              </p:cNvPr>
              <p:cNvCxnSpPr>
                <a:cxnSpLocks/>
              </p:cNvCxnSpPr>
              <p:nvPr/>
            </p:nvCxnSpPr>
            <p:spPr bwMode="auto">
              <a:xfrm>
                <a:off x="9253116" y="221308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683E61CA-CEBA-4817-8512-316BCDE55796}"/>
                  </a:ext>
                </a:extLst>
              </p:cNvPr>
              <p:cNvCxnSpPr>
                <a:cxnSpLocks/>
              </p:cNvCxnSpPr>
              <p:nvPr/>
            </p:nvCxnSpPr>
            <p:spPr bwMode="auto">
              <a:xfrm>
                <a:off x="9234066" y="222049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DD05356D-EDD8-4FEC-AFCE-2A9E594DCC9E}"/>
                  </a:ext>
                </a:extLst>
              </p:cNvPr>
              <p:cNvCxnSpPr>
                <a:cxnSpLocks/>
              </p:cNvCxnSpPr>
              <p:nvPr/>
            </p:nvCxnSpPr>
            <p:spPr bwMode="auto">
              <a:xfrm>
                <a:off x="9219250" y="221520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CA5FDE6D-87F8-4505-9520-C6D526A4B2FB}"/>
                  </a:ext>
                </a:extLst>
              </p:cNvPr>
              <p:cNvCxnSpPr>
                <a:cxnSpLocks/>
              </p:cNvCxnSpPr>
              <p:nvPr/>
            </p:nvCxnSpPr>
            <p:spPr bwMode="auto">
              <a:xfrm>
                <a:off x="9206550" y="220779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4EE45B39-AB46-4054-A2D8-7440F135DF61}"/>
                  </a:ext>
                </a:extLst>
              </p:cNvPr>
              <p:cNvCxnSpPr>
                <a:cxnSpLocks/>
              </p:cNvCxnSpPr>
              <p:nvPr/>
            </p:nvCxnSpPr>
            <p:spPr bwMode="auto">
              <a:xfrm>
                <a:off x="9184325" y="220779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FE7A1E27-8BCC-4B4D-B8EF-0E5DA7E84832}"/>
                  </a:ext>
                </a:extLst>
              </p:cNvPr>
              <p:cNvCxnSpPr>
                <a:cxnSpLocks/>
              </p:cNvCxnSpPr>
              <p:nvPr/>
            </p:nvCxnSpPr>
            <p:spPr bwMode="auto">
              <a:xfrm>
                <a:off x="9172683" y="220779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36E8296B-76BB-4EFC-8E64-75B23198AE06}"/>
                  </a:ext>
                </a:extLst>
              </p:cNvPr>
              <p:cNvCxnSpPr>
                <a:cxnSpLocks/>
              </p:cNvCxnSpPr>
              <p:nvPr/>
            </p:nvCxnSpPr>
            <p:spPr bwMode="auto">
              <a:xfrm>
                <a:off x="9152575" y="220779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8AC17154-4A58-438C-AF89-3E945E0F93BD}"/>
                  </a:ext>
                </a:extLst>
              </p:cNvPr>
              <p:cNvCxnSpPr>
                <a:cxnSpLocks/>
              </p:cNvCxnSpPr>
              <p:nvPr/>
            </p:nvCxnSpPr>
            <p:spPr bwMode="auto">
              <a:xfrm>
                <a:off x="9136700" y="220462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D81E94CE-83B2-4445-8157-338345AB3A04}"/>
                  </a:ext>
                </a:extLst>
              </p:cNvPr>
              <p:cNvCxnSpPr>
                <a:cxnSpLocks/>
              </p:cNvCxnSpPr>
              <p:nvPr/>
            </p:nvCxnSpPr>
            <p:spPr bwMode="auto">
              <a:xfrm>
                <a:off x="9112358" y="220462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4DDD3ED5-1118-4A78-BE95-FB98CC7A951A}"/>
                  </a:ext>
                </a:extLst>
              </p:cNvPr>
              <p:cNvCxnSpPr>
                <a:cxnSpLocks/>
              </p:cNvCxnSpPr>
              <p:nvPr/>
            </p:nvCxnSpPr>
            <p:spPr bwMode="auto">
              <a:xfrm>
                <a:off x="9088016" y="220779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B218E9B3-D23C-46FF-8AB1-669A5E6BE535}"/>
                  </a:ext>
                </a:extLst>
              </p:cNvPr>
              <p:cNvCxnSpPr>
                <a:cxnSpLocks/>
              </p:cNvCxnSpPr>
              <p:nvPr/>
            </p:nvCxnSpPr>
            <p:spPr bwMode="auto">
              <a:xfrm>
                <a:off x="9085899" y="220038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43F8FF70-9A4A-46BE-B326-1D86DED1CCFC}"/>
                  </a:ext>
                </a:extLst>
              </p:cNvPr>
              <p:cNvCxnSpPr>
                <a:cxnSpLocks/>
              </p:cNvCxnSpPr>
              <p:nvPr/>
            </p:nvCxnSpPr>
            <p:spPr bwMode="auto">
              <a:xfrm>
                <a:off x="9071082" y="21993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F5E342A9-E71B-462F-B3A7-BDAC88747793}"/>
                  </a:ext>
                </a:extLst>
              </p:cNvPr>
              <p:cNvCxnSpPr>
                <a:cxnSpLocks/>
              </p:cNvCxnSpPr>
              <p:nvPr/>
            </p:nvCxnSpPr>
            <p:spPr bwMode="auto">
              <a:xfrm>
                <a:off x="9048857" y="21993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37FB821D-78EC-4319-BB7D-3E6456C1CF8E}"/>
                  </a:ext>
                </a:extLst>
              </p:cNvPr>
              <p:cNvCxnSpPr>
                <a:cxnSpLocks/>
              </p:cNvCxnSpPr>
              <p:nvPr/>
            </p:nvCxnSpPr>
            <p:spPr bwMode="auto">
              <a:xfrm>
                <a:off x="9037215" y="21993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531110E4-EEDB-4899-94CC-A9C074015A6B}"/>
                  </a:ext>
                </a:extLst>
              </p:cNvPr>
              <p:cNvCxnSpPr>
                <a:cxnSpLocks/>
              </p:cNvCxnSpPr>
              <p:nvPr/>
            </p:nvCxnSpPr>
            <p:spPr bwMode="auto">
              <a:xfrm>
                <a:off x="9034040" y="21993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003C80F2-FE57-4868-99F3-5DEC7F3760DC}"/>
                  </a:ext>
                </a:extLst>
              </p:cNvPr>
              <p:cNvCxnSpPr>
                <a:cxnSpLocks/>
              </p:cNvCxnSpPr>
              <p:nvPr/>
            </p:nvCxnSpPr>
            <p:spPr bwMode="auto">
              <a:xfrm>
                <a:off x="9022398" y="21993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D0B81665-13C6-4B61-9014-F73E997791F0}"/>
                  </a:ext>
                </a:extLst>
              </p:cNvPr>
              <p:cNvCxnSpPr>
                <a:cxnSpLocks/>
              </p:cNvCxnSpPr>
              <p:nvPr/>
            </p:nvCxnSpPr>
            <p:spPr bwMode="auto">
              <a:xfrm>
                <a:off x="9009698" y="219404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5966AB20-51C2-4E71-BA16-E77EA906FDC1}"/>
                  </a:ext>
                </a:extLst>
              </p:cNvPr>
              <p:cNvCxnSpPr>
                <a:cxnSpLocks/>
              </p:cNvCxnSpPr>
              <p:nvPr/>
            </p:nvCxnSpPr>
            <p:spPr bwMode="auto">
              <a:xfrm>
                <a:off x="8996998" y="219404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8F2C9674-E8F7-4423-A5CB-E07A4BB2E660}"/>
                  </a:ext>
                </a:extLst>
              </p:cNvPr>
              <p:cNvCxnSpPr>
                <a:cxnSpLocks/>
              </p:cNvCxnSpPr>
              <p:nvPr/>
            </p:nvCxnSpPr>
            <p:spPr bwMode="auto">
              <a:xfrm>
                <a:off x="8983240" y="219404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9A459EC1-DF6C-4108-BCB1-C26437960F57}"/>
                  </a:ext>
                </a:extLst>
              </p:cNvPr>
              <p:cNvCxnSpPr>
                <a:cxnSpLocks/>
              </p:cNvCxnSpPr>
              <p:nvPr/>
            </p:nvCxnSpPr>
            <p:spPr bwMode="auto">
              <a:xfrm>
                <a:off x="8974773" y="219404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D641933C-05BB-4585-A6EF-7FCD4C4EE88D}"/>
                  </a:ext>
                </a:extLst>
              </p:cNvPr>
              <p:cNvCxnSpPr>
                <a:cxnSpLocks/>
              </p:cNvCxnSpPr>
              <p:nvPr/>
            </p:nvCxnSpPr>
            <p:spPr bwMode="auto">
              <a:xfrm>
                <a:off x="8958898" y="219086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39A0E960-3600-4DEF-A428-8776FE77FE96}"/>
                  </a:ext>
                </a:extLst>
              </p:cNvPr>
              <p:cNvCxnSpPr>
                <a:cxnSpLocks/>
              </p:cNvCxnSpPr>
              <p:nvPr/>
            </p:nvCxnSpPr>
            <p:spPr bwMode="auto">
              <a:xfrm>
                <a:off x="8943023" y="219086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0629E799-A2FD-487F-A26C-254F97A74896}"/>
                  </a:ext>
                </a:extLst>
              </p:cNvPr>
              <p:cNvCxnSpPr>
                <a:cxnSpLocks/>
              </p:cNvCxnSpPr>
              <p:nvPr/>
            </p:nvCxnSpPr>
            <p:spPr bwMode="auto">
              <a:xfrm>
                <a:off x="8938790" y="219086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00FDD6D2-6D8C-4CEC-8092-50D7F7C395C1}"/>
                  </a:ext>
                </a:extLst>
              </p:cNvPr>
              <p:cNvCxnSpPr>
                <a:cxnSpLocks/>
              </p:cNvCxnSpPr>
              <p:nvPr/>
            </p:nvCxnSpPr>
            <p:spPr bwMode="auto">
              <a:xfrm>
                <a:off x="8925032" y="219086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A2E6C2B8-44C5-43C9-B902-D2352ADCBDC2}"/>
                  </a:ext>
                </a:extLst>
              </p:cNvPr>
              <p:cNvCxnSpPr>
                <a:cxnSpLocks/>
              </p:cNvCxnSpPr>
              <p:nvPr/>
            </p:nvCxnSpPr>
            <p:spPr bwMode="auto">
              <a:xfrm>
                <a:off x="8916565" y="219086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77AE3E24-0F5E-4C12-B45F-71533B447852}"/>
                  </a:ext>
                </a:extLst>
              </p:cNvPr>
              <p:cNvCxnSpPr>
                <a:cxnSpLocks/>
              </p:cNvCxnSpPr>
              <p:nvPr/>
            </p:nvCxnSpPr>
            <p:spPr bwMode="auto">
              <a:xfrm>
                <a:off x="8902807" y="21834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2F84CC94-F5A9-48C9-958F-E31ACB25994D}"/>
                  </a:ext>
                </a:extLst>
              </p:cNvPr>
              <p:cNvCxnSpPr>
                <a:cxnSpLocks/>
              </p:cNvCxnSpPr>
              <p:nvPr/>
            </p:nvCxnSpPr>
            <p:spPr bwMode="auto">
              <a:xfrm>
                <a:off x="8885873" y="21834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178509D6-1AD2-470E-9D6C-5D8BA2E4D9B6}"/>
                  </a:ext>
                </a:extLst>
              </p:cNvPr>
              <p:cNvCxnSpPr>
                <a:cxnSpLocks/>
              </p:cNvCxnSpPr>
              <p:nvPr/>
            </p:nvCxnSpPr>
            <p:spPr bwMode="auto">
              <a:xfrm>
                <a:off x="8868940" y="21834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BBBEA833-C05D-4609-B873-5DC28EFB5F47}"/>
                  </a:ext>
                </a:extLst>
              </p:cNvPr>
              <p:cNvCxnSpPr>
                <a:cxnSpLocks/>
              </p:cNvCxnSpPr>
              <p:nvPr/>
            </p:nvCxnSpPr>
            <p:spPr bwMode="auto">
              <a:xfrm>
                <a:off x="8853065" y="21834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AD8EAE99-4178-4805-8A9C-44402131203B}"/>
                  </a:ext>
                </a:extLst>
              </p:cNvPr>
              <p:cNvCxnSpPr>
                <a:cxnSpLocks/>
              </p:cNvCxnSpPr>
              <p:nvPr/>
            </p:nvCxnSpPr>
            <p:spPr bwMode="auto">
              <a:xfrm>
                <a:off x="8837190" y="21834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7BF73B4C-7418-49F9-987D-113CC21575CF}"/>
                  </a:ext>
                </a:extLst>
              </p:cNvPr>
              <p:cNvCxnSpPr>
                <a:cxnSpLocks/>
              </p:cNvCxnSpPr>
              <p:nvPr/>
            </p:nvCxnSpPr>
            <p:spPr bwMode="auto">
              <a:xfrm>
                <a:off x="8810732" y="21834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05B110A9-8A28-46C9-BF92-D7F47CBD809B}"/>
                  </a:ext>
                </a:extLst>
              </p:cNvPr>
              <p:cNvCxnSpPr>
                <a:cxnSpLocks/>
              </p:cNvCxnSpPr>
              <p:nvPr/>
            </p:nvCxnSpPr>
            <p:spPr bwMode="auto">
              <a:xfrm>
                <a:off x="8806499" y="21834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C2F285B9-1084-4FD9-9E6C-3840E2D85993}"/>
                  </a:ext>
                </a:extLst>
              </p:cNvPr>
              <p:cNvCxnSpPr>
                <a:cxnSpLocks/>
              </p:cNvCxnSpPr>
              <p:nvPr/>
            </p:nvCxnSpPr>
            <p:spPr bwMode="auto">
              <a:xfrm>
                <a:off x="8785332" y="21760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5B960928-B0ED-40F3-A224-51FE29799055}"/>
                  </a:ext>
                </a:extLst>
              </p:cNvPr>
              <p:cNvCxnSpPr>
                <a:cxnSpLocks/>
              </p:cNvCxnSpPr>
              <p:nvPr/>
            </p:nvCxnSpPr>
            <p:spPr bwMode="auto">
              <a:xfrm>
                <a:off x="8770515" y="21760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081D30C5-59EC-4A86-9950-28EFB7DE1046}"/>
                  </a:ext>
                </a:extLst>
              </p:cNvPr>
              <p:cNvCxnSpPr>
                <a:cxnSpLocks/>
              </p:cNvCxnSpPr>
              <p:nvPr/>
            </p:nvCxnSpPr>
            <p:spPr bwMode="auto">
              <a:xfrm>
                <a:off x="8734532" y="218134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A659CD1A-9887-4B0D-8251-0DC9CD7E92BD}"/>
                  </a:ext>
                </a:extLst>
              </p:cNvPr>
              <p:cNvCxnSpPr>
                <a:cxnSpLocks/>
              </p:cNvCxnSpPr>
              <p:nvPr/>
            </p:nvCxnSpPr>
            <p:spPr bwMode="auto">
              <a:xfrm>
                <a:off x="8718657" y="21760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D4FB2854-780A-4BA9-B935-8B6BD771347D}"/>
                  </a:ext>
                </a:extLst>
              </p:cNvPr>
              <p:cNvCxnSpPr>
                <a:cxnSpLocks/>
              </p:cNvCxnSpPr>
              <p:nvPr/>
            </p:nvCxnSpPr>
            <p:spPr bwMode="auto">
              <a:xfrm>
                <a:off x="8698549" y="217393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2BEDCCCF-CE8E-4A7B-8AA0-62081D03523B}"/>
                  </a:ext>
                </a:extLst>
              </p:cNvPr>
              <p:cNvCxnSpPr>
                <a:cxnSpLocks/>
              </p:cNvCxnSpPr>
              <p:nvPr/>
            </p:nvCxnSpPr>
            <p:spPr bwMode="auto">
              <a:xfrm>
                <a:off x="8671032" y="217499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BF69EBD0-8D91-4DBC-91BE-F77A2603FCB8}"/>
                  </a:ext>
                </a:extLst>
              </p:cNvPr>
              <p:cNvCxnSpPr>
                <a:cxnSpLocks/>
              </p:cNvCxnSpPr>
              <p:nvPr/>
            </p:nvCxnSpPr>
            <p:spPr bwMode="auto">
              <a:xfrm>
                <a:off x="8647749" y="218239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E6519BD6-4B0B-4A6A-96A9-14CEBD6070CB}"/>
                  </a:ext>
                </a:extLst>
              </p:cNvPr>
              <p:cNvCxnSpPr>
                <a:cxnSpLocks/>
              </p:cNvCxnSpPr>
              <p:nvPr/>
            </p:nvCxnSpPr>
            <p:spPr bwMode="auto">
              <a:xfrm>
                <a:off x="8638224" y="218239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9C07C4A3-8AB4-4116-BF11-8C721868B057}"/>
                  </a:ext>
                </a:extLst>
              </p:cNvPr>
              <p:cNvCxnSpPr>
                <a:cxnSpLocks/>
              </p:cNvCxnSpPr>
              <p:nvPr/>
            </p:nvCxnSpPr>
            <p:spPr bwMode="auto">
              <a:xfrm>
                <a:off x="8610708" y="21612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CCD2E069-6B70-4CF1-A119-64FB56F5DA02}"/>
                  </a:ext>
                </a:extLst>
              </p:cNvPr>
              <p:cNvCxnSpPr>
                <a:cxnSpLocks/>
              </p:cNvCxnSpPr>
              <p:nvPr/>
            </p:nvCxnSpPr>
            <p:spPr bwMode="auto">
              <a:xfrm>
                <a:off x="8589541" y="21612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0B6AC39A-6726-4F75-8900-BC9F0A5FBAD4}"/>
                  </a:ext>
                </a:extLst>
              </p:cNvPr>
              <p:cNvCxnSpPr>
                <a:cxnSpLocks/>
              </p:cNvCxnSpPr>
              <p:nvPr/>
            </p:nvCxnSpPr>
            <p:spPr bwMode="auto">
              <a:xfrm>
                <a:off x="8583191" y="216123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3BCFD82D-5E3C-4458-8629-3C4816813233}"/>
                  </a:ext>
                </a:extLst>
              </p:cNvPr>
              <p:cNvCxnSpPr>
                <a:cxnSpLocks/>
              </p:cNvCxnSpPr>
              <p:nvPr/>
            </p:nvCxnSpPr>
            <p:spPr bwMode="auto">
              <a:xfrm>
                <a:off x="8584249" y="216969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21C25576-D4A0-455C-9915-57CBB35BF370}"/>
                  </a:ext>
                </a:extLst>
              </p:cNvPr>
              <p:cNvCxnSpPr>
                <a:cxnSpLocks/>
              </p:cNvCxnSpPr>
              <p:nvPr/>
            </p:nvCxnSpPr>
            <p:spPr bwMode="auto">
              <a:xfrm>
                <a:off x="8557791" y="216546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F00C8859-D6AC-4395-8DD9-2AFA094F923F}"/>
                  </a:ext>
                </a:extLst>
              </p:cNvPr>
              <p:cNvCxnSpPr>
                <a:cxnSpLocks/>
              </p:cNvCxnSpPr>
              <p:nvPr/>
            </p:nvCxnSpPr>
            <p:spPr bwMode="auto">
              <a:xfrm>
                <a:off x="8540857" y="216229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C35CDAF7-CFEB-4F4A-85D0-A72B963DE9D3}"/>
                  </a:ext>
                </a:extLst>
              </p:cNvPr>
              <p:cNvCxnSpPr>
                <a:cxnSpLocks/>
              </p:cNvCxnSpPr>
              <p:nvPr/>
            </p:nvCxnSpPr>
            <p:spPr bwMode="auto">
              <a:xfrm>
                <a:off x="8519691" y="21601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91BDC3D8-B43A-466E-9524-62C86F0200B4}"/>
                  </a:ext>
                </a:extLst>
              </p:cNvPr>
              <p:cNvCxnSpPr>
                <a:cxnSpLocks/>
              </p:cNvCxnSpPr>
              <p:nvPr/>
            </p:nvCxnSpPr>
            <p:spPr bwMode="auto">
              <a:xfrm>
                <a:off x="8505933" y="21601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1E12DE0C-80CF-47AC-AC7B-9E87F5A98A0F}"/>
                  </a:ext>
                </a:extLst>
              </p:cNvPr>
              <p:cNvCxnSpPr>
                <a:cxnSpLocks/>
              </p:cNvCxnSpPr>
              <p:nvPr/>
            </p:nvCxnSpPr>
            <p:spPr bwMode="auto">
              <a:xfrm>
                <a:off x="8491116" y="21601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AD97EA18-D7BD-4B50-B569-EDB7B7EE8AD5}"/>
                  </a:ext>
                </a:extLst>
              </p:cNvPr>
              <p:cNvCxnSpPr>
                <a:cxnSpLocks/>
              </p:cNvCxnSpPr>
              <p:nvPr/>
            </p:nvCxnSpPr>
            <p:spPr bwMode="auto">
              <a:xfrm>
                <a:off x="8481591" y="21601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2FFE6FE0-2AEC-4CD9-913B-9FA089AAD4B1}"/>
                  </a:ext>
                </a:extLst>
              </p:cNvPr>
              <p:cNvCxnSpPr>
                <a:cxnSpLocks/>
              </p:cNvCxnSpPr>
              <p:nvPr/>
            </p:nvCxnSpPr>
            <p:spPr bwMode="auto">
              <a:xfrm>
                <a:off x="8469949" y="21464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5FEF36AB-DC4F-422E-84FE-13BF344EE15B}"/>
                  </a:ext>
                </a:extLst>
              </p:cNvPr>
              <p:cNvCxnSpPr>
                <a:cxnSpLocks/>
              </p:cNvCxnSpPr>
              <p:nvPr/>
            </p:nvCxnSpPr>
            <p:spPr bwMode="auto">
              <a:xfrm>
                <a:off x="8458308" y="21464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6F0DD820-A3BD-4DCF-ACAE-D6E3E21F71C8}"/>
                  </a:ext>
                </a:extLst>
              </p:cNvPr>
              <p:cNvCxnSpPr>
                <a:cxnSpLocks/>
              </p:cNvCxnSpPr>
              <p:nvPr/>
            </p:nvCxnSpPr>
            <p:spPr bwMode="auto">
              <a:xfrm>
                <a:off x="8443492" y="21591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BF358E74-D8B6-462D-B3EA-26273A0EF64B}"/>
                  </a:ext>
                </a:extLst>
              </p:cNvPr>
              <p:cNvCxnSpPr>
                <a:cxnSpLocks/>
              </p:cNvCxnSpPr>
              <p:nvPr/>
            </p:nvCxnSpPr>
            <p:spPr bwMode="auto">
              <a:xfrm>
                <a:off x="8425501" y="21474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C61D2548-991E-46C8-8219-B36F281D6E47}"/>
                  </a:ext>
                </a:extLst>
              </p:cNvPr>
              <p:cNvCxnSpPr>
                <a:cxnSpLocks/>
              </p:cNvCxnSpPr>
              <p:nvPr/>
            </p:nvCxnSpPr>
            <p:spPr bwMode="auto">
              <a:xfrm>
                <a:off x="8406451" y="21474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5B82154C-6713-43AE-92AF-9A0DAAB145AE}"/>
                  </a:ext>
                </a:extLst>
              </p:cNvPr>
              <p:cNvCxnSpPr>
                <a:cxnSpLocks/>
              </p:cNvCxnSpPr>
              <p:nvPr/>
            </p:nvCxnSpPr>
            <p:spPr bwMode="auto">
              <a:xfrm>
                <a:off x="8383167" y="21474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605107FA-DDD3-44F6-B153-DA3DCD57A5AB}"/>
                  </a:ext>
                </a:extLst>
              </p:cNvPr>
              <p:cNvCxnSpPr>
                <a:cxnSpLocks/>
              </p:cNvCxnSpPr>
              <p:nvPr/>
            </p:nvCxnSpPr>
            <p:spPr bwMode="auto">
              <a:xfrm>
                <a:off x="8366234" y="214112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D5686233-108E-47A4-8301-DB0226FB0EB1}"/>
                  </a:ext>
                </a:extLst>
              </p:cNvPr>
              <p:cNvCxnSpPr>
                <a:cxnSpLocks/>
              </p:cNvCxnSpPr>
              <p:nvPr/>
            </p:nvCxnSpPr>
            <p:spPr bwMode="auto">
              <a:xfrm>
                <a:off x="8348243" y="214112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705B0382-DEEA-40D2-BF14-92BF07AF8F39}"/>
                  </a:ext>
                </a:extLst>
              </p:cNvPr>
              <p:cNvCxnSpPr>
                <a:cxnSpLocks/>
              </p:cNvCxnSpPr>
              <p:nvPr/>
            </p:nvCxnSpPr>
            <p:spPr bwMode="auto">
              <a:xfrm>
                <a:off x="8329193" y="213371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592BC8C2-A283-4628-904E-7473F5AA7852}"/>
                  </a:ext>
                </a:extLst>
              </p:cNvPr>
              <p:cNvCxnSpPr>
                <a:cxnSpLocks/>
              </p:cNvCxnSpPr>
              <p:nvPr/>
            </p:nvCxnSpPr>
            <p:spPr bwMode="auto">
              <a:xfrm>
                <a:off x="8306968" y="213371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4638C870-5872-4F47-91A6-247140514CFE}"/>
                  </a:ext>
                </a:extLst>
              </p:cNvPr>
              <p:cNvCxnSpPr>
                <a:cxnSpLocks/>
              </p:cNvCxnSpPr>
              <p:nvPr/>
            </p:nvCxnSpPr>
            <p:spPr bwMode="auto">
              <a:xfrm>
                <a:off x="8285801" y="213900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FC2C6E2A-8D87-4BC4-8492-C50B433CAB49}"/>
                  </a:ext>
                </a:extLst>
              </p:cNvPr>
              <p:cNvCxnSpPr>
                <a:cxnSpLocks/>
              </p:cNvCxnSpPr>
              <p:nvPr/>
            </p:nvCxnSpPr>
            <p:spPr bwMode="auto">
              <a:xfrm>
                <a:off x="8276276"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5D7D4D60-1200-4CE7-877A-8923CF31BD62}"/>
                  </a:ext>
                </a:extLst>
              </p:cNvPr>
              <p:cNvCxnSpPr>
                <a:cxnSpLocks/>
              </p:cNvCxnSpPr>
              <p:nvPr/>
            </p:nvCxnSpPr>
            <p:spPr bwMode="auto">
              <a:xfrm>
                <a:off x="8267810"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E8A8BF10-1C49-415B-9499-BB92DF0A4DC4}"/>
                  </a:ext>
                </a:extLst>
              </p:cNvPr>
              <p:cNvCxnSpPr>
                <a:cxnSpLocks/>
              </p:cNvCxnSpPr>
              <p:nvPr/>
            </p:nvCxnSpPr>
            <p:spPr bwMode="auto">
              <a:xfrm>
                <a:off x="8248760"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CD6BE005-3A75-49AB-86B1-FD299F4AD907}"/>
                  </a:ext>
                </a:extLst>
              </p:cNvPr>
              <p:cNvCxnSpPr>
                <a:cxnSpLocks/>
              </p:cNvCxnSpPr>
              <p:nvPr/>
            </p:nvCxnSpPr>
            <p:spPr bwMode="auto">
              <a:xfrm>
                <a:off x="8243468"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79636357-AB33-4F8D-B108-B86910FAE3EE}"/>
                  </a:ext>
                </a:extLst>
              </p:cNvPr>
              <p:cNvCxnSpPr>
                <a:cxnSpLocks/>
              </p:cNvCxnSpPr>
              <p:nvPr/>
            </p:nvCxnSpPr>
            <p:spPr bwMode="auto">
              <a:xfrm>
                <a:off x="8237118"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E9CD70C7-F73E-4D43-9923-69324EDD4543}"/>
                  </a:ext>
                </a:extLst>
              </p:cNvPr>
              <p:cNvCxnSpPr>
                <a:cxnSpLocks/>
              </p:cNvCxnSpPr>
              <p:nvPr/>
            </p:nvCxnSpPr>
            <p:spPr bwMode="auto">
              <a:xfrm>
                <a:off x="8232884"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5FD86FB8-39D8-47D1-94C3-C1DCF4DABCC0}"/>
                  </a:ext>
                </a:extLst>
              </p:cNvPr>
              <p:cNvCxnSpPr>
                <a:cxnSpLocks/>
              </p:cNvCxnSpPr>
              <p:nvPr/>
            </p:nvCxnSpPr>
            <p:spPr bwMode="auto">
              <a:xfrm>
                <a:off x="8225475"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A3DA9DE2-6B9F-4F8A-96CB-6F51F2E2397B}"/>
                  </a:ext>
                </a:extLst>
              </p:cNvPr>
              <p:cNvCxnSpPr>
                <a:cxnSpLocks/>
              </p:cNvCxnSpPr>
              <p:nvPr/>
            </p:nvCxnSpPr>
            <p:spPr bwMode="auto">
              <a:xfrm>
                <a:off x="8207484"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E937131F-4CBE-4F09-9EF2-7360D494C8E9}"/>
                  </a:ext>
                </a:extLst>
              </p:cNvPr>
              <p:cNvCxnSpPr>
                <a:cxnSpLocks/>
              </p:cNvCxnSpPr>
              <p:nvPr/>
            </p:nvCxnSpPr>
            <p:spPr bwMode="auto">
              <a:xfrm>
                <a:off x="8194784"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07BDC5A3-8FA8-4BC3-96FE-B0A5B1559D4C}"/>
                  </a:ext>
                </a:extLst>
              </p:cNvPr>
              <p:cNvCxnSpPr>
                <a:cxnSpLocks/>
              </p:cNvCxnSpPr>
              <p:nvPr/>
            </p:nvCxnSpPr>
            <p:spPr bwMode="auto">
              <a:xfrm>
                <a:off x="8185259"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4A24582E-1BBB-45F9-8645-695F7944C536}"/>
                  </a:ext>
                </a:extLst>
              </p:cNvPr>
              <p:cNvCxnSpPr>
                <a:cxnSpLocks/>
              </p:cNvCxnSpPr>
              <p:nvPr/>
            </p:nvCxnSpPr>
            <p:spPr bwMode="auto">
              <a:xfrm>
                <a:off x="8182084" y="21347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E4CE3C15-901B-4997-BB7F-464B653746A8}"/>
                  </a:ext>
                </a:extLst>
              </p:cNvPr>
              <p:cNvCxnSpPr>
                <a:cxnSpLocks/>
              </p:cNvCxnSpPr>
              <p:nvPr/>
            </p:nvCxnSpPr>
            <p:spPr bwMode="auto">
              <a:xfrm>
                <a:off x="8165150" y="213689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71AD188C-F2B9-4413-A73D-D003C632F08F}"/>
                  </a:ext>
                </a:extLst>
              </p:cNvPr>
              <p:cNvCxnSpPr>
                <a:cxnSpLocks/>
              </p:cNvCxnSpPr>
              <p:nvPr/>
            </p:nvCxnSpPr>
            <p:spPr bwMode="auto">
              <a:xfrm>
                <a:off x="8153509" y="213054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08130CFE-8D4D-4960-A758-1B22D33D7917}"/>
                  </a:ext>
                </a:extLst>
              </p:cNvPr>
              <p:cNvCxnSpPr>
                <a:cxnSpLocks/>
              </p:cNvCxnSpPr>
              <p:nvPr/>
            </p:nvCxnSpPr>
            <p:spPr bwMode="auto">
              <a:xfrm>
                <a:off x="8135517" y="21252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1B48D0B1-FC81-4057-B6DC-7A55BABB3F53}"/>
                  </a:ext>
                </a:extLst>
              </p:cNvPr>
              <p:cNvCxnSpPr>
                <a:cxnSpLocks/>
              </p:cNvCxnSpPr>
              <p:nvPr/>
            </p:nvCxnSpPr>
            <p:spPr bwMode="auto">
              <a:xfrm>
                <a:off x="8124934" y="21252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9380499F-5477-4CC9-8CFE-1191C33D261A}"/>
                  </a:ext>
                </a:extLst>
              </p:cNvPr>
              <p:cNvCxnSpPr>
                <a:cxnSpLocks/>
              </p:cNvCxnSpPr>
              <p:nvPr/>
            </p:nvCxnSpPr>
            <p:spPr bwMode="auto">
              <a:xfrm>
                <a:off x="8108000" y="21252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C635D470-17A5-4920-9CDE-C54C2B5C9CC9}"/>
                  </a:ext>
                </a:extLst>
              </p:cNvPr>
              <p:cNvCxnSpPr>
                <a:cxnSpLocks/>
              </p:cNvCxnSpPr>
              <p:nvPr/>
            </p:nvCxnSpPr>
            <p:spPr bwMode="auto">
              <a:xfrm>
                <a:off x="8093184" y="21252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663BDECA-135B-4ACD-8C83-7694B8CBA488}"/>
                  </a:ext>
                </a:extLst>
              </p:cNvPr>
              <p:cNvCxnSpPr>
                <a:cxnSpLocks/>
              </p:cNvCxnSpPr>
              <p:nvPr/>
            </p:nvCxnSpPr>
            <p:spPr bwMode="auto">
              <a:xfrm>
                <a:off x="8069900" y="212101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1ED2702B-6D70-4E5A-91D3-3D96332BC5E5}"/>
                  </a:ext>
                </a:extLst>
              </p:cNvPr>
              <p:cNvCxnSpPr>
                <a:cxnSpLocks/>
              </p:cNvCxnSpPr>
              <p:nvPr/>
            </p:nvCxnSpPr>
            <p:spPr bwMode="auto">
              <a:xfrm>
                <a:off x="8054025" y="212101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BC8109FB-0885-46F7-A688-A3A70F76E6DE}"/>
                  </a:ext>
                </a:extLst>
              </p:cNvPr>
              <p:cNvCxnSpPr>
                <a:cxnSpLocks/>
              </p:cNvCxnSpPr>
              <p:nvPr/>
            </p:nvCxnSpPr>
            <p:spPr bwMode="auto">
              <a:xfrm>
                <a:off x="8026508" y="212101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1E016E0B-1531-48F3-9C37-684404B38845}"/>
                  </a:ext>
                </a:extLst>
              </p:cNvPr>
              <p:cNvCxnSpPr>
                <a:cxnSpLocks/>
              </p:cNvCxnSpPr>
              <p:nvPr/>
            </p:nvCxnSpPr>
            <p:spPr bwMode="auto">
              <a:xfrm>
                <a:off x="8005341" y="212842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C18037FC-49F5-4FF9-8789-1DCD8F3B38BB}"/>
                  </a:ext>
                </a:extLst>
              </p:cNvPr>
              <p:cNvCxnSpPr>
                <a:cxnSpLocks/>
              </p:cNvCxnSpPr>
              <p:nvPr/>
            </p:nvCxnSpPr>
            <p:spPr bwMode="auto">
              <a:xfrm>
                <a:off x="7997933" y="211572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E138A91D-583F-48F3-8408-4A13ED5FF409}"/>
                  </a:ext>
                </a:extLst>
              </p:cNvPr>
              <p:cNvCxnSpPr>
                <a:cxnSpLocks/>
              </p:cNvCxnSpPr>
              <p:nvPr/>
            </p:nvCxnSpPr>
            <p:spPr bwMode="auto">
              <a:xfrm>
                <a:off x="7985233" y="211572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72BB476A-6D5A-4952-B5C8-CC8DEE019102}"/>
                  </a:ext>
                </a:extLst>
              </p:cNvPr>
              <p:cNvCxnSpPr>
                <a:cxnSpLocks/>
              </p:cNvCxnSpPr>
              <p:nvPr/>
            </p:nvCxnSpPr>
            <p:spPr bwMode="auto">
              <a:xfrm>
                <a:off x="7965124" y="211572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E5AB606E-4C94-408E-9DEC-19DAD9B7667D}"/>
                  </a:ext>
                </a:extLst>
              </p:cNvPr>
              <p:cNvCxnSpPr>
                <a:cxnSpLocks/>
              </p:cNvCxnSpPr>
              <p:nvPr/>
            </p:nvCxnSpPr>
            <p:spPr bwMode="auto">
              <a:xfrm>
                <a:off x="7936549" y="211784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FA0307D7-5347-4407-A7F2-B6074D6E44AE}"/>
                  </a:ext>
                </a:extLst>
              </p:cNvPr>
              <p:cNvCxnSpPr>
                <a:cxnSpLocks/>
              </p:cNvCxnSpPr>
              <p:nvPr/>
            </p:nvCxnSpPr>
            <p:spPr bwMode="auto">
              <a:xfrm>
                <a:off x="7925966" y="211572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FB5E034D-124D-4BA6-96DF-4EBD86EA1EC1}"/>
                  </a:ext>
                </a:extLst>
              </p:cNvPr>
              <p:cNvCxnSpPr>
                <a:cxnSpLocks/>
              </p:cNvCxnSpPr>
              <p:nvPr/>
            </p:nvCxnSpPr>
            <p:spPr bwMode="auto">
              <a:xfrm>
                <a:off x="7925966" y="210937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95772F69-D385-4A0E-A41E-C0C2E85F099F}"/>
                  </a:ext>
                </a:extLst>
              </p:cNvPr>
              <p:cNvCxnSpPr>
                <a:cxnSpLocks/>
              </p:cNvCxnSpPr>
              <p:nvPr/>
            </p:nvCxnSpPr>
            <p:spPr bwMode="auto">
              <a:xfrm>
                <a:off x="7907974" y="210831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2006FACC-15AE-401B-92F8-78676C11A690}"/>
                  </a:ext>
                </a:extLst>
              </p:cNvPr>
              <p:cNvCxnSpPr>
                <a:cxnSpLocks/>
              </p:cNvCxnSpPr>
              <p:nvPr/>
            </p:nvCxnSpPr>
            <p:spPr bwMode="auto">
              <a:xfrm>
                <a:off x="7889982" y="210831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DF9056DF-9E74-470A-BFB9-27D150BB5DCC}"/>
                  </a:ext>
                </a:extLst>
              </p:cNvPr>
              <p:cNvCxnSpPr>
                <a:cxnSpLocks/>
              </p:cNvCxnSpPr>
              <p:nvPr/>
            </p:nvCxnSpPr>
            <p:spPr bwMode="auto">
              <a:xfrm>
                <a:off x="7873049" y="209773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E110C038-E57E-4160-86D8-BE7AF3069506}"/>
                  </a:ext>
                </a:extLst>
              </p:cNvPr>
              <p:cNvCxnSpPr>
                <a:cxnSpLocks/>
              </p:cNvCxnSpPr>
              <p:nvPr/>
            </p:nvCxnSpPr>
            <p:spPr bwMode="auto">
              <a:xfrm>
                <a:off x="7860349" y="209773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0B2C177B-84BE-4A9A-B445-A917C685A626}"/>
                  </a:ext>
                </a:extLst>
              </p:cNvPr>
              <p:cNvCxnSpPr>
                <a:cxnSpLocks/>
              </p:cNvCxnSpPr>
              <p:nvPr/>
            </p:nvCxnSpPr>
            <p:spPr bwMode="auto">
              <a:xfrm>
                <a:off x="7856116" y="209773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2CFB4D57-135F-4ADA-A990-4F4F839B5A23}"/>
                  </a:ext>
                </a:extLst>
              </p:cNvPr>
              <p:cNvCxnSpPr>
                <a:cxnSpLocks/>
              </p:cNvCxnSpPr>
              <p:nvPr/>
            </p:nvCxnSpPr>
            <p:spPr bwMode="auto">
              <a:xfrm>
                <a:off x="7834950" y="209773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206AC120-3BD9-475B-9235-AD3E8C529407}"/>
                  </a:ext>
                </a:extLst>
              </p:cNvPr>
              <p:cNvCxnSpPr>
                <a:cxnSpLocks/>
              </p:cNvCxnSpPr>
              <p:nvPr/>
            </p:nvCxnSpPr>
            <p:spPr bwMode="auto">
              <a:xfrm>
                <a:off x="7822250" y="209773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158C3832-DCA2-4066-B333-EEB7CB41C175}"/>
                  </a:ext>
                </a:extLst>
              </p:cNvPr>
              <p:cNvCxnSpPr>
                <a:cxnSpLocks/>
              </p:cNvCxnSpPr>
              <p:nvPr/>
            </p:nvCxnSpPr>
            <p:spPr bwMode="auto">
              <a:xfrm>
                <a:off x="7803200" y="209773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0AD2360D-08D4-406E-B1C2-9E6157CFFB0B}"/>
                  </a:ext>
                </a:extLst>
              </p:cNvPr>
              <p:cNvCxnSpPr>
                <a:cxnSpLocks/>
              </p:cNvCxnSpPr>
              <p:nvPr/>
            </p:nvCxnSpPr>
            <p:spPr bwMode="auto">
              <a:xfrm>
                <a:off x="7789441" y="20998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B06B29BD-0162-49FD-ADAE-7729DDF04C12}"/>
                  </a:ext>
                </a:extLst>
              </p:cNvPr>
              <p:cNvCxnSpPr>
                <a:cxnSpLocks/>
              </p:cNvCxnSpPr>
              <p:nvPr/>
            </p:nvCxnSpPr>
            <p:spPr bwMode="auto">
              <a:xfrm>
                <a:off x="7778857" y="209773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AA27A627-8742-48BC-AB75-2BA11B2A4208}"/>
                  </a:ext>
                </a:extLst>
              </p:cNvPr>
              <p:cNvCxnSpPr>
                <a:cxnSpLocks/>
              </p:cNvCxnSpPr>
              <p:nvPr/>
            </p:nvCxnSpPr>
            <p:spPr bwMode="auto">
              <a:xfrm>
                <a:off x="7761923" y="209773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BBE196B9-BB4B-4E1F-981D-1B9ABBB034D9}"/>
                  </a:ext>
                </a:extLst>
              </p:cNvPr>
              <p:cNvCxnSpPr>
                <a:cxnSpLocks/>
              </p:cNvCxnSpPr>
              <p:nvPr/>
            </p:nvCxnSpPr>
            <p:spPr bwMode="auto">
              <a:xfrm>
                <a:off x="7748165" y="209773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C4C65182-F027-4245-A50F-A26552A50C34}"/>
                  </a:ext>
                </a:extLst>
              </p:cNvPr>
              <p:cNvCxnSpPr>
                <a:cxnSpLocks/>
              </p:cNvCxnSpPr>
              <p:nvPr/>
            </p:nvCxnSpPr>
            <p:spPr bwMode="auto">
              <a:xfrm>
                <a:off x="7736523" y="209561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ACE9DB6A-B71D-4FFA-A9F1-34E33E27DE54}"/>
                  </a:ext>
                </a:extLst>
              </p:cNvPr>
              <p:cNvCxnSpPr>
                <a:cxnSpLocks/>
              </p:cNvCxnSpPr>
              <p:nvPr/>
            </p:nvCxnSpPr>
            <p:spPr bwMode="auto">
              <a:xfrm>
                <a:off x="7719589" y="20871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47E0ADC9-D066-4D12-8172-850E94CAFC13}"/>
                  </a:ext>
                </a:extLst>
              </p:cNvPr>
              <p:cNvCxnSpPr>
                <a:cxnSpLocks/>
              </p:cNvCxnSpPr>
              <p:nvPr/>
            </p:nvCxnSpPr>
            <p:spPr bwMode="auto">
              <a:xfrm>
                <a:off x="7705831" y="20871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88DA763B-01C9-4856-8C17-EE98524F052A}"/>
                  </a:ext>
                </a:extLst>
              </p:cNvPr>
              <p:cNvCxnSpPr>
                <a:cxnSpLocks/>
              </p:cNvCxnSpPr>
              <p:nvPr/>
            </p:nvCxnSpPr>
            <p:spPr bwMode="auto">
              <a:xfrm>
                <a:off x="7685722" y="20871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97B4CB71-2C2B-42B0-8FA0-CC079D672686}"/>
                  </a:ext>
                </a:extLst>
              </p:cNvPr>
              <p:cNvCxnSpPr>
                <a:cxnSpLocks/>
              </p:cNvCxnSpPr>
              <p:nvPr/>
            </p:nvCxnSpPr>
            <p:spPr bwMode="auto">
              <a:xfrm>
                <a:off x="7656089" y="208714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9B916A4C-4757-4E0B-81C2-64851CC44CA8}"/>
                  </a:ext>
                </a:extLst>
              </p:cNvPr>
              <p:cNvCxnSpPr>
                <a:cxnSpLocks/>
              </p:cNvCxnSpPr>
              <p:nvPr/>
            </p:nvCxnSpPr>
            <p:spPr bwMode="auto">
              <a:xfrm>
                <a:off x="7644447" y="208397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8CA7A828-445C-4D00-8188-37C1D19E190E}"/>
                  </a:ext>
                </a:extLst>
              </p:cNvPr>
              <p:cNvCxnSpPr>
                <a:cxnSpLocks/>
              </p:cNvCxnSpPr>
              <p:nvPr/>
            </p:nvCxnSpPr>
            <p:spPr bwMode="auto">
              <a:xfrm>
                <a:off x="7621163" y="208503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8D07EFD2-86FA-4780-A1E0-614A66D18ED5}"/>
                  </a:ext>
                </a:extLst>
              </p:cNvPr>
              <p:cNvCxnSpPr>
                <a:cxnSpLocks/>
              </p:cNvCxnSpPr>
              <p:nvPr/>
            </p:nvCxnSpPr>
            <p:spPr bwMode="auto">
              <a:xfrm>
                <a:off x="7598938" y="208609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675A4B5B-98C9-4342-B176-3BE3A17319DB}"/>
                  </a:ext>
                </a:extLst>
              </p:cNvPr>
              <p:cNvCxnSpPr>
                <a:cxnSpLocks/>
              </p:cNvCxnSpPr>
              <p:nvPr/>
            </p:nvCxnSpPr>
            <p:spPr bwMode="auto">
              <a:xfrm>
                <a:off x="7586238" y="207974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98D832B2-DE06-4942-8E2E-AD3DE0C02E40}"/>
                  </a:ext>
                </a:extLst>
              </p:cNvPr>
              <p:cNvCxnSpPr>
                <a:cxnSpLocks/>
              </p:cNvCxnSpPr>
              <p:nvPr/>
            </p:nvCxnSpPr>
            <p:spPr bwMode="auto">
              <a:xfrm>
                <a:off x="7582005" y="207339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D1DE0B7B-6B91-40CB-9E4D-84A20D7935F6}"/>
                  </a:ext>
                </a:extLst>
              </p:cNvPr>
              <p:cNvCxnSpPr>
                <a:cxnSpLocks/>
              </p:cNvCxnSpPr>
              <p:nvPr/>
            </p:nvCxnSpPr>
            <p:spPr bwMode="auto">
              <a:xfrm>
                <a:off x="7559780" y="208079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6B11AE23-D3D3-4BE7-A482-5B7D3A1FC1E4}"/>
                  </a:ext>
                </a:extLst>
              </p:cNvPr>
              <p:cNvCxnSpPr>
                <a:cxnSpLocks/>
              </p:cNvCxnSpPr>
              <p:nvPr/>
            </p:nvCxnSpPr>
            <p:spPr bwMode="auto">
              <a:xfrm>
                <a:off x="7547080" y="208079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9991C62B-1E60-4B89-88D9-523F3C50D4A0}"/>
                  </a:ext>
                </a:extLst>
              </p:cNvPr>
              <p:cNvCxnSpPr>
                <a:cxnSpLocks/>
              </p:cNvCxnSpPr>
              <p:nvPr/>
            </p:nvCxnSpPr>
            <p:spPr bwMode="auto">
              <a:xfrm>
                <a:off x="7530146" y="208079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D8AC79D7-9AB8-41B9-A977-97638CAA2566}"/>
                  </a:ext>
                </a:extLst>
              </p:cNvPr>
              <p:cNvCxnSpPr>
                <a:cxnSpLocks/>
              </p:cNvCxnSpPr>
              <p:nvPr/>
            </p:nvCxnSpPr>
            <p:spPr bwMode="auto">
              <a:xfrm>
                <a:off x="7535437" y="208079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562989AF-1A04-400A-A071-09974E27F3E1}"/>
                  </a:ext>
                </a:extLst>
              </p:cNvPr>
              <p:cNvCxnSpPr>
                <a:cxnSpLocks/>
              </p:cNvCxnSpPr>
              <p:nvPr/>
            </p:nvCxnSpPr>
            <p:spPr bwMode="auto">
              <a:xfrm>
                <a:off x="7518504" y="207550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EFDE1FB5-938E-465C-8D2A-A29172888362}"/>
                  </a:ext>
                </a:extLst>
              </p:cNvPr>
              <p:cNvCxnSpPr>
                <a:cxnSpLocks/>
              </p:cNvCxnSpPr>
              <p:nvPr/>
            </p:nvCxnSpPr>
            <p:spPr bwMode="auto">
              <a:xfrm>
                <a:off x="7504746" y="207550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0774A5B2-854C-445F-A6E5-9C7634ECABF6}"/>
                  </a:ext>
                </a:extLst>
              </p:cNvPr>
              <p:cNvCxnSpPr>
                <a:cxnSpLocks/>
              </p:cNvCxnSpPr>
              <p:nvPr/>
            </p:nvCxnSpPr>
            <p:spPr bwMode="auto">
              <a:xfrm>
                <a:off x="7484637" y="207550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517155BB-0C27-4C68-B1D5-D8C0E98B55AC}"/>
                  </a:ext>
                </a:extLst>
              </p:cNvPr>
              <p:cNvCxnSpPr>
                <a:cxnSpLocks/>
              </p:cNvCxnSpPr>
              <p:nvPr/>
            </p:nvCxnSpPr>
            <p:spPr bwMode="auto">
              <a:xfrm>
                <a:off x="7469821" y="207550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E77D2416-A487-4691-9281-634FB4D3BCC7}"/>
                  </a:ext>
                </a:extLst>
              </p:cNvPr>
              <p:cNvCxnSpPr>
                <a:cxnSpLocks/>
              </p:cNvCxnSpPr>
              <p:nvPr/>
            </p:nvCxnSpPr>
            <p:spPr bwMode="auto">
              <a:xfrm>
                <a:off x="7464530" y="20691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050A1BF7-C739-4571-B1A8-AF167DDAA9C0}"/>
                  </a:ext>
                </a:extLst>
              </p:cNvPr>
              <p:cNvCxnSpPr>
                <a:cxnSpLocks/>
              </p:cNvCxnSpPr>
              <p:nvPr/>
            </p:nvCxnSpPr>
            <p:spPr bwMode="auto">
              <a:xfrm>
                <a:off x="7444421" y="20691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62265DBA-1B0A-48AC-A904-A0274288120B}"/>
                  </a:ext>
                </a:extLst>
              </p:cNvPr>
              <p:cNvCxnSpPr>
                <a:cxnSpLocks/>
              </p:cNvCxnSpPr>
              <p:nvPr/>
            </p:nvCxnSpPr>
            <p:spPr bwMode="auto">
              <a:xfrm>
                <a:off x="7430663" y="20691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FD4F6F53-7C90-4701-8B47-D62BFD77E5A1}"/>
                  </a:ext>
                </a:extLst>
              </p:cNvPr>
              <p:cNvCxnSpPr>
                <a:cxnSpLocks/>
              </p:cNvCxnSpPr>
              <p:nvPr/>
            </p:nvCxnSpPr>
            <p:spPr bwMode="auto">
              <a:xfrm>
                <a:off x="7452888" y="20691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5373A578-CBF4-4F34-9F1F-CDADA1708B0F}"/>
                  </a:ext>
                </a:extLst>
              </p:cNvPr>
              <p:cNvCxnSpPr>
                <a:cxnSpLocks/>
              </p:cNvCxnSpPr>
              <p:nvPr/>
            </p:nvCxnSpPr>
            <p:spPr bwMode="auto">
              <a:xfrm>
                <a:off x="7412671"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7F15D428-A274-4402-A787-62C1E26A0019}"/>
                  </a:ext>
                </a:extLst>
              </p:cNvPr>
              <p:cNvCxnSpPr>
                <a:cxnSpLocks/>
              </p:cNvCxnSpPr>
              <p:nvPr/>
            </p:nvCxnSpPr>
            <p:spPr bwMode="auto">
              <a:xfrm>
                <a:off x="7401029"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8430DB33-6400-424C-9FA3-9AAA98F708DF}"/>
                  </a:ext>
                </a:extLst>
              </p:cNvPr>
              <p:cNvCxnSpPr>
                <a:cxnSpLocks/>
              </p:cNvCxnSpPr>
              <p:nvPr/>
            </p:nvCxnSpPr>
            <p:spPr bwMode="auto">
              <a:xfrm>
                <a:off x="7377746"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75316920-02BB-4D04-B7D0-E5507BC3B517}"/>
                  </a:ext>
                </a:extLst>
              </p:cNvPr>
              <p:cNvCxnSpPr>
                <a:cxnSpLocks/>
              </p:cNvCxnSpPr>
              <p:nvPr/>
            </p:nvCxnSpPr>
            <p:spPr bwMode="auto">
              <a:xfrm>
                <a:off x="7366104"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681411D3-AD44-4617-83D4-73210D8B19C7}"/>
                  </a:ext>
                </a:extLst>
              </p:cNvPr>
              <p:cNvCxnSpPr>
                <a:cxnSpLocks/>
              </p:cNvCxnSpPr>
              <p:nvPr/>
            </p:nvCxnSpPr>
            <p:spPr bwMode="auto">
              <a:xfrm>
                <a:off x="7387270"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38D85BD6-F2AD-4B13-9554-60466ACB9878}"/>
                  </a:ext>
                </a:extLst>
              </p:cNvPr>
              <p:cNvCxnSpPr>
                <a:cxnSpLocks/>
              </p:cNvCxnSpPr>
              <p:nvPr/>
            </p:nvCxnSpPr>
            <p:spPr bwMode="auto">
              <a:xfrm>
                <a:off x="7342819"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107A69A4-D3B1-4492-B14C-C821F98BB963}"/>
                  </a:ext>
                </a:extLst>
              </p:cNvPr>
              <p:cNvCxnSpPr>
                <a:cxnSpLocks/>
              </p:cNvCxnSpPr>
              <p:nvPr/>
            </p:nvCxnSpPr>
            <p:spPr bwMode="auto">
              <a:xfrm>
                <a:off x="7316360"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0577AB1A-6562-4E59-A03C-DEB4555CA87A}"/>
                  </a:ext>
                </a:extLst>
              </p:cNvPr>
              <p:cNvCxnSpPr>
                <a:cxnSpLocks/>
              </p:cNvCxnSpPr>
              <p:nvPr/>
            </p:nvCxnSpPr>
            <p:spPr bwMode="auto">
              <a:xfrm>
                <a:off x="7296252"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80893C15-C4E0-4D7A-BEEA-578F0FFD9F74}"/>
                  </a:ext>
                </a:extLst>
              </p:cNvPr>
              <p:cNvCxnSpPr>
                <a:cxnSpLocks/>
              </p:cNvCxnSpPr>
              <p:nvPr/>
            </p:nvCxnSpPr>
            <p:spPr bwMode="auto">
              <a:xfrm>
                <a:off x="7292018"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2C4FC6C1-AD28-40DC-9DAE-A9E0D98ECC6B}"/>
                  </a:ext>
                </a:extLst>
              </p:cNvPr>
              <p:cNvCxnSpPr>
                <a:cxnSpLocks/>
              </p:cNvCxnSpPr>
              <p:nvPr/>
            </p:nvCxnSpPr>
            <p:spPr bwMode="auto">
              <a:xfrm>
                <a:off x="7279318"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955329D7-D701-44A1-97E6-30C48E7D8C87}"/>
                  </a:ext>
                </a:extLst>
              </p:cNvPr>
              <p:cNvCxnSpPr>
                <a:cxnSpLocks/>
              </p:cNvCxnSpPr>
              <p:nvPr/>
            </p:nvCxnSpPr>
            <p:spPr bwMode="auto">
              <a:xfrm>
                <a:off x="7241218"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9EEE65D2-EB30-4CBF-9743-8128038AA95A}"/>
                  </a:ext>
                </a:extLst>
              </p:cNvPr>
              <p:cNvCxnSpPr>
                <a:cxnSpLocks/>
              </p:cNvCxnSpPr>
              <p:nvPr/>
            </p:nvCxnSpPr>
            <p:spPr bwMode="auto">
              <a:xfrm>
                <a:off x="7249685" y="205751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7B72E507-7E65-4BF0-A5E7-5D9083A6ABA5}"/>
                  </a:ext>
                </a:extLst>
              </p:cNvPr>
              <p:cNvCxnSpPr>
                <a:cxnSpLocks/>
              </p:cNvCxnSpPr>
              <p:nvPr/>
            </p:nvCxnSpPr>
            <p:spPr bwMode="auto">
              <a:xfrm>
                <a:off x="7231694" y="205645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998E7359-D52E-4B55-9C41-3CE77B0480CE}"/>
                  </a:ext>
                </a:extLst>
              </p:cNvPr>
              <p:cNvCxnSpPr>
                <a:cxnSpLocks/>
              </p:cNvCxnSpPr>
              <p:nvPr/>
            </p:nvCxnSpPr>
            <p:spPr bwMode="auto">
              <a:xfrm>
                <a:off x="7215819" y="205010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45DFAEC6-4EDE-4229-BECD-8C2EF5651AC1}"/>
                  </a:ext>
                </a:extLst>
              </p:cNvPr>
              <p:cNvCxnSpPr>
                <a:cxnSpLocks/>
              </p:cNvCxnSpPr>
              <p:nvPr/>
            </p:nvCxnSpPr>
            <p:spPr bwMode="auto">
              <a:xfrm>
                <a:off x="7186185" y="205010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8A2219FA-321A-4854-B3CD-7CD3F7555571}"/>
                  </a:ext>
                </a:extLst>
              </p:cNvPr>
              <p:cNvCxnSpPr>
                <a:cxnSpLocks/>
              </p:cNvCxnSpPr>
              <p:nvPr/>
            </p:nvCxnSpPr>
            <p:spPr bwMode="auto">
              <a:xfrm>
                <a:off x="7167135" y="205857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9AA69F40-1BE0-4D71-B2F0-840D77E52184}"/>
                  </a:ext>
                </a:extLst>
              </p:cNvPr>
              <p:cNvCxnSpPr>
                <a:cxnSpLocks/>
              </p:cNvCxnSpPr>
              <p:nvPr/>
            </p:nvCxnSpPr>
            <p:spPr bwMode="auto">
              <a:xfrm>
                <a:off x="7155494" y="205857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4C021442-7C69-4B92-A760-43E14B4D309B}"/>
                  </a:ext>
                </a:extLst>
              </p:cNvPr>
              <p:cNvCxnSpPr>
                <a:cxnSpLocks/>
              </p:cNvCxnSpPr>
              <p:nvPr/>
            </p:nvCxnSpPr>
            <p:spPr bwMode="auto">
              <a:xfrm>
                <a:off x="7143852" y="205857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EE902D66-32C9-4827-9A42-6E1837DE6E9C}"/>
                  </a:ext>
                </a:extLst>
              </p:cNvPr>
              <p:cNvCxnSpPr>
                <a:cxnSpLocks/>
              </p:cNvCxnSpPr>
              <p:nvPr/>
            </p:nvCxnSpPr>
            <p:spPr bwMode="auto">
              <a:xfrm>
                <a:off x="7126918" y="205857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16970F2D-DFC9-4DCB-AF2B-B758760460BB}"/>
                  </a:ext>
                </a:extLst>
              </p:cNvPr>
              <p:cNvCxnSpPr>
                <a:cxnSpLocks/>
              </p:cNvCxnSpPr>
              <p:nvPr/>
            </p:nvCxnSpPr>
            <p:spPr bwMode="auto">
              <a:xfrm>
                <a:off x="7113160" y="205857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3AD27BE1-D6CC-4BB6-A94F-B53C7E984B04}"/>
                  </a:ext>
                </a:extLst>
              </p:cNvPr>
              <p:cNvCxnSpPr>
                <a:cxnSpLocks/>
              </p:cNvCxnSpPr>
              <p:nvPr/>
            </p:nvCxnSpPr>
            <p:spPr bwMode="auto">
              <a:xfrm>
                <a:off x="7090935" y="205434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73259D41-F6E6-478E-A5ED-7DDF8007067B}"/>
                  </a:ext>
                </a:extLst>
              </p:cNvPr>
              <p:cNvCxnSpPr>
                <a:cxnSpLocks/>
              </p:cNvCxnSpPr>
              <p:nvPr/>
            </p:nvCxnSpPr>
            <p:spPr bwMode="auto">
              <a:xfrm>
                <a:off x="7082468" y="205434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886E24DC-64F5-4DC6-A668-C9C9EDDDEB2A}"/>
                  </a:ext>
                </a:extLst>
              </p:cNvPr>
              <p:cNvCxnSpPr>
                <a:cxnSpLocks/>
              </p:cNvCxnSpPr>
              <p:nvPr/>
            </p:nvCxnSpPr>
            <p:spPr bwMode="auto">
              <a:xfrm>
                <a:off x="7068710" y="205010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2B57A022-CD53-4409-8508-07C1BDCCD220}"/>
                  </a:ext>
                </a:extLst>
              </p:cNvPr>
              <p:cNvCxnSpPr>
                <a:cxnSpLocks/>
              </p:cNvCxnSpPr>
              <p:nvPr/>
            </p:nvCxnSpPr>
            <p:spPr bwMode="auto">
              <a:xfrm>
                <a:off x="7056010" y="204798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A8043847-C595-4639-86E5-5BD8E20732F0}"/>
                  </a:ext>
                </a:extLst>
              </p:cNvPr>
              <p:cNvCxnSpPr>
                <a:cxnSpLocks/>
              </p:cNvCxnSpPr>
              <p:nvPr/>
            </p:nvCxnSpPr>
            <p:spPr bwMode="auto">
              <a:xfrm>
                <a:off x="7045426" y="204163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BD9F3FA4-4A95-4B96-ACAC-876A631961FD}"/>
                  </a:ext>
                </a:extLst>
              </p:cNvPr>
              <p:cNvCxnSpPr>
                <a:cxnSpLocks/>
              </p:cNvCxnSpPr>
              <p:nvPr/>
            </p:nvCxnSpPr>
            <p:spPr bwMode="auto">
              <a:xfrm>
                <a:off x="7022143" y="204163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29A94399-85C7-4957-8706-A444B73C8D52}"/>
                  </a:ext>
                </a:extLst>
              </p:cNvPr>
              <p:cNvCxnSpPr>
                <a:cxnSpLocks/>
              </p:cNvCxnSpPr>
              <p:nvPr/>
            </p:nvCxnSpPr>
            <p:spPr bwMode="auto">
              <a:xfrm>
                <a:off x="7010501" y="20448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76B8C762-4678-47FD-A98F-FD2A2D468590}"/>
                  </a:ext>
                </a:extLst>
              </p:cNvPr>
              <p:cNvCxnSpPr>
                <a:cxnSpLocks/>
              </p:cNvCxnSpPr>
              <p:nvPr/>
            </p:nvCxnSpPr>
            <p:spPr bwMode="auto">
              <a:xfrm>
                <a:off x="6995685" y="204058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DA6A4568-F92A-4469-9290-F1B127B2DBC3}"/>
                  </a:ext>
                </a:extLst>
              </p:cNvPr>
              <p:cNvCxnSpPr>
                <a:cxnSpLocks/>
              </p:cNvCxnSpPr>
              <p:nvPr/>
            </p:nvCxnSpPr>
            <p:spPr bwMode="auto">
              <a:xfrm>
                <a:off x="6979810" y="203952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3C8451C6-C04C-4973-BD26-12DAF21A3EFD}"/>
                  </a:ext>
                </a:extLst>
              </p:cNvPr>
              <p:cNvCxnSpPr>
                <a:cxnSpLocks/>
              </p:cNvCxnSpPr>
              <p:nvPr/>
            </p:nvCxnSpPr>
            <p:spPr bwMode="auto">
              <a:xfrm>
                <a:off x="6967110" y="203952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229E2EF1-C7AA-40CC-9DD7-CCC878BB3359}"/>
                  </a:ext>
                </a:extLst>
              </p:cNvPr>
              <p:cNvCxnSpPr>
                <a:cxnSpLocks/>
              </p:cNvCxnSpPr>
              <p:nvPr/>
            </p:nvCxnSpPr>
            <p:spPr bwMode="auto">
              <a:xfrm>
                <a:off x="6948060" y="20321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086CB8A8-5A6F-4B09-A0E2-A769EC16F58A}"/>
                  </a:ext>
                </a:extLst>
              </p:cNvPr>
              <p:cNvCxnSpPr>
                <a:cxnSpLocks/>
              </p:cNvCxnSpPr>
              <p:nvPr/>
            </p:nvCxnSpPr>
            <p:spPr bwMode="auto">
              <a:xfrm>
                <a:off x="6923718" y="203211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368B047B-24B6-4E6F-B032-56CCF3ECF0A5}"/>
                  </a:ext>
                </a:extLst>
              </p:cNvPr>
              <p:cNvCxnSpPr>
                <a:cxnSpLocks/>
              </p:cNvCxnSpPr>
              <p:nvPr/>
            </p:nvCxnSpPr>
            <p:spPr bwMode="auto">
              <a:xfrm>
                <a:off x="6906785" y="202364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218AF25D-4FE6-4C1B-8B0B-410AB5E8897E}"/>
                  </a:ext>
                </a:extLst>
              </p:cNvPr>
              <p:cNvCxnSpPr>
                <a:cxnSpLocks/>
              </p:cNvCxnSpPr>
              <p:nvPr/>
            </p:nvCxnSpPr>
            <p:spPr bwMode="auto">
              <a:xfrm>
                <a:off x="6880326" y="202364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ECA2E00D-7EF3-4E91-AB11-5CF91478D7EA}"/>
                  </a:ext>
                </a:extLst>
              </p:cNvPr>
              <p:cNvCxnSpPr>
                <a:cxnSpLocks/>
              </p:cNvCxnSpPr>
              <p:nvPr/>
            </p:nvCxnSpPr>
            <p:spPr bwMode="auto">
              <a:xfrm>
                <a:off x="6864451" y="202364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2" name="Straight Connector 661">
                <a:extLst>
                  <a:ext uri="{FF2B5EF4-FFF2-40B4-BE49-F238E27FC236}">
                    <a16:creationId xmlns:a16="http://schemas.microsoft.com/office/drawing/2014/main" id="{D85B0F3D-CB5B-4048-8934-AB56BF67E4AA}"/>
                  </a:ext>
                </a:extLst>
              </p:cNvPr>
              <p:cNvCxnSpPr>
                <a:cxnSpLocks/>
              </p:cNvCxnSpPr>
              <p:nvPr/>
            </p:nvCxnSpPr>
            <p:spPr bwMode="auto">
              <a:xfrm>
                <a:off x="6850693" y="202364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E0D3EE38-185A-45E2-AFC1-6535EFB01DAD}"/>
                  </a:ext>
                </a:extLst>
              </p:cNvPr>
              <p:cNvCxnSpPr>
                <a:cxnSpLocks/>
              </p:cNvCxnSpPr>
              <p:nvPr/>
            </p:nvCxnSpPr>
            <p:spPr bwMode="auto">
              <a:xfrm>
                <a:off x="6839051"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0C2E1FEB-F0EA-4771-8A7C-26A91581485D}"/>
                  </a:ext>
                </a:extLst>
              </p:cNvPr>
              <p:cNvCxnSpPr>
                <a:cxnSpLocks/>
              </p:cNvCxnSpPr>
              <p:nvPr/>
            </p:nvCxnSpPr>
            <p:spPr bwMode="auto">
              <a:xfrm>
                <a:off x="6830584"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3C0AB147-709B-4673-A9A5-709A7A77ED42}"/>
                  </a:ext>
                </a:extLst>
              </p:cNvPr>
              <p:cNvCxnSpPr>
                <a:cxnSpLocks/>
              </p:cNvCxnSpPr>
              <p:nvPr/>
            </p:nvCxnSpPr>
            <p:spPr bwMode="auto">
              <a:xfrm>
                <a:off x="6821059"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44129AEA-9D81-471D-BE17-6BCC3E03A611}"/>
                  </a:ext>
                </a:extLst>
              </p:cNvPr>
              <p:cNvCxnSpPr>
                <a:cxnSpLocks/>
              </p:cNvCxnSpPr>
              <p:nvPr/>
            </p:nvCxnSpPr>
            <p:spPr bwMode="auto">
              <a:xfrm>
                <a:off x="6815767"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C722BBF3-1B34-4A6E-AD3B-5DC2EFD35B7E}"/>
                  </a:ext>
                </a:extLst>
              </p:cNvPr>
              <p:cNvCxnSpPr>
                <a:cxnSpLocks/>
              </p:cNvCxnSpPr>
              <p:nvPr/>
            </p:nvCxnSpPr>
            <p:spPr bwMode="auto">
              <a:xfrm>
                <a:off x="6800950"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D9166C82-3B5D-41C7-AC9F-EE2922D00708}"/>
                  </a:ext>
                </a:extLst>
              </p:cNvPr>
              <p:cNvCxnSpPr>
                <a:cxnSpLocks/>
              </p:cNvCxnSpPr>
              <p:nvPr/>
            </p:nvCxnSpPr>
            <p:spPr bwMode="auto">
              <a:xfrm>
                <a:off x="6786133"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14279D38-DBED-4C22-BA69-E18C28BC59D4}"/>
                  </a:ext>
                </a:extLst>
              </p:cNvPr>
              <p:cNvCxnSpPr>
                <a:cxnSpLocks/>
              </p:cNvCxnSpPr>
              <p:nvPr/>
            </p:nvCxnSpPr>
            <p:spPr bwMode="auto">
              <a:xfrm>
                <a:off x="6774492"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3E3828D7-5C05-4D95-9DAC-36E8AFC41AFB}"/>
                  </a:ext>
                </a:extLst>
              </p:cNvPr>
              <p:cNvCxnSpPr>
                <a:cxnSpLocks/>
              </p:cNvCxnSpPr>
              <p:nvPr/>
            </p:nvCxnSpPr>
            <p:spPr bwMode="auto">
              <a:xfrm>
                <a:off x="6764967"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33FAE9EB-8A67-4DAE-A23E-1EBAEF383C25}"/>
                  </a:ext>
                </a:extLst>
              </p:cNvPr>
              <p:cNvCxnSpPr>
                <a:cxnSpLocks/>
              </p:cNvCxnSpPr>
              <p:nvPr/>
            </p:nvCxnSpPr>
            <p:spPr bwMode="auto">
              <a:xfrm>
                <a:off x="6752267"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4B4551AA-9274-4F17-9D60-C533285185A0}"/>
                  </a:ext>
                </a:extLst>
              </p:cNvPr>
              <p:cNvCxnSpPr>
                <a:cxnSpLocks/>
              </p:cNvCxnSpPr>
              <p:nvPr/>
            </p:nvCxnSpPr>
            <p:spPr bwMode="auto">
              <a:xfrm>
                <a:off x="6742742" y="201518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F3CBBC1E-39A6-4484-A02D-97DCE9EF2B53}"/>
                  </a:ext>
                </a:extLst>
              </p:cNvPr>
              <p:cNvCxnSpPr>
                <a:cxnSpLocks/>
              </p:cNvCxnSpPr>
              <p:nvPr/>
            </p:nvCxnSpPr>
            <p:spPr bwMode="auto">
              <a:xfrm>
                <a:off x="6738509" y="20067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85930981-3EF1-45AB-9BD2-CE567B5C5F42}"/>
                  </a:ext>
                </a:extLst>
              </p:cNvPr>
              <p:cNvCxnSpPr>
                <a:cxnSpLocks/>
              </p:cNvCxnSpPr>
              <p:nvPr/>
            </p:nvCxnSpPr>
            <p:spPr bwMode="auto">
              <a:xfrm>
                <a:off x="6728984" y="20067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5B391615-CB3D-46F2-973A-D372B4EB20E2}"/>
                  </a:ext>
                </a:extLst>
              </p:cNvPr>
              <p:cNvCxnSpPr>
                <a:cxnSpLocks/>
              </p:cNvCxnSpPr>
              <p:nvPr/>
            </p:nvCxnSpPr>
            <p:spPr bwMode="auto">
              <a:xfrm>
                <a:off x="6710993" y="20067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83A5692B-3D19-4B17-9F95-1FE081CD4A42}"/>
                  </a:ext>
                </a:extLst>
              </p:cNvPr>
              <p:cNvCxnSpPr>
                <a:cxnSpLocks/>
              </p:cNvCxnSpPr>
              <p:nvPr/>
            </p:nvCxnSpPr>
            <p:spPr bwMode="auto">
              <a:xfrm>
                <a:off x="6689826" y="20067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CF7BD826-2FBC-4455-A637-31733E5A91D8}"/>
                  </a:ext>
                </a:extLst>
              </p:cNvPr>
              <p:cNvCxnSpPr>
                <a:cxnSpLocks/>
              </p:cNvCxnSpPr>
              <p:nvPr/>
            </p:nvCxnSpPr>
            <p:spPr bwMode="auto">
              <a:xfrm>
                <a:off x="6684535" y="200353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A7561C25-28AA-4F9B-91B1-E46D113FDC5C}"/>
                  </a:ext>
                </a:extLst>
              </p:cNvPr>
              <p:cNvCxnSpPr>
                <a:cxnSpLocks/>
              </p:cNvCxnSpPr>
              <p:nvPr/>
            </p:nvCxnSpPr>
            <p:spPr bwMode="auto">
              <a:xfrm>
                <a:off x="6676069" y="200353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9B5A21FA-D389-43BD-899A-342648A6ED34}"/>
                  </a:ext>
                </a:extLst>
              </p:cNvPr>
              <p:cNvCxnSpPr>
                <a:cxnSpLocks/>
              </p:cNvCxnSpPr>
              <p:nvPr/>
            </p:nvCxnSpPr>
            <p:spPr bwMode="auto">
              <a:xfrm>
                <a:off x="6666544" y="200353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1B7AE0D4-C0F2-451A-B1C4-17DD0AEB5F41}"/>
                  </a:ext>
                </a:extLst>
              </p:cNvPr>
              <p:cNvCxnSpPr>
                <a:cxnSpLocks/>
              </p:cNvCxnSpPr>
              <p:nvPr/>
            </p:nvCxnSpPr>
            <p:spPr bwMode="auto">
              <a:xfrm>
                <a:off x="6645377" y="19940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E77A402D-4EC9-43E3-8777-9211928F44AA}"/>
                  </a:ext>
                </a:extLst>
              </p:cNvPr>
              <p:cNvCxnSpPr>
                <a:cxnSpLocks/>
              </p:cNvCxnSpPr>
              <p:nvPr/>
            </p:nvCxnSpPr>
            <p:spPr bwMode="auto">
              <a:xfrm>
                <a:off x="6651727" y="19940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EF56E2C9-0481-4D97-B9A5-C169AAAB6EE6}"/>
                  </a:ext>
                </a:extLst>
              </p:cNvPr>
              <p:cNvCxnSpPr>
                <a:cxnSpLocks/>
              </p:cNvCxnSpPr>
              <p:nvPr/>
            </p:nvCxnSpPr>
            <p:spPr bwMode="auto">
              <a:xfrm>
                <a:off x="6633736" y="19940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DF2ADCF5-77EF-425A-9F61-A689A06A9A4D}"/>
                  </a:ext>
                </a:extLst>
              </p:cNvPr>
              <p:cNvCxnSpPr>
                <a:cxnSpLocks/>
              </p:cNvCxnSpPr>
              <p:nvPr/>
            </p:nvCxnSpPr>
            <p:spPr bwMode="auto">
              <a:xfrm>
                <a:off x="6607277" y="19940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F635242F-843E-47F3-A7BB-BCD035E85A43}"/>
                  </a:ext>
                </a:extLst>
              </p:cNvPr>
              <p:cNvCxnSpPr>
                <a:cxnSpLocks/>
              </p:cNvCxnSpPr>
              <p:nvPr/>
            </p:nvCxnSpPr>
            <p:spPr bwMode="auto">
              <a:xfrm>
                <a:off x="6580819" y="199401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B98C99AD-A073-4C65-8631-28C1FC7FCAAC}"/>
                  </a:ext>
                </a:extLst>
              </p:cNvPr>
              <p:cNvCxnSpPr>
                <a:cxnSpLocks/>
              </p:cNvCxnSpPr>
              <p:nvPr/>
            </p:nvCxnSpPr>
            <p:spPr bwMode="auto">
              <a:xfrm>
                <a:off x="6563886" y="198660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392FCD63-1DC0-45EB-9D4D-45670CD0BB00}"/>
                  </a:ext>
                </a:extLst>
              </p:cNvPr>
              <p:cNvCxnSpPr>
                <a:cxnSpLocks/>
              </p:cNvCxnSpPr>
              <p:nvPr/>
            </p:nvCxnSpPr>
            <p:spPr bwMode="auto">
              <a:xfrm>
                <a:off x="6545894" y="198660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1A225FF8-06F4-45F4-9B16-9285213D1D70}"/>
                  </a:ext>
                </a:extLst>
              </p:cNvPr>
              <p:cNvCxnSpPr>
                <a:cxnSpLocks/>
              </p:cNvCxnSpPr>
              <p:nvPr/>
            </p:nvCxnSpPr>
            <p:spPr bwMode="auto">
              <a:xfrm>
                <a:off x="6518377" y="198660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60FC2BBD-0F15-4FF5-9F5F-EBB11803ED35}"/>
                  </a:ext>
                </a:extLst>
              </p:cNvPr>
              <p:cNvCxnSpPr>
                <a:cxnSpLocks/>
              </p:cNvCxnSpPr>
              <p:nvPr/>
            </p:nvCxnSpPr>
            <p:spPr bwMode="auto">
              <a:xfrm>
                <a:off x="6507793" y="198660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BF448D45-5F6D-4F71-BE89-58C5CA37E7A4}"/>
                  </a:ext>
                </a:extLst>
              </p:cNvPr>
              <p:cNvCxnSpPr>
                <a:cxnSpLocks/>
              </p:cNvCxnSpPr>
              <p:nvPr/>
            </p:nvCxnSpPr>
            <p:spPr bwMode="auto">
              <a:xfrm>
                <a:off x="6499327" y="198025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3E395364-68B0-4D09-8EB2-29B063E6E196}"/>
                  </a:ext>
                </a:extLst>
              </p:cNvPr>
              <p:cNvCxnSpPr>
                <a:cxnSpLocks/>
              </p:cNvCxnSpPr>
              <p:nvPr/>
            </p:nvCxnSpPr>
            <p:spPr bwMode="auto">
              <a:xfrm>
                <a:off x="6478161" y="198025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97CE98CA-30CB-430E-B59F-3115FFAB681B}"/>
                  </a:ext>
                </a:extLst>
              </p:cNvPr>
              <p:cNvCxnSpPr>
                <a:cxnSpLocks/>
              </p:cNvCxnSpPr>
              <p:nvPr/>
            </p:nvCxnSpPr>
            <p:spPr bwMode="auto">
              <a:xfrm>
                <a:off x="6456994" y="198025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547648BF-214A-4B00-8236-CFE643220F9E}"/>
                  </a:ext>
                </a:extLst>
              </p:cNvPr>
              <p:cNvCxnSpPr>
                <a:cxnSpLocks/>
              </p:cNvCxnSpPr>
              <p:nvPr/>
            </p:nvCxnSpPr>
            <p:spPr bwMode="auto">
              <a:xfrm>
                <a:off x="6431594" y="198025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349FBCAD-10A6-40EE-8102-AD79D7753859}"/>
                  </a:ext>
                </a:extLst>
              </p:cNvPr>
              <p:cNvCxnSpPr>
                <a:cxnSpLocks/>
              </p:cNvCxnSpPr>
              <p:nvPr/>
            </p:nvCxnSpPr>
            <p:spPr bwMode="auto">
              <a:xfrm>
                <a:off x="6406194" y="198025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4018E022-0D7B-44D0-944C-DF8105235542}"/>
                  </a:ext>
                </a:extLst>
              </p:cNvPr>
              <p:cNvCxnSpPr>
                <a:cxnSpLocks/>
              </p:cNvCxnSpPr>
              <p:nvPr/>
            </p:nvCxnSpPr>
            <p:spPr bwMode="auto">
              <a:xfrm>
                <a:off x="6377619" y="196861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9FCA1E76-6270-4DCA-B446-154814368138}"/>
                  </a:ext>
                </a:extLst>
              </p:cNvPr>
              <p:cNvCxnSpPr>
                <a:cxnSpLocks/>
              </p:cNvCxnSpPr>
              <p:nvPr/>
            </p:nvCxnSpPr>
            <p:spPr bwMode="auto">
              <a:xfrm>
                <a:off x="6365978" y="196861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1D6F8501-C64F-4655-A4B8-9E511B8EEF75}"/>
                  </a:ext>
                </a:extLst>
              </p:cNvPr>
              <p:cNvCxnSpPr>
                <a:cxnSpLocks/>
              </p:cNvCxnSpPr>
              <p:nvPr/>
            </p:nvCxnSpPr>
            <p:spPr bwMode="auto">
              <a:xfrm>
                <a:off x="6358570" y="196861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30CD954E-4729-437B-A36F-89CE3E4C8ED3}"/>
                  </a:ext>
                </a:extLst>
              </p:cNvPr>
              <p:cNvCxnSpPr>
                <a:cxnSpLocks/>
              </p:cNvCxnSpPr>
              <p:nvPr/>
            </p:nvCxnSpPr>
            <p:spPr bwMode="auto">
              <a:xfrm>
                <a:off x="6339520" y="195802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393A187D-4475-47A6-9C2B-1AD386AAB70E}"/>
                  </a:ext>
                </a:extLst>
              </p:cNvPr>
              <p:cNvCxnSpPr>
                <a:cxnSpLocks/>
              </p:cNvCxnSpPr>
              <p:nvPr/>
            </p:nvCxnSpPr>
            <p:spPr bwMode="auto">
              <a:xfrm>
                <a:off x="6316236" y="195802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EF01EEEA-7919-40EB-A8D6-A52113B3A069}"/>
                  </a:ext>
                </a:extLst>
              </p:cNvPr>
              <p:cNvCxnSpPr>
                <a:cxnSpLocks/>
              </p:cNvCxnSpPr>
              <p:nvPr/>
            </p:nvCxnSpPr>
            <p:spPr bwMode="auto">
              <a:xfrm>
                <a:off x="6303536" y="195802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6BE15679-7BD6-4EF8-A089-9E2B078A4885}"/>
                  </a:ext>
                </a:extLst>
              </p:cNvPr>
              <p:cNvCxnSpPr>
                <a:cxnSpLocks/>
              </p:cNvCxnSpPr>
              <p:nvPr/>
            </p:nvCxnSpPr>
            <p:spPr bwMode="auto">
              <a:xfrm>
                <a:off x="6325761" y="195802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968244EA-1422-4F07-959F-DBAA82C25434}"/>
                  </a:ext>
                </a:extLst>
              </p:cNvPr>
              <p:cNvCxnSpPr>
                <a:cxnSpLocks/>
              </p:cNvCxnSpPr>
              <p:nvPr/>
            </p:nvCxnSpPr>
            <p:spPr bwMode="auto">
              <a:xfrm>
                <a:off x="6284486" y="19633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8B39FE2B-9A5F-4C73-8B22-7886E62FED95}"/>
                  </a:ext>
                </a:extLst>
              </p:cNvPr>
              <p:cNvCxnSpPr>
                <a:cxnSpLocks/>
              </p:cNvCxnSpPr>
              <p:nvPr/>
            </p:nvCxnSpPr>
            <p:spPr bwMode="auto">
              <a:xfrm>
                <a:off x="6267553" y="19633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6AD4F1B3-0D08-4F63-B933-D8F73FF74D81}"/>
                  </a:ext>
                </a:extLst>
              </p:cNvPr>
              <p:cNvCxnSpPr>
                <a:cxnSpLocks/>
              </p:cNvCxnSpPr>
              <p:nvPr/>
            </p:nvCxnSpPr>
            <p:spPr bwMode="auto">
              <a:xfrm>
                <a:off x="6251678" y="19633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75FE6935-FC4B-4DEC-84D4-E2E769953627}"/>
                  </a:ext>
                </a:extLst>
              </p:cNvPr>
              <p:cNvCxnSpPr>
                <a:cxnSpLocks/>
              </p:cNvCxnSpPr>
              <p:nvPr/>
            </p:nvCxnSpPr>
            <p:spPr bwMode="auto">
              <a:xfrm>
                <a:off x="6230511" y="19633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1E089AF3-DFC0-47E5-A684-78BD1AB8D20C}"/>
                  </a:ext>
                </a:extLst>
              </p:cNvPr>
              <p:cNvCxnSpPr>
                <a:cxnSpLocks/>
              </p:cNvCxnSpPr>
              <p:nvPr/>
            </p:nvCxnSpPr>
            <p:spPr bwMode="auto">
              <a:xfrm>
                <a:off x="6170186" y="19633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6" name="Straight Connector 705">
                <a:extLst>
                  <a:ext uri="{FF2B5EF4-FFF2-40B4-BE49-F238E27FC236}">
                    <a16:creationId xmlns:a16="http://schemas.microsoft.com/office/drawing/2014/main" id="{2249039C-DBA1-4DAE-B665-40F2D78EF5F8}"/>
                  </a:ext>
                </a:extLst>
              </p:cNvPr>
              <p:cNvCxnSpPr>
                <a:cxnSpLocks/>
              </p:cNvCxnSpPr>
              <p:nvPr/>
            </p:nvCxnSpPr>
            <p:spPr bwMode="auto">
              <a:xfrm>
                <a:off x="6175477" y="19633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735E0E4D-E242-4270-9EF2-254ACD2C267D}"/>
                  </a:ext>
                </a:extLst>
              </p:cNvPr>
              <p:cNvCxnSpPr>
                <a:cxnSpLocks/>
              </p:cNvCxnSpPr>
              <p:nvPr/>
            </p:nvCxnSpPr>
            <p:spPr bwMode="auto">
              <a:xfrm>
                <a:off x="6142669" y="196226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F97671AF-1A3A-4D75-936C-AED1124F7BCE}"/>
                  </a:ext>
                </a:extLst>
              </p:cNvPr>
              <p:cNvCxnSpPr>
                <a:cxnSpLocks/>
              </p:cNvCxnSpPr>
              <p:nvPr/>
            </p:nvCxnSpPr>
            <p:spPr bwMode="auto">
              <a:xfrm>
                <a:off x="6111977" y="195273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D0EF4CB3-FB1E-490F-BC61-578A62EED916}"/>
                  </a:ext>
                </a:extLst>
              </p:cNvPr>
              <p:cNvCxnSpPr>
                <a:cxnSpLocks/>
              </p:cNvCxnSpPr>
              <p:nvPr/>
            </p:nvCxnSpPr>
            <p:spPr bwMode="auto">
              <a:xfrm>
                <a:off x="6096632" y="195273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A71889C9-FDC0-4687-855A-2EB432F52F5D}"/>
                  </a:ext>
                </a:extLst>
              </p:cNvPr>
              <p:cNvCxnSpPr>
                <a:cxnSpLocks/>
              </p:cNvCxnSpPr>
              <p:nvPr/>
            </p:nvCxnSpPr>
            <p:spPr bwMode="auto">
              <a:xfrm>
                <a:off x="6080757" y="196014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E6AEC990-AD20-4E8E-95CE-3B0423BAC968}"/>
                  </a:ext>
                </a:extLst>
              </p:cNvPr>
              <p:cNvCxnSpPr>
                <a:cxnSpLocks/>
              </p:cNvCxnSpPr>
              <p:nvPr/>
            </p:nvCxnSpPr>
            <p:spPr bwMode="auto">
              <a:xfrm>
                <a:off x="6065941" y="196014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394EEA26-89AB-4407-91A8-9C34EBA1098C}"/>
                  </a:ext>
                </a:extLst>
              </p:cNvPr>
              <p:cNvCxnSpPr>
                <a:cxnSpLocks/>
              </p:cNvCxnSpPr>
              <p:nvPr/>
            </p:nvCxnSpPr>
            <p:spPr bwMode="auto">
              <a:xfrm>
                <a:off x="6055357" y="196014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60F59D04-741E-4052-A24F-7D6AD8719E07}"/>
                  </a:ext>
                </a:extLst>
              </p:cNvPr>
              <p:cNvCxnSpPr>
                <a:cxnSpLocks/>
              </p:cNvCxnSpPr>
              <p:nvPr/>
            </p:nvCxnSpPr>
            <p:spPr bwMode="auto">
              <a:xfrm>
                <a:off x="6037366" y="196014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F420E63C-436A-478E-87A1-23FD9C640F73}"/>
                  </a:ext>
                </a:extLst>
              </p:cNvPr>
              <p:cNvCxnSpPr>
                <a:cxnSpLocks/>
              </p:cNvCxnSpPr>
              <p:nvPr/>
            </p:nvCxnSpPr>
            <p:spPr bwMode="auto">
              <a:xfrm>
                <a:off x="5984449" y="194956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A3F601B9-738D-41EA-B30A-5A089474CEC3}"/>
                  </a:ext>
                </a:extLst>
              </p:cNvPr>
              <p:cNvCxnSpPr>
                <a:cxnSpLocks/>
              </p:cNvCxnSpPr>
              <p:nvPr/>
            </p:nvCxnSpPr>
            <p:spPr bwMode="auto">
              <a:xfrm>
                <a:off x="5969632" y="194956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EB27816F-F86A-4A68-8615-6FE44B3A05F7}"/>
                  </a:ext>
                </a:extLst>
              </p:cNvPr>
              <p:cNvCxnSpPr>
                <a:cxnSpLocks/>
              </p:cNvCxnSpPr>
              <p:nvPr/>
            </p:nvCxnSpPr>
            <p:spPr bwMode="auto">
              <a:xfrm>
                <a:off x="5956932" y="194956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F8B0375B-6099-4AC7-91A1-7BB4B56167D6}"/>
                  </a:ext>
                </a:extLst>
              </p:cNvPr>
              <p:cNvCxnSpPr>
                <a:cxnSpLocks/>
              </p:cNvCxnSpPr>
              <p:nvPr/>
            </p:nvCxnSpPr>
            <p:spPr bwMode="auto">
              <a:xfrm>
                <a:off x="5946349" y="194956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EB66C9D6-9686-4C69-8F8F-FF1E2062655A}"/>
                  </a:ext>
                </a:extLst>
              </p:cNvPr>
              <p:cNvCxnSpPr>
                <a:cxnSpLocks/>
              </p:cNvCxnSpPr>
              <p:nvPr/>
            </p:nvCxnSpPr>
            <p:spPr bwMode="auto">
              <a:xfrm>
                <a:off x="5943174" y="194956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0941BDB2-A23B-4CE1-A7CC-BC8106843792}"/>
                  </a:ext>
                </a:extLst>
              </p:cNvPr>
              <p:cNvCxnSpPr>
                <a:cxnSpLocks/>
              </p:cNvCxnSpPr>
              <p:nvPr/>
            </p:nvCxnSpPr>
            <p:spPr bwMode="auto">
              <a:xfrm>
                <a:off x="5939999" y="194956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9D01A8AF-6062-4C48-A677-6673E303A8BB}"/>
                  </a:ext>
                </a:extLst>
              </p:cNvPr>
              <p:cNvCxnSpPr>
                <a:cxnSpLocks/>
              </p:cNvCxnSpPr>
              <p:nvPr/>
            </p:nvCxnSpPr>
            <p:spPr bwMode="auto">
              <a:xfrm>
                <a:off x="5932591" y="194956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D2D9CA34-931E-4612-8F30-F872D2611B53}"/>
                  </a:ext>
                </a:extLst>
              </p:cNvPr>
              <p:cNvCxnSpPr>
                <a:cxnSpLocks/>
              </p:cNvCxnSpPr>
              <p:nvPr/>
            </p:nvCxnSpPr>
            <p:spPr bwMode="auto">
              <a:xfrm>
                <a:off x="5908249" y="19442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AD222F5D-9569-4BCE-9F2D-CA2BF8A38F31}"/>
                  </a:ext>
                </a:extLst>
              </p:cNvPr>
              <p:cNvCxnSpPr>
                <a:cxnSpLocks/>
              </p:cNvCxnSpPr>
              <p:nvPr/>
            </p:nvCxnSpPr>
            <p:spPr bwMode="auto">
              <a:xfrm>
                <a:off x="5844749" y="194215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E04DB32F-374F-46E8-A102-58A73FE7FD54}"/>
                  </a:ext>
                </a:extLst>
              </p:cNvPr>
              <p:cNvCxnSpPr>
                <a:cxnSpLocks/>
              </p:cNvCxnSpPr>
              <p:nvPr/>
            </p:nvCxnSpPr>
            <p:spPr bwMode="auto">
              <a:xfrm>
                <a:off x="5767491" y="19315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6FDC4859-A335-46C5-9BFC-888076E30874}"/>
                  </a:ext>
                </a:extLst>
              </p:cNvPr>
              <p:cNvCxnSpPr>
                <a:cxnSpLocks/>
              </p:cNvCxnSpPr>
              <p:nvPr/>
            </p:nvCxnSpPr>
            <p:spPr bwMode="auto">
              <a:xfrm>
                <a:off x="5755849" y="19315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04720534-D604-47CB-8D5C-48D19B83DE49}"/>
                  </a:ext>
                </a:extLst>
              </p:cNvPr>
              <p:cNvCxnSpPr>
                <a:cxnSpLocks/>
              </p:cNvCxnSpPr>
              <p:nvPr/>
            </p:nvCxnSpPr>
            <p:spPr bwMode="auto">
              <a:xfrm>
                <a:off x="5732565" y="19315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F7776027-C779-43B3-9FBE-6F36F383EC7F}"/>
                  </a:ext>
                </a:extLst>
              </p:cNvPr>
              <p:cNvCxnSpPr>
                <a:cxnSpLocks/>
              </p:cNvCxnSpPr>
              <p:nvPr/>
            </p:nvCxnSpPr>
            <p:spPr bwMode="auto">
              <a:xfrm>
                <a:off x="5685998" y="19315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70455EFD-C9E2-4AD7-BAD4-4FFB5D67C5CE}"/>
                  </a:ext>
                </a:extLst>
              </p:cNvPr>
              <p:cNvCxnSpPr>
                <a:cxnSpLocks/>
              </p:cNvCxnSpPr>
              <p:nvPr/>
            </p:nvCxnSpPr>
            <p:spPr bwMode="auto">
              <a:xfrm>
                <a:off x="5620381" y="192098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C8F81106-BDEE-4B93-B1F4-BD22B3A1E5BB}"/>
                  </a:ext>
                </a:extLst>
              </p:cNvPr>
              <p:cNvCxnSpPr>
                <a:cxnSpLocks/>
              </p:cNvCxnSpPr>
              <p:nvPr/>
            </p:nvCxnSpPr>
            <p:spPr bwMode="auto">
              <a:xfrm>
                <a:off x="5599214" y="192098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BD47C1B0-F551-4BE8-80E6-E2515FA563C7}"/>
                  </a:ext>
                </a:extLst>
              </p:cNvPr>
              <p:cNvCxnSpPr>
                <a:cxnSpLocks/>
              </p:cNvCxnSpPr>
              <p:nvPr/>
            </p:nvCxnSpPr>
            <p:spPr bwMode="auto">
              <a:xfrm>
                <a:off x="5515606" y="191781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7C2F9175-E591-41FE-B3F0-3B8C1C3A063A}"/>
                  </a:ext>
                </a:extLst>
              </p:cNvPr>
              <p:cNvCxnSpPr>
                <a:cxnSpLocks/>
              </p:cNvCxnSpPr>
              <p:nvPr/>
            </p:nvCxnSpPr>
            <p:spPr bwMode="auto">
              <a:xfrm>
                <a:off x="5445755" y="19188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65E6FA66-00A1-4000-9D86-68EB1A09699F}"/>
                  </a:ext>
                </a:extLst>
              </p:cNvPr>
              <p:cNvCxnSpPr>
                <a:cxnSpLocks/>
              </p:cNvCxnSpPr>
              <p:nvPr/>
            </p:nvCxnSpPr>
            <p:spPr bwMode="auto">
              <a:xfrm>
                <a:off x="5396014" y="190511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FCC3848E-5076-47FF-8DFD-D348B3A295A8}"/>
                  </a:ext>
                </a:extLst>
              </p:cNvPr>
              <p:cNvCxnSpPr>
                <a:cxnSpLocks/>
              </p:cNvCxnSpPr>
              <p:nvPr/>
            </p:nvCxnSpPr>
            <p:spPr bwMode="auto">
              <a:xfrm>
                <a:off x="5380139" y="190511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E76EF490-BF0B-4A18-806C-E63816675A55}"/>
                  </a:ext>
                </a:extLst>
              </p:cNvPr>
              <p:cNvCxnSpPr>
                <a:cxnSpLocks/>
              </p:cNvCxnSpPr>
              <p:nvPr/>
            </p:nvCxnSpPr>
            <p:spPr bwMode="auto">
              <a:xfrm>
                <a:off x="5357914" y="190511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81273D5C-62F5-4829-B354-D91892537364}"/>
                  </a:ext>
                </a:extLst>
              </p:cNvPr>
              <p:cNvCxnSpPr>
                <a:cxnSpLocks/>
              </p:cNvCxnSpPr>
              <p:nvPr/>
            </p:nvCxnSpPr>
            <p:spPr bwMode="auto">
              <a:xfrm>
                <a:off x="5310289" y="190511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6442E5C7-82C3-4EAD-BE20-EB5A97FF9E11}"/>
                  </a:ext>
                </a:extLst>
              </p:cNvPr>
              <p:cNvCxnSpPr>
                <a:cxnSpLocks/>
              </p:cNvCxnSpPr>
              <p:nvPr/>
            </p:nvCxnSpPr>
            <p:spPr bwMode="auto">
              <a:xfrm>
                <a:off x="5187522" y="189558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8E36781F-C851-4023-A1CA-9998F0816C24}"/>
                  </a:ext>
                </a:extLst>
              </p:cNvPr>
              <p:cNvCxnSpPr>
                <a:cxnSpLocks/>
              </p:cNvCxnSpPr>
              <p:nvPr/>
            </p:nvCxnSpPr>
            <p:spPr bwMode="auto">
              <a:xfrm>
                <a:off x="5100739" y="189452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855AD2E4-783F-4041-80F6-F38200030531}"/>
                  </a:ext>
                </a:extLst>
              </p:cNvPr>
              <p:cNvCxnSpPr>
                <a:cxnSpLocks/>
              </p:cNvCxnSpPr>
              <p:nvPr/>
            </p:nvCxnSpPr>
            <p:spPr bwMode="auto">
              <a:xfrm>
                <a:off x="5029830" y="187018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1C04115C-8EC8-4F9C-90AD-3D187651058A}"/>
                  </a:ext>
                </a:extLst>
              </p:cNvPr>
              <p:cNvCxnSpPr>
                <a:cxnSpLocks/>
              </p:cNvCxnSpPr>
              <p:nvPr/>
            </p:nvCxnSpPr>
            <p:spPr bwMode="auto">
              <a:xfrm>
                <a:off x="5015014" y="187018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2D8D8FC5-F1EE-4208-819F-827A2F549701}"/>
                  </a:ext>
                </a:extLst>
              </p:cNvPr>
              <p:cNvCxnSpPr>
                <a:cxnSpLocks/>
              </p:cNvCxnSpPr>
              <p:nvPr/>
            </p:nvCxnSpPr>
            <p:spPr bwMode="auto">
              <a:xfrm>
                <a:off x="4994905" y="187018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DA213254-7D29-4506-A667-DDD5048170E0}"/>
                  </a:ext>
                </a:extLst>
              </p:cNvPr>
              <p:cNvCxnSpPr>
                <a:cxnSpLocks/>
              </p:cNvCxnSpPr>
              <p:nvPr/>
            </p:nvCxnSpPr>
            <p:spPr bwMode="auto">
              <a:xfrm>
                <a:off x="4900714" y="187018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D66BEFCC-D000-4C5D-BB91-6302013160F4}"/>
                  </a:ext>
                </a:extLst>
              </p:cNvPr>
              <p:cNvCxnSpPr>
                <a:cxnSpLocks/>
              </p:cNvCxnSpPr>
              <p:nvPr/>
            </p:nvCxnSpPr>
            <p:spPr bwMode="auto">
              <a:xfrm>
                <a:off x="4852030" y="18553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5C059689-FAD0-4996-8780-72D1ED79CC88}"/>
                  </a:ext>
                </a:extLst>
              </p:cNvPr>
              <p:cNvCxnSpPr>
                <a:cxnSpLocks/>
              </p:cNvCxnSpPr>
              <p:nvPr/>
            </p:nvCxnSpPr>
            <p:spPr bwMode="auto">
              <a:xfrm>
                <a:off x="4796997" y="18553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495F5AA6-64EC-4B2B-8B44-D3E1F665326F}"/>
                  </a:ext>
                </a:extLst>
              </p:cNvPr>
              <p:cNvCxnSpPr>
                <a:cxnSpLocks/>
              </p:cNvCxnSpPr>
              <p:nvPr/>
            </p:nvCxnSpPr>
            <p:spPr bwMode="auto">
              <a:xfrm>
                <a:off x="4757839" y="18553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F96F81C9-0009-4103-8183-B0FA75483B0D}"/>
                  </a:ext>
                </a:extLst>
              </p:cNvPr>
              <p:cNvCxnSpPr>
                <a:cxnSpLocks/>
              </p:cNvCxnSpPr>
              <p:nvPr/>
            </p:nvCxnSpPr>
            <p:spPr bwMode="auto">
              <a:xfrm>
                <a:off x="4671055" y="185431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588FE4E2-CBAC-416A-8E84-AF3B61CF9421}"/>
                  </a:ext>
                </a:extLst>
              </p:cNvPr>
              <p:cNvCxnSpPr>
                <a:cxnSpLocks/>
              </p:cNvCxnSpPr>
              <p:nvPr/>
            </p:nvCxnSpPr>
            <p:spPr bwMode="auto">
              <a:xfrm>
                <a:off x="4650947" y="185431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DC9107AC-03B0-4EC6-958D-BA47B5ADA6EA}"/>
                  </a:ext>
                </a:extLst>
              </p:cNvPr>
              <p:cNvCxnSpPr>
                <a:cxnSpLocks/>
              </p:cNvCxnSpPr>
              <p:nvPr/>
            </p:nvCxnSpPr>
            <p:spPr bwMode="auto">
              <a:xfrm>
                <a:off x="4631897" y="184161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38FF29A9-C7D9-4538-B110-011A77CDA706}"/>
                  </a:ext>
                </a:extLst>
              </p:cNvPr>
              <p:cNvCxnSpPr>
                <a:cxnSpLocks/>
              </p:cNvCxnSpPr>
              <p:nvPr/>
            </p:nvCxnSpPr>
            <p:spPr bwMode="auto">
              <a:xfrm>
                <a:off x="4556755" y="18490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A526B91A-6821-4F64-9AAE-77DA2BB5AF56}"/>
                  </a:ext>
                </a:extLst>
              </p:cNvPr>
              <p:cNvCxnSpPr>
                <a:cxnSpLocks/>
              </p:cNvCxnSpPr>
              <p:nvPr/>
            </p:nvCxnSpPr>
            <p:spPr bwMode="auto">
              <a:xfrm>
                <a:off x="4453038" y="183102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E6F0843A-1AA2-4086-B04A-F286A723AE15}"/>
                  </a:ext>
                </a:extLst>
              </p:cNvPr>
              <p:cNvCxnSpPr>
                <a:cxnSpLocks/>
              </p:cNvCxnSpPr>
              <p:nvPr/>
            </p:nvCxnSpPr>
            <p:spPr bwMode="auto">
              <a:xfrm>
                <a:off x="4439280" y="1831027"/>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B7E94B2D-92E8-4A48-9074-17C675627CFE}"/>
                  </a:ext>
                </a:extLst>
              </p:cNvPr>
              <p:cNvCxnSpPr>
                <a:cxnSpLocks/>
              </p:cNvCxnSpPr>
              <p:nvPr/>
            </p:nvCxnSpPr>
            <p:spPr bwMode="auto">
              <a:xfrm>
                <a:off x="4417055" y="182256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36D5A603-2187-494F-B43C-447131884951}"/>
                  </a:ext>
                </a:extLst>
              </p:cNvPr>
              <p:cNvCxnSpPr>
                <a:cxnSpLocks/>
              </p:cNvCxnSpPr>
              <p:nvPr/>
            </p:nvCxnSpPr>
            <p:spPr bwMode="auto">
              <a:xfrm>
                <a:off x="4117546" y="181092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F2093A37-2FF0-4AAA-87CE-E2D0D88B2AFD}"/>
                  </a:ext>
                </a:extLst>
              </p:cNvPr>
              <p:cNvCxnSpPr>
                <a:cxnSpLocks/>
              </p:cNvCxnSpPr>
              <p:nvPr/>
            </p:nvCxnSpPr>
            <p:spPr bwMode="auto">
              <a:xfrm>
                <a:off x="3988429" y="179716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4F6B91EE-5FF6-47D0-8DD8-DB8804C49C20}"/>
                  </a:ext>
                </a:extLst>
              </p:cNvPr>
              <p:cNvCxnSpPr>
                <a:cxnSpLocks/>
              </p:cNvCxnSpPr>
              <p:nvPr/>
            </p:nvCxnSpPr>
            <p:spPr bwMode="auto">
              <a:xfrm>
                <a:off x="3973613" y="179716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C4D7733D-FE7F-42F3-9A8A-A14E0411F8B0}"/>
                  </a:ext>
                </a:extLst>
              </p:cNvPr>
              <p:cNvCxnSpPr>
                <a:cxnSpLocks/>
              </p:cNvCxnSpPr>
              <p:nvPr/>
            </p:nvCxnSpPr>
            <p:spPr bwMode="auto">
              <a:xfrm>
                <a:off x="3951388" y="179716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C4E6B24B-3F65-4DB8-96DF-819163A33440}"/>
                  </a:ext>
                </a:extLst>
              </p:cNvPr>
              <p:cNvCxnSpPr>
                <a:cxnSpLocks/>
              </p:cNvCxnSpPr>
              <p:nvPr/>
            </p:nvCxnSpPr>
            <p:spPr bwMode="auto">
              <a:xfrm>
                <a:off x="3913288" y="180562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D94C32FF-B3B6-4C3B-B38E-CCF5CDDF5804}"/>
                  </a:ext>
                </a:extLst>
              </p:cNvPr>
              <p:cNvCxnSpPr>
                <a:cxnSpLocks/>
              </p:cNvCxnSpPr>
              <p:nvPr/>
            </p:nvCxnSpPr>
            <p:spPr bwMode="auto">
              <a:xfrm>
                <a:off x="3864605" y="17982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80E6481E-A3E2-4421-A80E-0C2A6AEDC6CF}"/>
                  </a:ext>
                </a:extLst>
              </p:cNvPr>
              <p:cNvCxnSpPr>
                <a:cxnSpLocks/>
              </p:cNvCxnSpPr>
              <p:nvPr/>
            </p:nvCxnSpPr>
            <p:spPr bwMode="auto">
              <a:xfrm>
                <a:off x="3847672" y="17982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40A822C2-C039-476E-B0D0-77B0ED7F8919}"/>
                  </a:ext>
                </a:extLst>
              </p:cNvPr>
              <p:cNvCxnSpPr>
                <a:cxnSpLocks/>
              </p:cNvCxnSpPr>
              <p:nvPr/>
            </p:nvCxnSpPr>
            <p:spPr bwMode="auto">
              <a:xfrm>
                <a:off x="3823330" y="179821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F2CEF670-A0A7-4D6E-8EE3-0F4F5E0DC94C}"/>
                  </a:ext>
                </a:extLst>
              </p:cNvPr>
              <p:cNvCxnSpPr>
                <a:cxnSpLocks/>
              </p:cNvCxnSpPr>
              <p:nvPr/>
            </p:nvCxnSpPr>
            <p:spPr bwMode="auto">
              <a:xfrm>
                <a:off x="3521705" y="1775994"/>
                <a:ext cx="0" cy="73969"/>
              </a:xfrm>
              <a:prstGeom prst="line">
                <a:avLst/>
              </a:prstGeom>
              <a:noFill/>
              <a:ln w="12700" cap="flat" cmpd="sng" algn="ctr">
                <a:solidFill>
                  <a:schemeClr val="accent3"/>
                </a:solidFill>
                <a:prstDash val="solid"/>
                <a:round/>
                <a:headEnd type="none" w="med" len="med"/>
                <a:tailEnd type="none" w="med" len="med"/>
              </a:ln>
              <a:effectLst/>
            </p:spPr>
          </p:cxnSp>
        </p:grpSp>
        <p:grpSp>
          <p:nvGrpSpPr>
            <p:cNvPr id="9232" name="Group 9231">
              <a:extLst>
                <a:ext uri="{FF2B5EF4-FFF2-40B4-BE49-F238E27FC236}">
                  <a16:creationId xmlns:a16="http://schemas.microsoft.com/office/drawing/2014/main" id="{5D1EA2C5-740C-41AE-A0FA-AB715853C880}"/>
                </a:ext>
              </a:extLst>
            </p:cNvPr>
            <p:cNvGrpSpPr/>
            <p:nvPr/>
          </p:nvGrpSpPr>
          <p:grpSpPr>
            <a:xfrm>
              <a:off x="2410456" y="1715668"/>
              <a:ext cx="951440" cy="124770"/>
              <a:chOff x="2410456" y="1715668"/>
              <a:chExt cx="951440" cy="124770"/>
            </a:xfrm>
          </p:grpSpPr>
          <p:cxnSp>
            <p:nvCxnSpPr>
              <p:cNvPr id="761" name="Straight Connector 760">
                <a:extLst>
                  <a:ext uri="{FF2B5EF4-FFF2-40B4-BE49-F238E27FC236}">
                    <a16:creationId xmlns:a16="http://schemas.microsoft.com/office/drawing/2014/main" id="{DA55104C-4C89-4CDF-82DF-8E0D5255FBF3}"/>
                  </a:ext>
                </a:extLst>
              </p:cNvPr>
              <p:cNvCxnSpPr>
                <a:cxnSpLocks/>
              </p:cNvCxnSpPr>
              <p:nvPr/>
            </p:nvCxnSpPr>
            <p:spPr bwMode="auto">
              <a:xfrm>
                <a:off x="3361896" y="176329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7A70AA07-4404-4F89-B250-04D22B991BEE}"/>
                  </a:ext>
                </a:extLst>
              </p:cNvPr>
              <p:cNvCxnSpPr>
                <a:cxnSpLocks/>
              </p:cNvCxnSpPr>
              <p:nvPr/>
            </p:nvCxnSpPr>
            <p:spPr bwMode="auto">
              <a:xfrm>
                <a:off x="3325913" y="1764353"/>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74693690-B789-48B2-B2EC-ACEB66484E9B}"/>
                  </a:ext>
                </a:extLst>
              </p:cNvPr>
              <p:cNvCxnSpPr>
                <a:cxnSpLocks/>
              </p:cNvCxnSpPr>
              <p:nvPr/>
            </p:nvCxnSpPr>
            <p:spPr bwMode="auto">
              <a:xfrm>
                <a:off x="3277230" y="176646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52CCD1C5-5EE6-43C3-B15C-A5045E12741F}"/>
                  </a:ext>
                </a:extLst>
              </p:cNvPr>
              <p:cNvCxnSpPr>
                <a:cxnSpLocks/>
              </p:cNvCxnSpPr>
              <p:nvPr/>
            </p:nvCxnSpPr>
            <p:spPr bwMode="auto">
              <a:xfrm>
                <a:off x="3131180" y="174636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1AA0A627-82A2-4D65-BB57-7209E1AF3F88}"/>
                  </a:ext>
                </a:extLst>
              </p:cNvPr>
              <p:cNvCxnSpPr>
                <a:cxnSpLocks/>
              </p:cNvCxnSpPr>
              <p:nvPr/>
            </p:nvCxnSpPr>
            <p:spPr bwMode="auto">
              <a:xfrm>
                <a:off x="3029580" y="174212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1DE96C96-7D3B-4F06-AF62-C8728C8213EA}"/>
                  </a:ext>
                </a:extLst>
              </p:cNvPr>
              <p:cNvCxnSpPr>
                <a:cxnSpLocks/>
              </p:cNvCxnSpPr>
              <p:nvPr/>
            </p:nvCxnSpPr>
            <p:spPr bwMode="auto">
              <a:xfrm>
                <a:off x="3053921" y="175482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BA031875-5B14-4D79-B6E6-52D5354F18F2}"/>
                  </a:ext>
                </a:extLst>
              </p:cNvPr>
              <p:cNvCxnSpPr>
                <a:cxnSpLocks/>
              </p:cNvCxnSpPr>
              <p:nvPr/>
            </p:nvCxnSpPr>
            <p:spPr bwMode="auto">
              <a:xfrm>
                <a:off x="3068737" y="1754826"/>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8" name="Straight Connector 767">
                <a:extLst>
                  <a:ext uri="{FF2B5EF4-FFF2-40B4-BE49-F238E27FC236}">
                    <a16:creationId xmlns:a16="http://schemas.microsoft.com/office/drawing/2014/main" id="{E8DDE422-8530-4FD5-A417-6168AE44F8F1}"/>
                  </a:ext>
                </a:extLst>
              </p:cNvPr>
              <p:cNvCxnSpPr>
                <a:cxnSpLocks/>
              </p:cNvCxnSpPr>
              <p:nvPr/>
            </p:nvCxnSpPr>
            <p:spPr bwMode="auto">
              <a:xfrm>
                <a:off x="2966079" y="174318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78892529-FDC8-4AE0-888A-B28FAA79543F}"/>
                  </a:ext>
                </a:extLst>
              </p:cNvPr>
              <p:cNvCxnSpPr>
                <a:cxnSpLocks/>
              </p:cNvCxnSpPr>
              <p:nvPr/>
            </p:nvCxnSpPr>
            <p:spPr bwMode="auto">
              <a:xfrm>
                <a:off x="2944913" y="174318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0" name="Straight Connector 769">
                <a:extLst>
                  <a:ext uri="{FF2B5EF4-FFF2-40B4-BE49-F238E27FC236}">
                    <a16:creationId xmlns:a16="http://schemas.microsoft.com/office/drawing/2014/main" id="{241C789F-A5F3-4B9F-9CAF-84E0D95C5532}"/>
                  </a:ext>
                </a:extLst>
              </p:cNvPr>
              <p:cNvCxnSpPr>
                <a:cxnSpLocks/>
              </p:cNvCxnSpPr>
              <p:nvPr/>
            </p:nvCxnSpPr>
            <p:spPr bwMode="auto">
              <a:xfrm>
                <a:off x="2925863" y="1732601"/>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50815461-B7F2-49B5-9F38-D5F8E5C25FFA}"/>
                  </a:ext>
                </a:extLst>
              </p:cNvPr>
              <p:cNvCxnSpPr>
                <a:cxnSpLocks/>
              </p:cNvCxnSpPr>
              <p:nvPr/>
            </p:nvCxnSpPr>
            <p:spPr bwMode="auto">
              <a:xfrm>
                <a:off x="2902580" y="173471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92A72ED3-A006-4591-BE57-E902AABB6132}"/>
                  </a:ext>
                </a:extLst>
              </p:cNvPr>
              <p:cNvCxnSpPr>
                <a:cxnSpLocks/>
              </p:cNvCxnSpPr>
              <p:nvPr/>
            </p:nvCxnSpPr>
            <p:spPr bwMode="auto">
              <a:xfrm>
                <a:off x="2896230" y="173471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469621C3-A91B-4A32-95A8-7E9B6AC04AF8}"/>
                  </a:ext>
                </a:extLst>
              </p:cNvPr>
              <p:cNvCxnSpPr>
                <a:cxnSpLocks/>
              </p:cNvCxnSpPr>
              <p:nvPr/>
            </p:nvCxnSpPr>
            <p:spPr bwMode="auto">
              <a:xfrm>
                <a:off x="2887763" y="173471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999A66FD-5F6D-4696-BDBC-73A90DD3095C}"/>
                  </a:ext>
                </a:extLst>
              </p:cNvPr>
              <p:cNvCxnSpPr>
                <a:cxnSpLocks/>
              </p:cNvCxnSpPr>
              <p:nvPr/>
            </p:nvCxnSpPr>
            <p:spPr bwMode="auto">
              <a:xfrm>
                <a:off x="2866596" y="173471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D8154A31-2F6F-4567-BFF0-169E4333F057}"/>
                  </a:ext>
                </a:extLst>
              </p:cNvPr>
              <p:cNvCxnSpPr>
                <a:cxnSpLocks/>
              </p:cNvCxnSpPr>
              <p:nvPr/>
            </p:nvCxnSpPr>
            <p:spPr bwMode="auto">
              <a:xfrm>
                <a:off x="2846488" y="172730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43314BCE-1B1F-457E-B9A8-521E5047CFCB}"/>
                  </a:ext>
                </a:extLst>
              </p:cNvPr>
              <p:cNvCxnSpPr>
                <a:cxnSpLocks/>
              </p:cNvCxnSpPr>
              <p:nvPr/>
            </p:nvCxnSpPr>
            <p:spPr bwMode="auto">
              <a:xfrm>
                <a:off x="2838021" y="1727309"/>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536A0985-403D-4E15-8E03-9E2267BF007B}"/>
                  </a:ext>
                </a:extLst>
              </p:cNvPr>
              <p:cNvCxnSpPr>
                <a:cxnSpLocks/>
              </p:cNvCxnSpPr>
              <p:nvPr/>
            </p:nvCxnSpPr>
            <p:spPr bwMode="auto">
              <a:xfrm>
                <a:off x="2811563" y="173789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4472DDB0-5F4C-4017-92DA-CEC812C15183}"/>
                  </a:ext>
                </a:extLst>
              </p:cNvPr>
              <p:cNvCxnSpPr>
                <a:cxnSpLocks/>
              </p:cNvCxnSpPr>
              <p:nvPr/>
            </p:nvCxnSpPr>
            <p:spPr bwMode="auto">
              <a:xfrm>
                <a:off x="2798863" y="173789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3CF24F3C-7073-4F18-9C88-2249AA58F655}"/>
                  </a:ext>
                </a:extLst>
              </p:cNvPr>
              <p:cNvCxnSpPr>
                <a:cxnSpLocks/>
              </p:cNvCxnSpPr>
              <p:nvPr/>
            </p:nvCxnSpPr>
            <p:spPr bwMode="auto">
              <a:xfrm>
                <a:off x="2779813" y="173789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FAA3FD3A-4B7C-4E78-8E46-1761D9BDF9A7}"/>
                  </a:ext>
                </a:extLst>
              </p:cNvPr>
              <p:cNvCxnSpPr>
                <a:cxnSpLocks/>
              </p:cNvCxnSpPr>
              <p:nvPr/>
            </p:nvCxnSpPr>
            <p:spPr bwMode="auto">
              <a:xfrm>
                <a:off x="2763938" y="1737892"/>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5976E20E-532C-4C48-A996-7F52964527CD}"/>
                  </a:ext>
                </a:extLst>
              </p:cNvPr>
              <p:cNvCxnSpPr>
                <a:cxnSpLocks/>
              </p:cNvCxnSpPr>
              <p:nvPr/>
            </p:nvCxnSpPr>
            <p:spPr bwMode="auto">
              <a:xfrm>
                <a:off x="2696205" y="172942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AEE701B8-B0B8-4E50-ABBA-261805B7C2E8}"/>
                  </a:ext>
                </a:extLst>
              </p:cNvPr>
              <p:cNvCxnSpPr>
                <a:cxnSpLocks/>
              </p:cNvCxnSpPr>
              <p:nvPr/>
            </p:nvCxnSpPr>
            <p:spPr bwMode="auto">
              <a:xfrm>
                <a:off x="2683505" y="172942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28714BC1-A728-40D8-BC34-348B56E6310B}"/>
                  </a:ext>
                </a:extLst>
              </p:cNvPr>
              <p:cNvCxnSpPr>
                <a:cxnSpLocks/>
              </p:cNvCxnSpPr>
              <p:nvPr/>
            </p:nvCxnSpPr>
            <p:spPr bwMode="auto">
              <a:xfrm>
                <a:off x="2661280" y="1723075"/>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BD7C2CAE-DF1E-4D51-A00C-97D9B2500115}"/>
                  </a:ext>
                </a:extLst>
              </p:cNvPr>
              <p:cNvCxnSpPr>
                <a:cxnSpLocks/>
              </p:cNvCxnSpPr>
              <p:nvPr/>
            </p:nvCxnSpPr>
            <p:spPr bwMode="auto">
              <a:xfrm>
                <a:off x="2620005" y="172625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BEB4F7FF-3C1F-415C-B649-083CB81E0CCE}"/>
                  </a:ext>
                </a:extLst>
              </p:cNvPr>
              <p:cNvCxnSpPr>
                <a:cxnSpLocks/>
              </p:cNvCxnSpPr>
              <p:nvPr/>
            </p:nvCxnSpPr>
            <p:spPr bwMode="auto">
              <a:xfrm>
                <a:off x="2615772" y="172625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900C586C-087A-4DD0-8AB3-190438FA2A0B}"/>
                  </a:ext>
                </a:extLst>
              </p:cNvPr>
              <p:cNvCxnSpPr>
                <a:cxnSpLocks/>
              </p:cNvCxnSpPr>
              <p:nvPr/>
            </p:nvCxnSpPr>
            <p:spPr bwMode="auto">
              <a:xfrm>
                <a:off x="2600956" y="1726250"/>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FECB8E8E-3427-409F-8691-34F68126BC11}"/>
                  </a:ext>
                </a:extLst>
              </p:cNvPr>
              <p:cNvCxnSpPr>
                <a:cxnSpLocks/>
              </p:cNvCxnSpPr>
              <p:nvPr/>
            </p:nvCxnSpPr>
            <p:spPr bwMode="auto">
              <a:xfrm>
                <a:off x="2582964" y="171778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3955122E-A60F-43E9-8343-4549BEDE8E4F}"/>
                  </a:ext>
                </a:extLst>
              </p:cNvPr>
              <p:cNvCxnSpPr>
                <a:cxnSpLocks/>
              </p:cNvCxnSpPr>
              <p:nvPr/>
            </p:nvCxnSpPr>
            <p:spPr bwMode="auto">
              <a:xfrm>
                <a:off x="2524756" y="172413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F6A4719C-F1DA-4E77-A233-0790AB0ED7EB}"/>
                  </a:ext>
                </a:extLst>
              </p:cNvPr>
              <p:cNvCxnSpPr>
                <a:cxnSpLocks/>
              </p:cNvCxnSpPr>
              <p:nvPr/>
            </p:nvCxnSpPr>
            <p:spPr bwMode="auto">
              <a:xfrm>
                <a:off x="2510998" y="1724134"/>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8BAB41F0-639B-4F72-A36F-3EE34101A67A}"/>
                  </a:ext>
                </a:extLst>
              </p:cNvPr>
              <p:cNvCxnSpPr>
                <a:cxnSpLocks/>
              </p:cNvCxnSpPr>
              <p:nvPr/>
            </p:nvCxnSpPr>
            <p:spPr bwMode="auto">
              <a:xfrm>
                <a:off x="2489831" y="171566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AEB379A5-171E-4132-B484-9B0BF8E60EA2}"/>
                  </a:ext>
                </a:extLst>
              </p:cNvPr>
              <p:cNvCxnSpPr>
                <a:cxnSpLocks/>
              </p:cNvCxnSpPr>
              <p:nvPr/>
            </p:nvCxnSpPr>
            <p:spPr bwMode="auto">
              <a:xfrm>
                <a:off x="2445381" y="172836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A7950F06-7AE1-4240-B2A0-1E51553F4471}"/>
                  </a:ext>
                </a:extLst>
              </p:cNvPr>
              <p:cNvCxnSpPr>
                <a:cxnSpLocks/>
              </p:cNvCxnSpPr>
              <p:nvPr/>
            </p:nvCxnSpPr>
            <p:spPr bwMode="auto">
              <a:xfrm>
                <a:off x="2431622" y="1728368"/>
                <a:ext cx="0" cy="73969"/>
              </a:xfrm>
              <a:prstGeom prst="line">
                <a:avLst/>
              </a:prstGeom>
              <a:noFill/>
              <a:ln w="12700" cap="flat" cmpd="sng" algn="ctr">
                <a:solidFill>
                  <a:schemeClr val="accent3"/>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4DBBC63A-FFBC-4FF8-A79A-7923FEEA7FAE}"/>
                  </a:ext>
                </a:extLst>
              </p:cNvPr>
              <p:cNvCxnSpPr>
                <a:cxnSpLocks/>
              </p:cNvCxnSpPr>
              <p:nvPr/>
            </p:nvCxnSpPr>
            <p:spPr bwMode="auto">
              <a:xfrm>
                <a:off x="2410456" y="1716726"/>
                <a:ext cx="0" cy="73969"/>
              </a:xfrm>
              <a:prstGeom prst="line">
                <a:avLst/>
              </a:prstGeom>
              <a:noFill/>
              <a:ln w="12700" cap="flat" cmpd="sng" algn="ctr">
                <a:solidFill>
                  <a:schemeClr val="accent3"/>
                </a:solidFill>
                <a:prstDash val="solid"/>
                <a:round/>
                <a:headEnd type="none" w="med" len="med"/>
                <a:tailEnd type="none" w="med" len="med"/>
              </a:ln>
              <a:effectLst/>
            </p:spPr>
          </p:cxnSp>
        </p:grpSp>
      </p:grpSp>
      <p:sp>
        <p:nvSpPr>
          <p:cNvPr id="9234" name="TextBox 9233">
            <a:extLst>
              <a:ext uri="{FF2B5EF4-FFF2-40B4-BE49-F238E27FC236}">
                <a16:creationId xmlns:a16="http://schemas.microsoft.com/office/drawing/2014/main" id="{F4A3D671-2D73-40B7-B2CF-25AC4242CBF2}"/>
              </a:ext>
            </a:extLst>
          </p:cNvPr>
          <p:cNvSpPr txBox="1"/>
          <p:nvPr/>
        </p:nvSpPr>
        <p:spPr bwMode="auto">
          <a:xfrm>
            <a:off x="7814749" y="2247487"/>
            <a:ext cx="1828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Abemaciclib + ET</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ET alone</a:t>
            </a:r>
          </a:p>
        </p:txBody>
      </p:sp>
      <p:sp>
        <p:nvSpPr>
          <p:cNvPr id="9235" name="TextBox 9234">
            <a:extLst>
              <a:ext uri="{FF2B5EF4-FFF2-40B4-BE49-F238E27FC236}">
                <a16:creationId xmlns:a16="http://schemas.microsoft.com/office/drawing/2014/main" id="{E18750A9-66BA-40E8-9CFF-7CCAAB15C2A9}"/>
              </a:ext>
            </a:extLst>
          </p:cNvPr>
          <p:cNvSpPr txBox="1"/>
          <p:nvPr/>
        </p:nvSpPr>
        <p:spPr bwMode="auto">
          <a:xfrm>
            <a:off x="8658279" y="2843836"/>
            <a:ext cx="163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iDFS Events, n</a:t>
            </a:r>
          </a:p>
        </p:txBody>
      </p:sp>
      <p:sp>
        <p:nvSpPr>
          <p:cNvPr id="799" name="TextBox 798">
            <a:extLst>
              <a:ext uri="{FF2B5EF4-FFF2-40B4-BE49-F238E27FC236}">
                <a16:creationId xmlns:a16="http://schemas.microsoft.com/office/drawing/2014/main" id="{2E11EEC4-83B3-40BF-8AB5-C8643D739783}"/>
              </a:ext>
            </a:extLst>
          </p:cNvPr>
          <p:cNvSpPr txBox="1"/>
          <p:nvPr/>
        </p:nvSpPr>
        <p:spPr bwMode="auto">
          <a:xfrm>
            <a:off x="7735235" y="3113488"/>
            <a:ext cx="187719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Abemaciclib + ET 232</a:t>
            </a:r>
          </a:p>
        </p:txBody>
      </p:sp>
      <p:sp>
        <p:nvSpPr>
          <p:cNvPr id="800" name="TextBox 799">
            <a:extLst>
              <a:ext uri="{FF2B5EF4-FFF2-40B4-BE49-F238E27FC236}">
                <a16:creationId xmlns:a16="http://schemas.microsoft.com/office/drawing/2014/main" id="{735E2B38-A3EA-4E7D-A8EF-417708C58CFE}"/>
              </a:ext>
            </a:extLst>
          </p:cNvPr>
          <p:cNvSpPr txBox="1"/>
          <p:nvPr/>
        </p:nvSpPr>
        <p:spPr bwMode="auto">
          <a:xfrm>
            <a:off x="9520822" y="3113488"/>
            <a:ext cx="120825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ET Alone 333</a:t>
            </a:r>
          </a:p>
        </p:txBody>
      </p:sp>
      <p:sp>
        <p:nvSpPr>
          <p:cNvPr id="801" name="TextBox 800">
            <a:extLst>
              <a:ext uri="{FF2B5EF4-FFF2-40B4-BE49-F238E27FC236}">
                <a16:creationId xmlns:a16="http://schemas.microsoft.com/office/drawing/2014/main" id="{131DBE39-EB9A-4E89-9C60-BE21C7B25D13}"/>
              </a:ext>
            </a:extLst>
          </p:cNvPr>
          <p:cNvSpPr txBox="1"/>
          <p:nvPr/>
        </p:nvSpPr>
        <p:spPr bwMode="auto">
          <a:xfrm>
            <a:off x="7602138" y="3623410"/>
            <a:ext cx="33430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HR: 0.70 (95% CI: 0.59-0.82)</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Nominal </a:t>
            </a:r>
            <a:r>
              <a:rPr lang="en-US" b="0" i="1" dirty="0">
                <a:solidFill>
                  <a:schemeClr val="bg1"/>
                </a:solidFill>
                <a:latin typeface="Calibri" panose="020F0502020204030204" pitchFamily="34" charset="0"/>
                <a:cs typeface="Calibri" panose="020F0502020204030204" pitchFamily="34" charset="0"/>
              </a:rPr>
              <a:t>P </a:t>
            </a:r>
            <a:r>
              <a:rPr lang="en-US" b="0" dirty="0">
                <a:solidFill>
                  <a:schemeClr val="bg1"/>
                </a:solidFill>
                <a:latin typeface="Calibri" panose="020F0502020204030204" pitchFamily="34" charset="0"/>
                <a:cs typeface="Calibri" panose="020F0502020204030204" pitchFamily="34" charset="0"/>
              </a:rPr>
              <a:t>= .0001</a:t>
            </a:r>
          </a:p>
        </p:txBody>
      </p:sp>
      <p:sp>
        <p:nvSpPr>
          <p:cNvPr id="802" name="TextBox 801">
            <a:extLst>
              <a:ext uri="{FF2B5EF4-FFF2-40B4-BE49-F238E27FC236}">
                <a16:creationId xmlns:a16="http://schemas.microsoft.com/office/drawing/2014/main" id="{AA69158A-CD1B-4ED9-B22F-5DE44CC1B10E}"/>
              </a:ext>
            </a:extLst>
          </p:cNvPr>
          <p:cNvSpPr txBox="1"/>
          <p:nvPr/>
        </p:nvSpPr>
        <p:spPr bwMode="auto">
          <a:xfrm rot="16200000">
            <a:off x="2037447" y="2851150"/>
            <a:ext cx="9454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iDFS (%)</a:t>
            </a:r>
          </a:p>
        </p:txBody>
      </p:sp>
      <p:sp>
        <p:nvSpPr>
          <p:cNvPr id="803" name="TextBox 802">
            <a:extLst>
              <a:ext uri="{FF2B5EF4-FFF2-40B4-BE49-F238E27FC236}">
                <a16:creationId xmlns:a16="http://schemas.microsoft.com/office/drawing/2014/main" id="{99EB203C-F4E2-4BC7-8A39-B6ABE8148916}"/>
              </a:ext>
            </a:extLst>
          </p:cNvPr>
          <p:cNvSpPr txBox="1"/>
          <p:nvPr/>
        </p:nvSpPr>
        <p:spPr bwMode="auto">
          <a:xfrm>
            <a:off x="4400662" y="4372733"/>
            <a:ext cx="10672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Time, Mo</a:t>
            </a:r>
          </a:p>
        </p:txBody>
      </p:sp>
      <p:sp>
        <p:nvSpPr>
          <p:cNvPr id="9236" name="Freeform: Shape 9235">
            <a:extLst>
              <a:ext uri="{FF2B5EF4-FFF2-40B4-BE49-F238E27FC236}">
                <a16:creationId xmlns:a16="http://schemas.microsoft.com/office/drawing/2014/main" id="{8D113711-12FC-4FBA-B098-489D0D23E77F}"/>
              </a:ext>
            </a:extLst>
          </p:cNvPr>
          <p:cNvSpPr/>
          <p:nvPr/>
        </p:nvSpPr>
        <p:spPr bwMode="auto">
          <a:xfrm>
            <a:off x="2907453" y="2061170"/>
            <a:ext cx="3960707" cy="2157307"/>
          </a:xfrm>
          <a:custGeom>
            <a:avLst/>
            <a:gdLst>
              <a:gd name="connsiteX0" fmla="*/ 0 w 3960707"/>
              <a:gd name="connsiteY0" fmla="*/ 0 h 2152227"/>
              <a:gd name="connsiteX1" fmla="*/ 0 w 3960707"/>
              <a:gd name="connsiteY1" fmla="*/ 2152227 h 2152227"/>
              <a:gd name="connsiteX2" fmla="*/ 3960707 w 3960707"/>
              <a:gd name="connsiteY2" fmla="*/ 2152227 h 2152227"/>
            </a:gdLst>
            <a:ahLst/>
            <a:cxnLst>
              <a:cxn ang="0">
                <a:pos x="connsiteX0" y="connsiteY0"/>
              </a:cxn>
              <a:cxn ang="0">
                <a:pos x="connsiteX1" y="connsiteY1"/>
              </a:cxn>
              <a:cxn ang="0">
                <a:pos x="connsiteX2" y="connsiteY2"/>
              </a:cxn>
            </a:cxnLst>
            <a:rect l="l" t="t" r="r" b="b"/>
            <a:pathLst>
              <a:path w="3960707" h="2152227">
                <a:moveTo>
                  <a:pt x="0" y="0"/>
                </a:moveTo>
                <a:lnTo>
                  <a:pt x="0" y="2152227"/>
                </a:lnTo>
                <a:lnTo>
                  <a:pt x="3960707" y="2152227"/>
                </a:lnTo>
              </a:path>
            </a:pathLst>
          </a:custGeom>
          <a:noFill/>
          <a:ln w="28575">
            <a:solidFill>
              <a:schemeClr val="bg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grpSp>
        <p:nvGrpSpPr>
          <p:cNvPr id="9241" name="Group 9240">
            <a:extLst>
              <a:ext uri="{FF2B5EF4-FFF2-40B4-BE49-F238E27FC236}">
                <a16:creationId xmlns:a16="http://schemas.microsoft.com/office/drawing/2014/main" id="{E4260F9D-6B69-40A6-9FCC-7DC866B66A1C}"/>
              </a:ext>
            </a:extLst>
          </p:cNvPr>
          <p:cNvGrpSpPr/>
          <p:nvPr/>
        </p:nvGrpSpPr>
        <p:grpSpPr>
          <a:xfrm>
            <a:off x="2838026" y="2071331"/>
            <a:ext cx="69427" cy="2147147"/>
            <a:chOff x="2788920" y="2153921"/>
            <a:chExt cx="127000" cy="2147147"/>
          </a:xfrm>
        </p:grpSpPr>
        <p:cxnSp>
          <p:nvCxnSpPr>
            <p:cNvPr id="9239" name="Straight Connector 9238">
              <a:extLst>
                <a:ext uri="{FF2B5EF4-FFF2-40B4-BE49-F238E27FC236}">
                  <a16:creationId xmlns:a16="http://schemas.microsoft.com/office/drawing/2014/main" id="{357AB925-AE0D-4361-8DB8-5E4BA69B19B5}"/>
                </a:ext>
              </a:extLst>
            </p:cNvPr>
            <p:cNvCxnSpPr>
              <a:cxnSpLocks/>
            </p:cNvCxnSpPr>
            <p:nvPr/>
          </p:nvCxnSpPr>
          <p:spPr bwMode="auto">
            <a:xfrm>
              <a:off x="2788920" y="2153921"/>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24AAAF62-4798-4D4E-916A-D81D67EDE6C7}"/>
                </a:ext>
              </a:extLst>
            </p:cNvPr>
            <p:cNvCxnSpPr>
              <a:cxnSpLocks/>
            </p:cNvCxnSpPr>
            <p:nvPr/>
          </p:nvCxnSpPr>
          <p:spPr bwMode="auto">
            <a:xfrm>
              <a:off x="2788920" y="2511779"/>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E42605D0-2742-428E-BD18-066EF5771C1C}"/>
                </a:ext>
              </a:extLst>
            </p:cNvPr>
            <p:cNvCxnSpPr>
              <a:cxnSpLocks/>
            </p:cNvCxnSpPr>
            <p:nvPr/>
          </p:nvCxnSpPr>
          <p:spPr bwMode="auto">
            <a:xfrm>
              <a:off x="2788920" y="2869637"/>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6D548263-CC9C-4A40-AF6E-CC49B58400E9}"/>
                </a:ext>
              </a:extLst>
            </p:cNvPr>
            <p:cNvCxnSpPr>
              <a:cxnSpLocks/>
            </p:cNvCxnSpPr>
            <p:nvPr/>
          </p:nvCxnSpPr>
          <p:spPr bwMode="auto">
            <a:xfrm>
              <a:off x="2788920" y="3227495"/>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59142688-F935-4120-94B8-675867674995}"/>
                </a:ext>
              </a:extLst>
            </p:cNvPr>
            <p:cNvCxnSpPr>
              <a:cxnSpLocks/>
            </p:cNvCxnSpPr>
            <p:nvPr/>
          </p:nvCxnSpPr>
          <p:spPr bwMode="auto">
            <a:xfrm>
              <a:off x="2788920" y="3585353"/>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5D4F3C54-30CA-497F-84E6-906643C78D14}"/>
                </a:ext>
              </a:extLst>
            </p:cNvPr>
            <p:cNvCxnSpPr>
              <a:cxnSpLocks/>
            </p:cNvCxnSpPr>
            <p:nvPr/>
          </p:nvCxnSpPr>
          <p:spPr bwMode="auto">
            <a:xfrm>
              <a:off x="2788920" y="3943211"/>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95703664-33D6-4C32-867B-2E760224D25A}"/>
                </a:ext>
              </a:extLst>
            </p:cNvPr>
            <p:cNvCxnSpPr>
              <a:cxnSpLocks/>
            </p:cNvCxnSpPr>
            <p:nvPr/>
          </p:nvCxnSpPr>
          <p:spPr bwMode="auto">
            <a:xfrm>
              <a:off x="2788920" y="4301068"/>
              <a:ext cx="1270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45" name="Group 9244">
            <a:extLst>
              <a:ext uri="{FF2B5EF4-FFF2-40B4-BE49-F238E27FC236}">
                <a16:creationId xmlns:a16="http://schemas.microsoft.com/office/drawing/2014/main" id="{D1D59A57-C21B-4402-B261-30515511931B}"/>
              </a:ext>
            </a:extLst>
          </p:cNvPr>
          <p:cNvGrpSpPr/>
          <p:nvPr/>
        </p:nvGrpSpPr>
        <p:grpSpPr>
          <a:xfrm>
            <a:off x="2907453" y="4203238"/>
            <a:ext cx="3963777" cy="91708"/>
            <a:chOff x="2907453" y="4285827"/>
            <a:chExt cx="3963777" cy="181187"/>
          </a:xfrm>
        </p:grpSpPr>
        <p:cxnSp>
          <p:nvCxnSpPr>
            <p:cNvPr id="9243" name="Straight Connector 9242">
              <a:extLst>
                <a:ext uri="{FF2B5EF4-FFF2-40B4-BE49-F238E27FC236}">
                  <a16:creationId xmlns:a16="http://schemas.microsoft.com/office/drawing/2014/main" id="{4D8B941E-56BB-4DA9-96CF-9173B9E773F3}"/>
                </a:ext>
              </a:extLst>
            </p:cNvPr>
            <p:cNvCxnSpPr/>
            <p:nvPr/>
          </p:nvCxnSpPr>
          <p:spPr bwMode="auto">
            <a:xfrm>
              <a:off x="2907453"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44FB0F22-FA05-4BAE-BE7D-BCDE49C672FB}"/>
                </a:ext>
              </a:extLst>
            </p:cNvPr>
            <p:cNvCxnSpPr/>
            <p:nvPr/>
          </p:nvCxnSpPr>
          <p:spPr bwMode="auto">
            <a:xfrm>
              <a:off x="3171705"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C3A3BABF-FDDE-4D0D-9CF6-38349E5E95F3}"/>
                </a:ext>
              </a:extLst>
            </p:cNvPr>
            <p:cNvCxnSpPr/>
            <p:nvPr/>
          </p:nvCxnSpPr>
          <p:spPr bwMode="auto">
            <a:xfrm>
              <a:off x="3435957"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0" name="Straight Connector 819">
              <a:extLst>
                <a:ext uri="{FF2B5EF4-FFF2-40B4-BE49-F238E27FC236}">
                  <a16:creationId xmlns:a16="http://schemas.microsoft.com/office/drawing/2014/main" id="{55B32A0D-A5BF-439A-89F8-20FE4731BCFC}"/>
                </a:ext>
              </a:extLst>
            </p:cNvPr>
            <p:cNvCxnSpPr/>
            <p:nvPr/>
          </p:nvCxnSpPr>
          <p:spPr bwMode="auto">
            <a:xfrm>
              <a:off x="3700209"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D578C026-D885-4DF0-8C47-0D27FC3B5489}"/>
                </a:ext>
              </a:extLst>
            </p:cNvPr>
            <p:cNvCxnSpPr/>
            <p:nvPr/>
          </p:nvCxnSpPr>
          <p:spPr bwMode="auto">
            <a:xfrm>
              <a:off x="3964461"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5EADA3AD-B7D0-4766-AE00-53442A51BFF1}"/>
                </a:ext>
              </a:extLst>
            </p:cNvPr>
            <p:cNvCxnSpPr/>
            <p:nvPr/>
          </p:nvCxnSpPr>
          <p:spPr bwMode="auto">
            <a:xfrm>
              <a:off x="4228713"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BC017476-A77D-4967-935D-8B20DDBA2F50}"/>
                </a:ext>
              </a:extLst>
            </p:cNvPr>
            <p:cNvCxnSpPr/>
            <p:nvPr/>
          </p:nvCxnSpPr>
          <p:spPr bwMode="auto">
            <a:xfrm>
              <a:off x="4492965"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EEEA5E4B-3D55-455F-9537-A17878711544}"/>
                </a:ext>
              </a:extLst>
            </p:cNvPr>
            <p:cNvCxnSpPr/>
            <p:nvPr/>
          </p:nvCxnSpPr>
          <p:spPr bwMode="auto">
            <a:xfrm>
              <a:off x="4757217"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45068541-8B74-4DCE-A8A7-7E8ACB24418B}"/>
                </a:ext>
              </a:extLst>
            </p:cNvPr>
            <p:cNvCxnSpPr/>
            <p:nvPr/>
          </p:nvCxnSpPr>
          <p:spPr bwMode="auto">
            <a:xfrm>
              <a:off x="5021469"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B22A5E32-94BB-4302-B028-65A3ED228E9B}"/>
                </a:ext>
              </a:extLst>
            </p:cNvPr>
            <p:cNvCxnSpPr/>
            <p:nvPr/>
          </p:nvCxnSpPr>
          <p:spPr bwMode="auto">
            <a:xfrm>
              <a:off x="5285721"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6DE3B541-DFDF-4978-9B13-371A8E371A72}"/>
                </a:ext>
              </a:extLst>
            </p:cNvPr>
            <p:cNvCxnSpPr/>
            <p:nvPr/>
          </p:nvCxnSpPr>
          <p:spPr bwMode="auto">
            <a:xfrm>
              <a:off x="5549973"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8B86D3B1-2BF3-4EA2-B191-39E38546AF39}"/>
                </a:ext>
              </a:extLst>
            </p:cNvPr>
            <p:cNvCxnSpPr/>
            <p:nvPr/>
          </p:nvCxnSpPr>
          <p:spPr bwMode="auto">
            <a:xfrm>
              <a:off x="5814225"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FEAD9875-434D-4D53-9A5A-12EF8D7B66CD}"/>
                </a:ext>
              </a:extLst>
            </p:cNvPr>
            <p:cNvCxnSpPr/>
            <p:nvPr/>
          </p:nvCxnSpPr>
          <p:spPr bwMode="auto">
            <a:xfrm>
              <a:off x="6078477"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3F994F1F-23C9-4532-9E20-F4F3A7CF6709}"/>
                </a:ext>
              </a:extLst>
            </p:cNvPr>
            <p:cNvCxnSpPr/>
            <p:nvPr/>
          </p:nvCxnSpPr>
          <p:spPr bwMode="auto">
            <a:xfrm>
              <a:off x="6342729"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B16FCAA5-BA4F-465E-98FA-FF69B69DAA3F}"/>
                </a:ext>
              </a:extLst>
            </p:cNvPr>
            <p:cNvCxnSpPr/>
            <p:nvPr/>
          </p:nvCxnSpPr>
          <p:spPr bwMode="auto">
            <a:xfrm>
              <a:off x="6606981" y="4306147"/>
              <a:ext cx="0" cy="160867"/>
            </a:xfrm>
            <a:prstGeom prst="line">
              <a:avLst/>
            </a:prstGeom>
            <a:noFill/>
            <a:ln w="28575" cap="flat" cmpd="sng" algn="ctr">
              <a:solidFill>
                <a:schemeClr val="bg1"/>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8C2E9AC0-DC7E-4E1A-9FD8-C7C2842FD711}"/>
                </a:ext>
              </a:extLst>
            </p:cNvPr>
            <p:cNvCxnSpPr>
              <a:cxnSpLocks/>
            </p:cNvCxnSpPr>
            <p:nvPr/>
          </p:nvCxnSpPr>
          <p:spPr bwMode="auto">
            <a:xfrm>
              <a:off x="6871230" y="4285827"/>
              <a:ext cx="0" cy="181187"/>
            </a:xfrm>
            <a:prstGeom prst="line">
              <a:avLst/>
            </a:prstGeom>
            <a:noFill/>
            <a:ln w="28575" cap="flat" cmpd="sng" algn="ctr">
              <a:solidFill>
                <a:schemeClr val="bg1"/>
              </a:solidFill>
              <a:prstDash val="solid"/>
              <a:round/>
              <a:headEnd type="none" w="med" len="med"/>
              <a:tailEnd type="none" w="med" len="med"/>
            </a:ln>
            <a:effectLst/>
          </p:spPr>
        </p:cxnSp>
      </p:grpSp>
      <p:sp>
        <p:nvSpPr>
          <p:cNvPr id="9246" name="TextBox 9245">
            <a:extLst>
              <a:ext uri="{FF2B5EF4-FFF2-40B4-BE49-F238E27FC236}">
                <a16:creationId xmlns:a16="http://schemas.microsoft.com/office/drawing/2014/main" id="{BC8188B7-4F2D-4CAF-B54F-A7796D7B49C2}"/>
              </a:ext>
            </a:extLst>
          </p:cNvPr>
          <p:cNvSpPr txBox="1"/>
          <p:nvPr/>
        </p:nvSpPr>
        <p:spPr bwMode="auto">
          <a:xfrm>
            <a:off x="2528576" y="4036719"/>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70</a:t>
            </a:r>
          </a:p>
        </p:txBody>
      </p:sp>
      <p:sp>
        <p:nvSpPr>
          <p:cNvPr id="836" name="TextBox 835">
            <a:extLst>
              <a:ext uri="{FF2B5EF4-FFF2-40B4-BE49-F238E27FC236}">
                <a16:creationId xmlns:a16="http://schemas.microsoft.com/office/drawing/2014/main" id="{B5628DFB-F36A-4807-9171-5D7CF942CE49}"/>
              </a:ext>
            </a:extLst>
          </p:cNvPr>
          <p:cNvSpPr txBox="1"/>
          <p:nvPr/>
        </p:nvSpPr>
        <p:spPr bwMode="auto">
          <a:xfrm>
            <a:off x="2528576" y="3685027"/>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75</a:t>
            </a:r>
          </a:p>
        </p:txBody>
      </p:sp>
      <p:sp>
        <p:nvSpPr>
          <p:cNvPr id="837" name="TextBox 836">
            <a:extLst>
              <a:ext uri="{FF2B5EF4-FFF2-40B4-BE49-F238E27FC236}">
                <a16:creationId xmlns:a16="http://schemas.microsoft.com/office/drawing/2014/main" id="{3A988378-0DFF-42F0-B297-1D397F259246}"/>
              </a:ext>
            </a:extLst>
          </p:cNvPr>
          <p:cNvSpPr txBox="1"/>
          <p:nvPr/>
        </p:nvSpPr>
        <p:spPr bwMode="auto">
          <a:xfrm>
            <a:off x="2528576" y="3335138"/>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80</a:t>
            </a:r>
          </a:p>
        </p:txBody>
      </p:sp>
      <p:sp>
        <p:nvSpPr>
          <p:cNvPr id="838" name="TextBox 837">
            <a:extLst>
              <a:ext uri="{FF2B5EF4-FFF2-40B4-BE49-F238E27FC236}">
                <a16:creationId xmlns:a16="http://schemas.microsoft.com/office/drawing/2014/main" id="{A0252266-4B88-49FE-8CBE-463EAD566F80}"/>
              </a:ext>
            </a:extLst>
          </p:cNvPr>
          <p:cNvSpPr txBox="1"/>
          <p:nvPr/>
        </p:nvSpPr>
        <p:spPr bwMode="auto">
          <a:xfrm>
            <a:off x="2528576" y="2970821"/>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85</a:t>
            </a:r>
          </a:p>
        </p:txBody>
      </p:sp>
      <p:sp>
        <p:nvSpPr>
          <p:cNvPr id="839" name="TextBox 838">
            <a:extLst>
              <a:ext uri="{FF2B5EF4-FFF2-40B4-BE49-F238E27FC236}">
                <a16:creationId xmlns:a16="http://schemas.microsoft.com/office/drawing/2014/main" id="{CE5E5738-2916-4A69-8DB4-328DFB91F575}"/>
              </a:ext>
            </a:extLst>
          </p:cNvPr>
          <p:cNvSpPr txBox="1"/>
          <p:nvPr/>
        </p:nvSpPr>
        <p:spPr bwMode="auto">
          <a:xfrm>
            <a:off x="2528576" y="2615522"/>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90</a:t>
            </a:r>
          </a:p>
        </p:txBody>
      </p:sp>
      <p:sp>
        <p:nvSpPr>
          <p:cNvPr id="840" name="TextBox 839">
            <a:extLst>
              <a:ext uri="{FF2B5EF4-FFF2-40B4-BE49-F238E27FC236}">
                <a16:creationId xmlns:a16="http://schemas.microsoft.com/office/drawing/2014/main" id="{CC208E48-D290-4F50-912D-C2AC48325DB4}"/>
              </a:ext>
            </a:extLst>
          </p:cNvPr>
          <p:cNvSpPr txBox="1"/>
          <p:nvPr/>
        </p:nvSpPr>
        <p:spPr bwMode="auto">
          <a:xfrm>
            <a:off x="2528576" y="2256615"/>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95</a:t>
            </a:r>
          </a:p>
        </p:txBody>
      </p:sp>
      <p:sp>
        <p:nvSpPr>
          <p:cNvPr id="841" name="TextBox 840">
            <a:extLst>
              <a:ext uri="{FF2B5EF4-FFF2-40B4-BE49-F238E27FC236}">
                <a16:creationId xmlns:a16="http://schemas.microsoft.com/office/drawing/2014/main" id="{DF61336F-7BA5-42E5-A5A5-D12A4A93C435}"/>
              </a:ext>
            </a:extLst>
          </p:cNvPr>
          <p:cNvSpPr txBox="1"/>
          <p:nvPr/>
        </p:nvSpPr>
        <p:spPr bwMode="auto">
          <a:xfrm>
            <a:off x="2425777" y="1894102"/>
            <a:ext cx="5212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100</a:t>
            </a:r>
          </a:p>
        </p:txBody>
      </p:sp>
      <p:sp>
        <p:nvSpPr>
          <p:cNvPr id="842" name="TextBox 841">
            <a:extLst>
              <a:ext uri="{FF2B5EF4-FFF2-40B4-BE49-F238E27FC236}">
                <a16:creationId xmlns:a16="http://schemas.microsoft.com/office/drawing/2014/main" id="{C05391DD-E185-4992-BCC6-A304809AC36F}"/>
              </a:ext>
            </a:extLst>
          </p:cNvPr>
          <p:cNvSpPr txBox="1"/>
          <p:nvPr/>
        </p:nvSpPr>
        <p:spPr bwMode="auto">
          <a:xfrm>
            <a:off x="6680349" y="4208056"/>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45</a:t>
            </a:r>
          </a:p>
        </p:txBody>
      </p:sp>
      <p:sp>
        <p:nvSpPr>
          <p:cNvPr id="843" name="TextBox 842">
            <a:extLst>
              <a:ext uri="{FF2B5EF4-FFF2-40B4-BE49-F238E27FC236}">
                <a16:creationId xmlns:a16="http://schemas.microsoft.com/office/drawing/2014/main" id="{EEAC9888-CC7D-4A87-A8B2-ED787311C0C0}"/>
              </a:ext>
            </a:extLst>
          </p:cNvPr>
          <p:cNvSpPr txBox="1"/>
          <p:nvPr/>
        </p:nvSpPr>
        <p:spPr bwMode="auto">
          <a:xfrm>
            <a:off x="6408013" y="4208056"/>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42</a:t>
            </a:r>
          </a:p>
        </p:txBody>
      </p:sp>
      <p:sp>
        <p:nvSpPr>
          <p:cNvPr id="844" name="TextBox 843">
            <a:extLst>
              <a:ext uri="{FF2B5EF4-FFF2-40B4-BE49-F238E27FC236}">
                <a16:creationId xmlns:a16="http://schemas.microsoft.com/office/drawing/2014/main" id="{DE6E6DF9-F1D5-41EC-8226-369C57717EB5}"/>
              </a:ext>
            </a:extLst>
          </p:cNvPr>
          <p:cNvSpPr txBox="1"/>
          <p:nvPr/>
        </p:nvSpPr>
        <p:spPr bwMode="auto">
          <a:xfrm>
            <a:off x="6155516" y="4208056"/>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39</a:t>
            </a:r>
          </a:p>
        </p:txBody>
      </p:sp>
      <p:sp>
        <p:nvSpPr>
          <p:cNvPr id="845" name="TextBox 844">
            <a:extLst>
              <a:ext uri="{FF2B5EF4-FFF2-40B4-BE49-F238E27FC236}">
                <a16:creationId xmlns:a16="http://schemas.microsoft.com/office/drawing/2014/main" id="{4FB1CC62-82E4-46D1-B61C-12E6A25FCF0E}"/>
              </a:ext>
            </a:extLst>
          </p:cNvPr>
          <p:cNvSpPr txBox="1"/>
          <p:nvPr/>
        </p:nvSpPr>
        <p:spPr bwMode="auto">
          <a:xfrm>
            <a:off x="5868751" y="4208056"/>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36</a:t>
            </a:r>
          </a:p>
        </p:txBody>
      </p:sp>
      <p:sp>
        <p:nvSpPr>
          <p:cNvPr id="846" name="TextBox 845">
            <a:extLst>
              <a:ext uri="{FF2B5EF4-FFF2-40B4-BE49-F238E27FC236}">
                <a16:creationId xmlns:a16="http://schemas.microsoft.com/office/drawing/2014/main" id="{53E5DED4-9CA6-4101-97EF-379205533AC1}"/>
              </a:ext>
            </a:extLst>
          </p:cNvPr>
          <p:cNvSpPr txBox="1"/>
          <p:nvPr/>
        </p:nvSpPr>
        <p:spPr bwMode="auto">
          <a:xfrm>
            <a:off x="5616254" y="4208056"/>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33</a:t>
            </a:r>
          </a:p>
        </p:txBody>
      </p:sp>
      <p:sp>
        <p:nvSpPr>
          <p:cNvPr id="847" name="TextBox 846">
            <a:extLst>
              <a:ext uri="{FF2B5EF4-FFF2-40B4-BE49-F238E27FC236}">
                <a16:creationId xmlns:a16="http://schemas.microsoft.com/office/drawing/2014/main" id="{3499B1EE-8BA9-4E56-93B3-2C788BE9D95B}"/>
              </a:ext>
            </a:extLst>
          </p:cNvPr>
          <p:cNvSpPr txBox="1"/>
          <p:nvPr/>
        </p:nvSpPr>
        <p:spPr bwMode="auto">
          <a:xfrm>
            <a:off x="5354739" y="4208056"/>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30</a:t>
            </a:r>
          </a:p>
        </p:txBody>
      </p:sp>
      <p:sp>
        <p:nvSpPr>
          <p:cNvPr id="848" name="TextBox 847">
            <a:extLst>
              <a:ext uri="{FF2B5EF4-FFF2-40B4-BE49-F238E27FC236}">
                <a16:creationId xmlns:a16="http://schemas.microsoft.com/office/drawing/2014/main" id="{B240583C-70CA-4E41-8BB7-FE3C06C95F97}"/>
              </a:ext>
            </a:extLst>
          </p:cNvPr>
          <p:cNvSpPr txBox="1"/>
          <p:nvPr/>
        </p:nvSpPr>
        <p:spPr bwMode="auto">
          <a:xfrm>
            <a:off x="5086012" y="4208056"/>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27</a:t>
            </a:r>
          </a:p>
        </p:txBody>
      </p:sp>
      <p:sp>
        <p:nvSpPr>
          <p:cNvPr id="849" name="TextBox 848">
            <a:extLst>
              <a:ext uri="{FF2B5EF4-FFF2-40B4-BE49-F238E27FC236}">
                <a16:creationId xmlns:a16="http://schemas.microsoft.com/office/drawing/2014/main" id="{6066FCF1-C653-465F-8B95-BC5F5E8A9BDE}"/>
              </a:ext>
            </a:extLst>
          </p:cNvPr>
          <p:cNvSpPr txBox="1"/>
          <p:nvPr/>
        </p:nvSpPr>
        <p:spPr bwMode="auto">
          <a:xfrm>
            <a:off x="4817283" y="4208056"/>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24</a:t>
            </a:r>
          </a:p>
        </p:txBody>
      </p:sp>
      <p:sp>
        <p:nvSpPr>
          <p:cNvPr id="850" name="TextBox 849">
            <a:extLst>
              <a:ext uri="{FF2B5EF4-FFF2-40B4-BE49-F238E27FC236}">
                <a16:creationId xmlns:a16="http://schemas.microsoft.com/office/drawing/2014/main" id="{96239170-6F94-4CA9-A8B0-82BAC794CC5D}"/>
              </a:ext>
            </a:extLst>
          </p:cNvPr>
          <p:cNvSpPr txBox="1"/>
          <p:nvPr/>
        </p:nvSpPr>
        <p:spPr bwMode="auto">
          <a:xfrm>
            <a:off x="4553964" y="4208056"/>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21</a:t>
            </a:r>
          </a:p>
        </p:txBody>
      </p:sp>
      <p:sp>
        <p:nvSpPr>
          <p:cNvPr id="851" name="TextBox 850">
            <a:extLst>
              <a:ext uri="{FF2B5EF4-FFF2-40B4-BE49-F238E27FC236}">
                <a16:creationId xmlns:a16="http://schemas.microsoft.com/office/drawing/2014/main" id="{D9403645-C552-4FE7-8C2F-9B3D29732992}"/>
              </a:ext>
            </a:extLst>
          </p:cNvPr>
          <p:cNvSpPr txBox="1"/>
          <p:nvPr/>
        </p:nvSpPr>
        <p:spPr bwMode="auto">
          <a:xfrm>
            <a:off x="4306878" y="4208056"/>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18</a:t>
            </a:r>
          </a:p>
        </p:txBody>
      </p:sp>
      <p:sp>
        <p:nvSpPr>
          <p:cNvPr id="852" name="TextBox 851">
            <a:extLst>
              <a:ext uri="{FF2B5EF4-FFF2-40B4-BE49-F238E27FC236}">
                <a16:creationId xmlns:a16="http://schemas.microsoft.com/office/drawing/2014/main" id="{410DD358-D80B-43F6-BCF8-28E69140C692}"/>
              </a:ext>
            </a:extLst>
          </p:cNvPr>
          <p:cNvSpPr txBox="1"/>
          <p:nvPr/>
        </p:nvSpPr>
        <p:spPr bwMode="auto">
          <a:xfrm>
            <a:off x="4029131" y="4208056"/>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15</a:t>
            </a:r>
          </a:p>
        </p:txBody>
      </p:sp>
      <p:sp>
        <p:nvSpPr>
          <p:cNvPr id="853" name="TextBox 852">
            <a:extLst>
              <a:ext uri="{FF2B5EF4-FFF2-40B4-BE49-F238E27FC236}">
                <a16:creationId xmlns:a16="http://schemas.microsoft.com/office/drawing/2014/main" id="{AC66F9E0-AC8D-4C01-B8C7-FE79401C6231}"/>
              </a:ext>
            </a:extLst>
          </p:cNvPr>
          <p:cNvSpPr txBox="1"/>
          <p:nvPr/>
        </p:nvSpPr>
        <p:spPr bwMode="auto">
          <a:xfrm>
            <a:off x="3773027" y="4208056"/>
            <a:ext cx="436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12</a:t>
            </a:r>
          </a:p>
        </p:txBody>
      </p:sp>
      <p:sp>
        <p:nvSpPr>
          <p:cNvPr id="854" name="TextBox 853">
            <a:extLst>
              <a:ext uri="{FF2B5EF4-FFF2-40B4-BE49-F238E27FC236}">
                <a16:creationId xmlns:a16="http://schemas.microsoft.com/office/drawing/2014/main" id="{F3B94A49-C7FA-4C3A-A39D-4B4BCC222D52}"/>
              </a:ext>
            </a:extLst>
          </p:cNvPr>
          <p:cNvSpPr txBox="1"/>
          <p:nvPr/>
        </p:nvSpPr>
        <p:spPr bwMode="auto">
          <a:xfrm>
            <a:off x="3551191" y="4208056"/>
            <a:ext cx="2651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9</a:t>
            </a:r>
          </a:p>
        </p:txBody>
      </p:sp>
      <p:sp>
        <p:nvSpPr>
          <p:cNvPr id="855" name="TextBox 854">
            <a:extLst>
              <a:ext uri="{FF2B5EF4-FFF2-40B4-BE49-F238E27FC236}">
                <a16:creationId xmlns:a16="http://schemas.microsoft.com/office/drawing/2014/main" id="{B93FD2A7-5547-40FF-9802-85A9B4612235}"/>
              </a:ext>
            </a:extLst>
          </p:cNvPr>
          <p:cNvSpPr txBox="1"/>
          <p:nvPr/>
        </p:nvSpPr>
        <p:spPr bwMode="auto">
          <a:xfrm>
            <a:off x="3286069" y="4208056"/>
            <a:ext cx="2651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6</a:t>
            </a:r>
          </a:p>
        </p:txBody>
      </p:sp>
      <p:sp>
        <p:nvSpPr>
          <p:cNvPr id="856" name="TextBox 855">
            <a:extLst>
              <a:ext uri="{FF2B5EF4-FFF2-40B4-BE49-F238E27FC236}">
                <a16:creationId xmlns:a16="http://schemas.microsoft.com/office/drawing/2014/main" id="{FEB29FE8-CDE8-4841-943B-CAA9500D3F39}"/>
              </a:ext>
            </a:extLst>
          </p:cNvPr>
          <p:cNvSpPr txBox="1"/>
          <p:nvPr/>
        </p:nvSpPr>
        <p:spPr bwMode="auto">
          <a:xfrm>
            <a:off x="3013733" y="4208056"/>
            <a:ext cx="2651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a:t>
            </a:r>
          </a:p>
        </p:txBody>
      </p:sp>
      <p:sp>
        <p:nvSpPr>
          <p:cNvPr id="857" name="TextBox 856">
            <a:extLst>
              <a:ext uri="{FF2B5EF4-FFF2-40B4-BE49-F238E27FC236}">
                <a16:creationId xmlns:a16="http://schemas.microsoft.com/office/drawing/2014/main" id="{F2CA6D78-EBE5-4060-97B8-AD901CE690CA}"/>
              </a:ext>
            </a:extLst>
          </p:cNvPr>
          <p:cNvSpPr txBox="1"/>
          <p:nvPr/>
        </p:nvSpPr>
        <p:spPr bwMode="auto">
          <a:xfrm>
            <a:off x="2764843" y="4208056"/>
            <a:ext cx="2651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cxnSp>
        <p:nvCxnSpPr>
          <p:cNvPr id="880" name="Straight Connector 879">
            <a:extLst>
              <a:ext uri="{FF2B5EF4-FFF2-40B4-BE49-F238E27FC236}">
                <a16:creationId xmlns:a16="http://schemas.microsoft.com/office/drawing/2014/main" id="{926C8AF5-9514-4AA1-BA32-B8FF6707802A}"/>
              </a:ext>
            </a:extLst>
          </p:cNvPr>
          <p:cNvCxnSpPr>
            <a:cxnSpLocks/>
          </p:cNvCxnSpPr>
          <p:nvPr/>
        </p:nvCxnSpPr>
        <p:spPr bwMode="auto">
          <a:xfrm>
            <a:off x="6080837" y="2858233"/>
            <a:ext cx="0" cy="1359837"/>
          </a:xfrm>
          <a:prstGeom prst="line">
            <a:avLst/>
          </a:prstGeom>
          <a:noFill/>
          <a:ln w="28575" cap="flat" cmpd="sng" algn="ctr">
            <a:solidFill>
              <a:schemeClr val="bg1"/>
            </a:solidFill>
            <a:prstDash val="dash"/>
            <a:round/>
            <a:headEnd type="none" w="med" len="med"/>
            <a:tailEnd type="none" w="med" len="med"/>
          </a:ln>
          <a:effectLst/>
        </p:spPr>
      </p:cxnSp>
      <p:grpSp>
        <p:nvGrpSpPr>
          <p:cNvPr id="75" name="Group 74">
            <a:extLst>
              <a:ext uri="{FF2B5EF4-FFF2-40B4-BE49-F238E27FC236}">
                <a16:creationId xmlns:a16="http://schemas.microsoft.com/office/drawing/2014/main" id="{5D9ABBBF-028E-40B9-A49C-ADDB98B5782C}"/>
              </a:ext>
            </a:extLst>
          </p:cNvPr>
          <p:cNvGrpSpPr/>
          <p:nvPr/>
        </p:nvGrpSpPr>
        <p:grpSpPr>
          <a:xfrm>
            <a:off x="2925781" y="2079944"/>
            <a:ext cx="3796780" cy="812633"/>
            <a:chOff x="2925781" y="2162534"/>
            <a:chExt cx="3796780" cy="812633"/>
          </a:xfrm>
        </p:grpSpPr>
        <p:grpSp>
          <p:nvGrpSpPr>
            <p:cNvPr id="44" name="Group 43">
              <a:extLst>
                <a:ext uri="{FF2B5EF4-FFF2-40B4-BE49-F238E27FC236}">
                  <a16:creationId xmlns:a16="http://schemas.microsoft.com/office/drawing/2014/main" id="{CC76BDAC-C286-46EB-85A8-F3D9A6E578C5}"/>
                </a:ext>
              </a:extLst>
            </p:cNvPr>
            <p:cNvGrpSpPr/>
            <p:nvPr/>
          </p:nvGrpSpPr>
          <p:grpSpPr>
            <a:xfrm>
              <a:off x="2925781" y="2162534"/>
              <a:ext cx="3796780" cy="812633"/>
              <a:chOff x="2925781" y="2162534"/>
              <a:chExt cx="3796780" cy="812633"/>
            </a:xfrm>
          </p:grpSpPr>
          <p:sp>
            <p:nvSpPr>
              <p:cNvPr id="9247" name="Freeform: Shape 9246">
                <a:extLst>
                  <a:ext uri="{FF2B5EF4-FFF2-40B4-BE49-F238E27FC236}">
                    <a16:creationId xmlns:a16="http://schemas.microsoft.com/office/drawing/2014/main" id="{329667DA-7D6F-471C-95CB-4FC4E239AAC4}"/>
                  </a:ext>
                </a:extLst>
              </p:cNvPr>
              <p:cNvSpPr/>
              <p:nvPr/>
            </p:nvSpPr>
            <p:spPr bwMode="auto">
              <a:xfrm>
                <a:off x="2925781" y="2162534"/>
                <a:ext cx="3796780" cy="812633"/>
              </a:xfrm>
              <a:custGeom>
                <a:avLst/>
                <a:gdLst>
                  <a:gd name="connsiteX0" fmla="*/ 3796780 w 3796780"/>
                  <a:gd name="connsiteY0" fmla="*/ 812633 h 812633"/>
                  <a:gd name="connsiteX1" fmla="*/ 3169720 w 3796780"/>
                  <a:gd name="connsiteY1" fmla="*/ 812633 h 812633"/>
                  <a:gd name="connsiteX2" fmla="*/ 3169720 w 3796780"/>
                  <a:gd name="connsiteY2" fmla="*/ 776716 h 812633"/>
                  <a:gd name="connsiteX3" fmla="*/ 3055981 w 3796780"/>
                  <a:gd name="connsiteY3" fmla="*/ 776716 h 812633"/>
                  <a:gd name="connsiteX4" fmla="*/ 3055981 w 3796780"/>
                  <a:gd name="connsiteY4" fmla="*/ 766240 h 812633"/>
                  <a:gd name="connsiteX5" fmla="*/ 3038023 w 3796780"/>
                  <a:gd name="connsiteY5" fmla="*/ 766240 h 812633"/>
                  <a:gd name="connsiteX6" fmla="*/ 3038023 w 3796780"/>
                  <a:gd name="connsiteY6" fmla="*/ 752771 h 812633"/>
                  <a:gd name="connsiteX7" fmla="*/ 3006595 w 3796780"/>
                  <a:gd name="connsiteY7" fmla="*/ 752771 h 812633"/>
                  <a:gd name="connsiteX8" fmla="*/ 3006595 w 3796780"/>
                  <a:gd name="connsiteY8" fmla="*/ 739302 h 812633"/>
                  <a:gd name="connsiteX9" fmla="*/ 2894353 w 3796780"/>
                  <a:gd name="connsiteY9" fmla="*/ 739302 h 812633"/>
                  <a:gd name="connsiteX10" fmla="*/ 2894353 w 3796780"/>
                  <a:gd name="connsiteY10" fmla="*/ 719846 h 812633"/>
                  <a:gd name="connsiteX11" fmla="*/ 2840476 w 3796780"/>
                  <a:gd name="connsiteY11" fmla="*/ 719846 h 812633"/>
                  <a:gd name="connsiteX12" fmla="*/ 2840476 w 3796780"/>
                  <a:gd name="connsiteY12" fmla="*/ 703384 h 812633"/>
                  <a:gd name="connsiteX13" fmla="*/ 2791090 w 3796780"/>
                  <a:gd name="connsiteY13" fmla="*/ 703384 h 812633"/>
                  <a:gd name="connsiteX14" fmla="*/ 2791090 w 3796780"/>
                  <a:gd name="connsiteY14" fmla="*/ 697398 h 812633"/>
                  <a:gd name="connsiteX15" fmla="*/ 2741703 w 3796780"/>
                  <a:gd name="connsiteY15" fmla="*/ 697398 h 812633"/>
                  <a:gd name="connsiteX16" fmla="*/ 2741703 w 3796780"/>
                  <a:gd name="connsiteY16" fmla="*/ 682432 h 812633"/>
                  <a:gd name="connsiteX17" fmla="*/ 2707282 w 3796780"/>
                  <a:gd name="connsiteY17" fmla="*/ 682432 h 812633"/>
                  <a:gd name="connsiteX18" fmla="*/ 2707282 w 3796780"/>
                  <a:gd name="connsiteY18" fmla="*/ 659984 h 812633"/>
                  <a:gd name="connsiteX19" fmla="*/ 2668372 w 3796780"/>
                  <a:gd name="connsiteY19" fmla="*/ 659984 h 812633"/>
                  <a:gd name="connsiteX20" fmla="*/ 2668372 w 3796780"/>
                  <a:gd name="connsiteY20" fmla="*/ 637535 h 812633"/>
                  <a:gd name="connsiteX21" fmla="*/ 2614495 w 3796780"/>
                  <a:gd name="connsiteY21" fmla="*/ 637535 h 812633"/>
                  <a:gd name="connsiteX22" fmla="*/ 2614495 w 3796780"/>
                  <a:gd name="connsiteY22" fmla="*/ 630053 h 812633"/>
                  <a:gd name="connsiteX23" fmla="*/ 2511232 w 3796780"/>
                  <a:gd name="connsiteY23" fmla="*/ 630053 h 812633"/>
                  <a:gd name="connsiteX24" fmla="*/ 2511232 w 3796780"/>
                  <a:gd name="connsiteY24" fmla="*/ 609101 h 812633"/>
                  <a:gd name="connsiteX25" fmla="*/ 2451370 w 3796780"/>
                  <a:gd name="connsiteY25" fmla="*/ 609101 h 812633"/>
                  <a:gd name="connsiteX26" fmla="*/ 2451370 w 3796780"/>
                  <a:gd name="connsiteY26" fmla="*/ 600121 h 812633"/>
                  <a:gd name="connsiteX27" fmla="*/ 2409466 w 3796780"/>
                  <a:gd name="connsiteY27" fmla="*/ 600121 h 812633"/>
                  <a:gd name="connsiteX28" fmla="*/ 2409466 w 3796780"/>
                  <a:gd name="connsiteY28" fmla="*/ 576176 h 812633"/>
                  <a:gd name="connsiteX29" fmla="*/ 2348107 w 3796780"/>
                  <a:gd name="connsiteY29" fmla="*/ 576176 h 812633"/>
                  <a:gd name="connsiteX30" fmla="*/ 2342121 w 3796780"/>
                  <a:gd name="connsiteY30" fmla="*/ 576176 h 812633"/>
                  <a:gd name="connsiteX31" fmla="*/ 2342121 w 3796780"/>
                  <a:gd name="connsiteY31" fmla="*/ 565700 h 812633"/>
                  <a:gd name="connsiteX32" fmla="*/ 2253824 w 3796780"/>
                  <a:gd name="connsiteY32" fmla="*/ 565700 h 812633"/>
                  <a:gd name="connsiteX33" fmla="*/ 2253824 w 3796780"/>
                  <a:gd name="connsiteY33" fmla="*/ 556721 h 812633"/>
                  <a:gd name="connsiteX34" fmla="*/ 2220899 w 3796780"/>
                  <a:gd name="connsiteY34" fmla="*/ 556721 h 812633"/>
                  <a:gd name="connsiteX35" fmla="*/ 2220899 w 3796780"/>
                  <a:gd name="connsiteY35" fmla="*/ 525293 h 812633"/>
                  <a:gd name="connsiteX36" fmla="*/ 2156547 w 3796780"/>
                  <a:gd name="connsiteY36" fmla="*/ 525293 h 812633"/>
                  <a:gd name="connsiteX37" fmla="*/ 2156547 w 3796780"/>
                  <a:gd name="connsiteY37" fmla="*/ 507334 h 812633"/>
                  <a:gd name="connsiteX38" fmla="*/ 2092195 w 3796780"/>
                  <a:gd name="connsiteY38" fmla="*/ 507334 h 812633"/>
                  <a:gd name="connsiteX39" fmla="*/ 2092195 w 3796780"/>
                  <a:gd name="connsiteY39" fmla="*/ 487879 h 812633"/>
                  <a:gd name="connsiteX40" fmla="*/ 2021856 w 3796780"/>
                  <a:gd name="connsiteY40" fmla="*/ 487879 h 812633"/>
                  <a:gd name="connsiteX41" fmla="*/ 2021856 w 3796780"/>
                  <a:gd name="connsiteY41" fmla="*/ 474410 h 812633"/>
                  <a:gd name="connsiteX42" fmla="*/ 1960497 w 3796780"/>
                  <a:gd name="connsiteY42" fmla="*/ 474410 h 812633"/>
                  <a:gd name="connsiteX43" fmla="*/ 1960497 w 3796780"/>
                  <a:gd name="connsiteY43" fmla="*/ 457948 h 812633"/>
                  <a:gd name="connsiteX44" fmla="*/ 1905124 w 3796780"/>
                  <a:gd name="connsiteY44" fmla="*/ 457948 h 812633"/>
                  <a:gd name="connsiteX45" fmla="*/ 1905124 w 3796780"/>
                  <a:gd name="connsiteY45" fmla="*/ 438493 h 812633"/>
                  <a:gd name="connsiteX46" fmla="*/ 1878186 w 3796780"/>
                  <a:gd name="connsiteY46" fmla="*/ 438493 h 812633"/>
                  <a:gd name="connsiteX47" fmla="*/ 1878186 w 3796780"/>
                  <a:gd name="connsiteY47" fmla="*/ 419037 h 812633"/>
                  <a:gd name="connsiteX48" fmla="*/ 1828800 w 3796780"/>
                  <a:gd name="connsiteY48" fmla="*/ 419037 h 812633"/>
                  <a:gd name="connsiteX49" fmla="*/ 1821317 w 3796780"/>
                  <a:gd name="connsiteY49" fmla="*/ 411554 h 812633"/>
                  <a:gd name="connsiteX50" fmla="*/ 1759958 w 3796780"/>
                  <a:gd name="connsiteY50" fmla="*/ 411554 h 812633"/>
                  <a:gd name="connsiteX51" fmla="*/ 1759958 w 3796780"/>
                  <a:gd name="connsiteY51" fmla="*/ 392099 h 812633"/>
                  <a:gd name="connsiteX52" fmla="*/ 1661185 w 3796780"/>
                  <a:gd name="connsiteY52" fmla="*/ 392099 h 812633"/>
                  <a:gd name="connsiteX53" fmla="*/ 1661185 w 3796780"/>
                  <a:gd name="connsiteY53" fmla="*/ 368154 h 812633"/>
                  <a:gd name="connsiteX54" fmla="*/ 1614791 w 3796780"/>
                  <a:gd name="connsiteY54" fmla="*/ 368154 h 812633"/>
                  <a:gd name="connsiteX55" fmla="*/ 1614791 w 3796780"/>
                  <a:gd name="connsiteY55" fmla="*/ 353188 h 812633"/>
                  <a:gd name="connsiteX56" fmla="*/ 1548942 w 3796780"/>
                  <a:gd name="connsiteY56" fmla="*/ 353188 h 812633"/>
                  <a:gd name="connsiteX57" fmla="*/ 1538466 w 3796780"/>
                  <a:gd name="connsiteY57" fmla="*/ 342712 h 812633"/>
                  <a:gd name="connsiteX58" fmla="*/ 1495066 w 3796780"/>
                  <a:gd name="connsiteY58" fmla="*/ 342712 h 812633"/>
                  <a:gd name="connsiteX59" fmla="*/ 1495066 w 3796780"/>
                  <a:gd name="connsiteY59" fmla="*/ 330740 h 812633"/>
                  <a:gd name="connsiteX60" fmla="*/ 1409762 w 3796780"/>
                  <a:gd name="connsiteY60" fmla="*/ 330740 h 812633"/>
                  <a:gd name="connsiteX61" fmla="*/ 1409762 w 3796780"/>
                  <a:gd name="connsiteY61" fmla="*/ 320264 h 812633"/>
                  <a:gd name="connsiteX62" fmla="*/ 1349900 w 3796780"/>
                  <a:gd name="connsiteY62" fmla="*/ 320264 h 812633"/>
                  <a:gd name="connsiteX63" fmla="*/ 1349900 w 3796780"/>
                  <a:gd name="connsiteY63" fmla="*/ 294822 h 812633"/>
                  <a:gd name="connsiteX64" fmla="*/ 1264595 w 3796780"/>
                  <a:gd name="connsiteY64" fmla="*/ 294822 h 812633"/>
                  <a:gd name="connsiteX65" fmla="*/ 1264595 w 3796780"/>
                  <a:gd name="connsiteY65" fmla="*/ 278360 h 812633"/>
                  <a:gd name="connsiteX66" fmla="*/ 1210719 w 3796780"/>
                  <a:gd name="connsiteY66" fmla="*/ 278360 h 812633"/>
                  <a:gd name="connsiteX67" fmla="*/ 1210719 w 3796780"/>
                  <a:gd name="connsiteY67" fmla="*/ 261898 h 812633"/>
                  <a:gd name="connsiteX68" fmla="*/ 1108953 w 3796780"/>
                  <a:gd name="connsiteY68" fmla="*/ 261898 h 812633"/>
                  <a:gd name="connsiteX69" fmla="*/ 1108953 w 3796780"/>
                  <a:gd name="connsiteY69" fmla="*/ 242443 h 812633"/>
                  <a:gd name="connsiteX70" fmla="*/ 1076028 w 3796780"/>
                  <a:gd name="connsiteY70" fmla="*/ 242443 h 812633"/>
                  <a:gd name="connsiteX71" fmla="*/ 1076028 w 3796780"/>
                  <a:gd name="connsiteY71" fmla="*/ 225981 h 812633"/>
                  <a:gd name="connsiteX72" fmla="*/ 927869 w 3796780"/>
                  <a:gd name="connsiteY72" fmla="*/ 225981 h 812633"/>
                  <a:gd name="connsiteX73" fmla="*/ 927869 w 3796780"/>
                  <a:gd name="connsiteY73" fmla="*/ 218498 h 812633"/>
                  <a:gd name="connsiteX74" fmla="*/ 888958 w 3796780"/>
                  <a:gd name="connsiteY74" fmla="*/ 218498 h 812633"/>
                  <a:gd name="connsiteX75" fmla="*/ 888958 w 3796780"/>
                  <a:gd name="connsiteY75" fmla="*/ 205029 h 812633"/>
                  <a:gd name="connsiteX76" fmla="*/ 870999 w 3796780"/>
                  <a:gd name="connsiteY76" fmla="*/ 205029 h 812633"/>
                  <a:gd name="connsiteX77" fmla="*/ 870999 w 3796780"/>
                  <a:gd name="connsiteY77" fmla="*/ 182580 h 812633"/>
                  <a:gd name="connsiteX78" fmla="*/ 800661 w 3796780"/>
                  <a:gd name="connsiteY78" fmla="*/ 182580 h 812633"/>
                  <a:gd name="connsiteX79" fmla="*/ 800661 w 3796780"/>
                  <a:gd name="connsiteY79" fmla="*/ 163125 h 812633"/>
                  <a:gd name="connsiteX80" fmla="*/ 730322 w 3796780"/>
                  <a:gd name="connsiteY80" fmla="*/ 163125 h 812633"/>
                  <a:gd name="connsiteX81" fmla="*/ 730322 w 3796780"/>
                  <a:gd name="connsiteY81" fmla="*/ 151152 h 812633"/>
                  <a:gd name="connsiteX82" fmla="*/ 643522 w 3796780"/>
                  <a:gd name="connsiteY82" fmla="*/ 151152 h 812633"/>
                  <a:gd name="connsiteX83" fmla="*/ 631549 w 3796780"/>
                  <a:gd name="connsiteY83" fmla="*/ 139179 h 812633"/>
                  <a:gd name="connsiteX84" fmla="*/ 604611 w 3796780"/>
                  <a:gd name="connsiteY84" fmla="*/ 139179 h 812633"/>
                  <a:gd name="connsiteX85" fmla="*/ 604611 w 3796780"/>
                  <a:gd name="connsiteY85" fmla="*/ 113738 h 812633"/>
                  <a:gd name="connsiteX86" fmla="*/ 568694 w 3796780"/>
                  <a:gd name="connsiteY86" fmla="*/ 113738 h 812633"/>
                  <a:gd name="connsiteX87" fmla="*/ 568694 w 3796780"/>
                  <a:gd name="connsiteY87" fmla="*/ 95780 h 812633"/>
                  <a:gd name="connsiteX88" fmla="*/ 501348 w 3796780"/>
                  <a:gd name="connsiteY88" fmla="*/ 95780 h 812633"/>
                  <a:gd name="connsiteX89" fmla="*/ 501348 w 3796780"/>
                  <a:gd name="connsiteY89" fmla="*/ 80814 h 812633"/>
                  <a:gd name="connsiteX90" fmla="*/ 419037 w 3796780"/>
                  <a:gd name="connsiteY90" fmla="*/ 80814 h 812633"/>
                  <a:gd name="connsiteX91" fmla="*/ 419037 w 3796780"/>
                  <a:gd name="connsiteY91" fmla="*/ 58366 h 812633"/>
                  <a:gd name="connsiteX92" fmla="*/ 348699 w 3796780"/>
                  <a:gd name="connsiteY92" fmla="*/ 58366 h 812633"/>
                  <a:gd name="connsiteX93" fmla="*/ 348699 w 3796780"/>
                  <a:gd name="connsiteY93" fmla="*/ 49386 h 812633"/>
                  <a:gd name="connsiteX94" fmla="*/ 302305 w 3796780"/>
                  <a:gd name="connsiteY94" fmla="*/ 49386 h 812633"/>
                  <a:gd name="connsiteX95" fmla="*/ 302305 w 3796780"/>
                  <a:gd name="connsiteY95" fmla="*/ 38910 h 812633"/>
                  <a:gd name="connsiteX96" fmla="*/ 236457 w 3796780"/>
                  <a:gd name="connsiteY96" fmla="*/ 38910 h 812633"/>
                  <a:gd name="connsiteX97" fmla="*/ 236457 w 3796780"/>
                  <a:gd name="connsiteY97" fmla="*/ 19455 h 812633"/>
                  <a:gd name="connsiteX98" fmla="*/ 151153 w 3796780"/>
                  <a:gd name="connsiteY98" fmla="*/ 19455 h 812633"/>
                  <a:gd name="connsiteX99" fmla="*/ 151153 w 3796780"/>
                  <a:gd name="connsiteY99" fmla="*/ 0 h 812633"/>
                  <a:gd name="connsiteX100" fmla="*/ 0 w 3796780"/>
                  <a:gd name="connsiteY100" fmla="*/ 0 h 81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796780" h="812633">
                    <a:moveTo>
                      <a:pt x="3796780" y="812633"/>
                    </a:moveTo>
                    <a:lnTo>
                      <a:pt x="3169720" y="812633"/>
                    </a:lnTo>
                    <a:lnTo>
                      <a:pt x="3169720" y="776716"/>
                    </a:lnTo>
                    <a:lnTo>
                      <a:pt x="3055981" y="776716"/>
                    </a:lnTo>
                    <a:lnTo>
                      <a:pt x="3055981" y="766240"/>
                    </a:lnTo>
                    <a:lnTo>
                      <a:pt x="3038023" y="766240"/>
                    </a:lnTo>
                    <a:lnTo>
                      <a:pt x="3038023" y="752771"/>
                    </a:lnTo>
                    <a:lnTo>
                      <a:pt x="3006595" y="752771"/>
                    </a:lnTo>
                    <a:lnTo>
                      <a:pt x="3006595" y="739302"/>
                    </a:lnTo>
                    <a:lnTo>
                      <a:pt x="2894353" y="739302"/>
                    </a:lnTo>
                    <a:lnTo>
                      <a:pt x="2894353" y="719846"/>
                    </a:lnTo>
                    <a:lnTo>
                      <a:pt x="2840476" y="719846"/>
                    </a:lnTo>
                    <a:lnTo>
                      <a:pt x="2840476" y="703384"/>
                    </a:lnTo>
                    <a:lnTo>
                      <a:pt x="2791090" y="703384"/>
                    </a:lnTo>
                    <a:lnTo>
                      <a:pt x="2791090" y="697398"/>
                    </a:lnTo>
                    <a:lnTo>
                      <a:pt x="2741703" y="697398"/>
                    </a:lnTo>
                    <a:lnTo>
                      <a:pt x="2741703" y="682432"/>
                    </a:lnTo>
                    <a:lnTo>
                      <a:pt x="2707282" y="682432"/>
                    </a:lnTo>
                    <a:lnTo>
                      <a:pt x="2707282" y="659984"/>
                    </a:lnTo>
                    <a:lnTo>
                      <a:pt x="2668372" y="659984"/>
                    </a:lnTo>
                    <a:lnTo>
                      <a:pt x="2668372" y="637535"/>
                    </a:lnTo>
                    <a:lnTo>
                      <a:pt x="2614495" y="637535"/>
                    </a:lnTo>
                    <a:lnTo>
                      <a:pt x="2614495" y="630053"/>
                    </a:lnTo>
                    <a:lnTo>
                      <a:pt x="2511232" y="630053"/>
                    </a:lnTo>
                    <a:lnTo>
                      <a:pt x="2511232" y="609101"/>
                    </a:lnTo>
                    <a:lnTo>
                      <a:pt x="2451370" y="609101"/>
                    </a:lnTo>
                    <a:lnTo>
                      <a:pt x="2451370" y="600121"/>
                    </a:lnTo>
                    <a:lnTo>
                      <a:pt x="2409466" y="600121"/>
                    </a:lnTo>
                    <a:lnTo>
                      <a:pt x="2409466" y="576176"/>
                    </a:lnTo>
                    <a:lnTo>
                      <a:pt x="2348107" y="576176"/>
                    </a:lnTo>
                    <a:lnTo>
                      <a:pt x="2342121" y="576176"/>
                    </a:lnTo>
                    <a:lnTo>
                      <a:pt x="2342121" y="565700"/>
                    </a:lnTo>
                    <a:lnTo>
                      <a:pt x="2253824" y="565700"/>
                    </a:lnTo>
                    <a:lnTo>
                      <a:pt x="2253824" y="556721"/>
                    </a:lnTo>
                    <a:lnTo>
                      <a:pt x="2220899" y="556721"/>
                    </a:lnTo>
                    <a:lnTo>
                      <a:pt x="2220899" y="525293"/>
                    </a:lnTo>
                    <a:lnTo>
                      <a:pt x="2156547" y="525293"/>
                    </a:lnTo>
                    <a:lnTo>
                      <a:pt x="2156547" y="507334"/>
                    </a:lnTo>
                    <a:lnTo>
                      <a:pt x="2092195" y="507334"/>
                    </a:lnTo>
                    <a:lnTo>
                      <a:pt x="2092195" y="487879"/>
                    </a:lnTo>
                    <a:lnTo>
                      <a:pt x="2021856" y="487879"/>
                    </a:lnTo>
                    <a:lnTo>
                      <a:pt x="2021856" y="474410"/>
                    </a:lnTo>
                    <a:lnTo>
                      <a:pt x="1960497" y="474410"/>
                    </a:lnTo>
                    <a:lnTo>
                      <a:pt x="1960497" y="457948"/>
                    </a:lnTo>
                    <a:lnTo>
                      <a:pt x="1905124" y="457948"/>
                    </a:lnTo>
                    <a:lnTo>
                      <a:pt x="1905124" y="438493"/>
                    </a:lnTo>
                    <a:lnTo>
                      <a:pt x="1878186" y="438493"/>
                    </a:lnTo>
                    <a:lnTo>
                      <a:pt x="1878186" y="419037"/>
                    </a:lnTo>
                    <a:lnTo>
                      <a:pt x="1828800" y="419037"/>
                    </a:lnTo>
                    <a:lnTo>
                      <a:pt x="1821317" y="411554"/>
                    </a:lnTo>
                    <a:lnTo>
                      <a:pt x="1759958" y="411554"/>
                    </a:lnTo>
                    <a:lnTo>
                      <a:pt x="1759958" y="392099"/>
                    </a:lnTo>
                    <a:lnTo>
                      <a:pt x="1661185" y="392099"/>
                    </a:lnTo>
                    <a:lnTo>
                      <a:pt x="1661185" y="368154"/>
                    </a:lnTo>
                    <a:lnTo>
                      <a:pt x="1614791" y="368154"/>
                    </a:lnTo>
                    <a:lnTo>
                      <a:pt x="1614791" y="353188"/>
                    </a:lnTo>
                    <a:lnTo>
                      <a:pt x="1548942" y="353188"/>
                    </a:lnTo>
                    <a:lnTo>
                      <a:pt x="1538466" y="342712"/>
                    </a:lnTo>
                    <a:lnTo>
                      <a:pt x="1495066" y="342712"/>
                    </a:lnTo>
                    <a:lnTo>
                      <a:pt x="1495066" y="330740"/>
                    </a:lnTo>
                    <a:lnTo>
                      <a:pt x="1409762" y="330740"/>
                    </a:lnTo>
                    <a:lnTo>
                      <a:pt x="1409762" y="320264"/>
                    </a:lnTo>
                    <a:lnTo>
                      <a:pt x="1349900" y="320264"/>
                    </a:lnTo>
                    <a:lnTo>
                      <a:pt x="1349900" y="294822"/>
                    </a:lnTo>
                    <a:lnTo>
                      <a:pt x="1264595" y="294822"/>
                    </a:lnTo>
                    <a:lnTo>
                      <a:pt x="1264595" y="278360"/>
                    </a:lnTo>
                    <a:lnTo>
                      <a:pt x="1210719" y="278360"/>
                    </a:lnTo>
                    <a:lnTo>
                      <a:pt x="1210719" y="261898"/>
                    </a:lnTo>
                    <a:lnTo>
                      <a:pt x="1108953" y="261898"/>
                    </a:lnTo>
                    <a:lnTo>
                      <a:pt x="1108953" y="242443"/>
                    </a:lnTo>
                    <a:lnTo>
                      <a:pt x="1076028" y="242443"/>
                    </a:lnTo>
                    <a:lnTo>
                      <a:pt x="1076028" y="225981"/>
                    </a:lnTo>
                    <a:lnTo>
                      <a:pt x="927869" y="225981"/>
                    </a:lnTo>
                    <a:lnTo>
                      <a:pt x="927869" y="218498"/>
                    </a:lnTo>
                    <a:lnTo>
                      <a:pt x="888958" y="218498"/>
                    </a:lnTo>
                    <a:lnTo>
                      <a:pt x="888958" y="205029"/>
                    </a:lnTo>
                    <a:lnTo>
                      <a:pt x="870999" y="205029"/>
                    </a:lnTo>
                    <a:lnTo>
                      <a:pt x="870999" y="182580"/>
                    </a:lnTo>
                    <a:lnTo>
                      <a:pt x="800661" y="182580"/>
                    </a:lnTo>
                    <a:lnTo>
                      <a:pt x="800661" y="163125"/>
                    </a:lnTo>
                    <a:lnTo>
                      <a:pt x="730322" y="163125"/>
                    </a:lnTo>
                    <a:lnTo>
                      <a:pt x="730322" y="151152"/>
                    </a:lnTo>
                    <a:lnTo>
                      <a:pt x="643522" y="151152"/>
                    </a:lnTo>
                    <a:lnTo>
                      <a:pt x="631549" y="139179"/>
                    </a:lnTo>
                    <a:lnTo>
                      <a:pt x="604611" y="139179"/>
                    </a:lnTo>
                    <a:lnTo>
                      <a:pt x="604611" y="113738"/>
                    </a:lnTo>
                    <a:lnTo>
                      <a:pt x="568694" y="113738"/>
                    </a:lnTo>
                    <a:lnTo>
                      <a:pt x="568694" y="95780"/>
                    </a:lnTo>
                    <a:lnTo>
                      <a:pt x="501348" y="95780"/>
                    </a:lnTo>
                    <a:lnTo>
                      <a:pt x="501348" y="80814"/>
                    </a:lnTo>
                    <a:lnTo>
                      <a:pt x="419037" y="80814"/>
                    </a:lnTo>
                    <a:lnTo>
                      <a:pt x="419037" y="58366"/>
                    </a:lnTo>
                    <a:lnTo>
                      <a:pt x="348699" y="58366"/>
                    </a:lnTo>
                    <a:lnTo>
                      <a:pt x="348699" y="49386"/>
                    </a:lnTo>
                    <a:lnTo>
                      <a:pt x="302305" y="49386"/>
                    </a:lnTo>
                    <a:lnTo>
                      <a:pt x="302305" y="38910"/>
                    </a:lnTo>
                    <a:lnTo>
                      <a:pt x="236457" y="38910"/>
                    </a:lnTo>
                    <a:lnTo>
                      <a:pt x="236457" y="19455"/>
                    </a:lnTo>
                    <a:lnTo>
                      <a:pt x="151153" y="19455"/>
                    </a:lnTo>
                    <a:lnTo>
                      <a:pt x="151153" y="0"/>
                    </a:lnTo>
                    <a:lnTo>
                      <a:pt x="0" y="0"/>
                    </a:lnTo>
                  </a:path>
                </a:pathLst>
              </a:custGeom>
              <a:noFill/>
              <a:ln w="28575">
                <a:solidFill>
                  <a:schemeClr val="accent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cxnSp>
            <p:nvCxnSpPr>
              <p:cNvPr id="42" name="Straight Connector 41">
                <a:extLst>
                  <a:ext uri="{FF2B5EF4-FFF2-40B4-BE49-F238E27FC236}">
                    <a16:creationId xmlns:a16="http://schemas.microsoft.com/office/drawing/2014/main" id="{E83EC14A-919F-4CF4-8841-D8A9ED6D7A6B}"/>
                  </a:ext>
                </a:extLst>
              </p:cNvPr>
              <p:cNvCxnSpPr>
                <a:cxnSpLocks/>
              </p:cNvCxnSpPr>
              <p:nvPr/>
            </p:nvCxnSpPr>
            <p:spPr bwMode="auto">
              <a:xfrm>
                <a:off x="4469616" y="2491357"/>
                <a:ext cx="0" cy="38836"/>
              </a:xfrm>
              <a:prstGeom prst="line">
                <a:avLst/>
              </a:prstGeom>
              <a:noFill/>
              <a:ln w="28575" cap="flat" cmpd="sng" algn="ctr">
                <a:solidFill>
                  <a:schemeClr val="accent1"/>
                </a:solidFill>
                <a:prstDash val="solid"/>
                <a:round/>
                <a:headEnd type="none" w="med" len="med"/>
                <a:tailEnd type="none" w="med" len="med"/>
              </a:ln>
              <a:effectLst/>
            </p:spPr>
          </p:cxnSp>
        </p:grpSp>
        <p:cxnSp>
          <p:nvCxnSpPr>
            <p:cNvPr id="67" name="Straight Connector 66">
              <a:extLst>
                <a:ext uri="{FF2B5EF4-FFF2-40B4-BE49-F238E27FC236}">
                  <a16:creationId xmlns:a16="http://schemas.microsoft.com/office/drawing/2014/main" id="{381C9ED4-3477-48BF-A6A1-BDC421ED1BA7}"/>
                </a:ext>
              </a:extLst>
            </p:cNvPr>
            <p:cNvCxnSpPr>
              <a:cxnSpLocks/>
            </p:cNvCxnSpPr>
            <p:nvPr/>
          </p:nvCxnSpPr>
          <p:spPr bwMode="auto">
            <a:xfrm>
              <a:off x="3564628" y="2287765"/>
              <a:ext cx="0" cy="40012"/>
            </a:xfrm>
            <a:prstGeom prst="line">
              <a:avLst/>
            </a:prstGeom>
            <a:noFill/>
            <a:ln w="28575" cap="flat" cmpd="sng" algn="ctr">
              <a:solidFill>
                <a:schemeClr val="accent1"/>
              </a:solidFill>
              <a:prstDash val="solid"/>
              <a:round/>
              <a:headEnd type="none" w="med" len="med"/>
              <a:tailEnd type="none" w="med" len="med"/>
            </a:ln>
            <a:effectLst/>
          </p:spPr>
        </p:cxnSp>
      </p:grpSp>
      <p:sp>
        <p:nvSpPr>
          <p:cNvPr id="875" name="TextBox 874">
            <a:extLst>
              <a:ext uri="{FF2B5EF4-FFF2-40B4-BE49-F238E27FC236}">
                <a16:creationId xmlns:a16="http://schemas.microsoft.com/office/drawing/2014/main" id="{B861C383-4104-4D61-8A38-B419DF438E3E}"/>
              </a:ext>
            </a:extLst>
          </p:cNvPr>
          <p:cNvSpPr txBox="1"/>
          <p:nvPr/>
        </p:nvSpPr>
        <p:spPr bwMode="auto">
          <a:xfrm>
            <a:off x="5654222" y="3242499"/>
            <a:ext cx="1447607"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3-yr rate: 83.4%</a:t>
            </a:r>
          </a:p>
        </p:txBody>
      </p:sp>
      <p:sp>
        <p:nvSpPr>
          <p:cNvPr id="450" name="Freeform: Shape 449">
            <a:extLst>
              <a:ext uri="{FF2B5EF4-FFF2-40B4-BE49-F238E27FC236}">
                <a16:creationId xmlns:a16="http://schemas.microsoft.com/office/drawing/2014/main" id="{2BEE361E-AE3A-4CD6-887D-A14395CE756A}"/>
              </a:ext>
            </a:extLst>
          </p:cNvPr>
          <p:cNvSpPr/>
          <p:nvPr/>
        </p:nvSpPr>
        <p:spPr bwMode="auto">
          <a:xfrm>
            <a:off x="2922002" y="2075582"/>
            <a:ext cx="3756412" cy="1181035"/>
          </a:xfrm>
          <a:custGeom>
            <a:avLst/>
            <a:gdLst>
              <a:gd name="connsiteX0" fmla="*/ 3756412 w 3756412"/>
              <a:gd name="connsiteY0" fmla="*/ 1181035 h 1181035"/>
              <a:gd name="connsiteX1" fmla="*/ 3108646 w 3756412"/>
              <a:gd name="connsiteY1" fmla="*/ 1181035 h 1181035"/>
              <a:gd name="connsiteX2" fmla="*/ 3108646 w 3756412"/>
              <a:gd name="connsiteY2" fmla="*/ 1146529 h 1181035"/>
              <a:gd name="connsiteX3" fmla="*/ 3085120 w 3756412"/>
              <a:gd name="connsiteY3" fmla="*/ 1146529 h 1181035"/>
              <a:gd name="connsiteX4" fmla="*/ 3085120 w 3756412"/>
              <a:gd name="connsiteY4" fmla="*/ 1119866 h 1181035"/>
              <a:gd name="connsiteX5" fmla="*/ 3028656 w 3756412"/>
              <a:gd name="connsiteY5" fmla="*/ 1119866 h 1181035"/>
              <a:gd name="connsiteX6" fmla="*/ 3028656 w 3756412"/>
              <a:gd name="connsiteY6" fmla="*/ 1096339 h 1181035"/>
              <a:gd name="connsiteX7" fmla="*/ 2967487 w 3756412"/>
              <a:gd name="connsiteY7" fmla="*/ 1096339 h 1181035"/>
              <a:gd name="connsiteX8" fmla="*/ 2967487 w 3756412"/>
              <a:gd name="connsiteY8" fmla="*/ 1058697 h 1181035"/>
              <a:gd name="connsiteX9" fmla="*/ 2937687 w 3756412"/>
              <a:gd name="connsiteY9" fmla="*/ 1058697 h 1181035"/>
              <a:gd name="connsiteX10" fmla="*/ 2937687 w 3756412"/>
              <a:gd name="connsiteY10" fmla="*/ 1041444 h 1181035"/>
              <a:gd name="connsiteX11" fmla="*/ 2867107 w 3756412"/>
              <a:gd name="connsiteY11" fmla="*/ 1041444 h 1181035"/>
              <a:gd name="connsiteX12" fmla="*/ 2867107 w 3756412"/>
              <a:gd name="connsiteY12" fmla="*/ 1014780 h 1181035"/>
              <a:gd name="connsiteX13" fmla="*/ 2834170 w 3756412"/>
              <a:gd name="connsiteY13" fmla="*/ 1014780 h 1181035"/>
              <a:gd name="connsiteX14" fmla="*/ 2834170 w 3756412"/>
              <a:gd name="connsiteY14" fmla="*/ 997527 h 1181035"/>
              <a:gd name="connsiteX15" fmla="*/ 2758884 w 3756412"/>
              <a:gd name="connsiteY15" fmla="*/ 997527 h 1181035"/>
              <a:gd name="connsiteX16" fmla="*/ 2758884 w 3756412"/>
              <a:gd name="connsiteY16" fmla="*/ 983412 h 1181035"/>
              <a:gd name="connsiteX17" fmla="*/ 2693010 w 3756412"/>
              <a:gd name="connsiteY17" fmla="*/ 983412 h 1181035"/>
              <a:gd name="connsiteX18" fmla="*/ 2693010 w 3756412"/>
              <a:gd name="connsiteY18" fmla="*/ 959885 h 1181035"/>
              <a:gd name="connsiteX19" fmla="*/ 2647525 w 3756412"/>
              <a:gd name="connsiteY19" fmla="*/ 959885 h 1181035"/>
              <a:gd name="connsiteX20" fmla="*/ 2647525 w 3756412"/>
              <a:gd name="connsiteY20" fmla="*/ 941064 h 1181035"/>
              <a:gd name="connsiteX21" fmla="*/ 2630272 w 3756412"/>
              <a:gd name="connsiteY21" fmla="*/ 941064 h 1181035"/>
              <a:gd name="connsiteX22" fmla="*/ 2630272 w 3756412"/>
              <a:gd name="connsiteY22" fmla="*/ 914400 h 1181035"/>
              <a:gd name="connsiteX23" fmla="*/ 2608314 w 3756412"/>
              <a:gd name="connsiteY23" fmla="*/ 914400 h 1181035"/>
              <a:gd name="connsiteX24" fmla="*/ 2608314 w 3756412"/>
              <a:gd name="connsiteY24" fmla="*/ 894011 h 1181035"/>
              <a:gd name="connsiteX25" fmla="*/ 2581651 w 3756412"/>
              <a:gd name="connsiteY25" fmla="*/ 894011 h 1181035"/>
              <a:gd name="connsiteX26" fmla="*/ 2581651 w 3756412"/>
              <a:gd name="connsiteY26" fmla="*/ 887737 h 1181035"/>
              <a:gd name="connsiteX27" fmla="*/ 2540871 w 3756412"/>
              <a:gd name="connsiteY27" fmla="*/ 887737 h 1181035"/>
              <a:gd name="connsiteX28" fmla="*/ 2540871 w 3756412"/>
              <a:gd name="connsiteY28" fmla="*/ 875189 h 1181035"/>
              <a:gd name="connsiteX29" fmla="*/ 2474997 w 3756412"/>
              <a:gd name="connsiteY29" fmla="*/ 875189 h 1181035"/>
              <a:gd name="connsiteX30" fmla="*/ 2474997 w 3756412"/>
              <a:gd name="connsiteY30" fmla="*/ 854800 h 1181035"/>
              <a:gd name="connsiteX31" fmla="*/ 2445197 w 3756412"/>
              <a:gd name="connsiteY31" fmla="*/ 854800 h 1181035"/>
              <a:gd name="connsiteX32" fmla="*/ 2445197 w 3756412"/>
              <a:gd name="connsiteY32" fmla="*/ 834410 h 1181035"/>
              <a:gd name="connsiteX33" fmla="*/ 2398143 w 3756412"/>
              <a:gd name="connsiteY33" fmla="*/ 834410 h 1181035"/>
              <a:gd name="connsiteX34" fmla="*/ 2398143 w 3756412"/>
              <a:gd name="connsiteY34" fmla="*/ 810883 h 1181035"/>
              <a:gd name="connsiteX35" fmla="*/ 2365206 w 3756412"/>
              <a:gd name="connsiteY35" fmla="*/ 810883 h 1181035"/>
              <a:gd name="connsiteX36" fmla="*/ 2365206 w 3756412"/>
              <a:gd name="connsiteY36" fmla="*/ 796767 h 1181035"/>
              <a:gd name="connsiteX37" fmla="*/ 2267963 w 3756412"/>
              <a:gd name="connsiteY37" fmla="*/ 796767 h 1181035"/>
              <a:gd name="connsiteX38" fmla="*/ 2267963 w 3756412"/>
              <a:gd name="connsiteY38" fmla="*/ 770104 h 1181035"/>
              <a:gd name="connsiteX39" fmla="*/ 2231889 w 3756412"/>
              <a:gd name="connsiteY39" fmla="*/ 770104 h 1181035"/>
              <a:gd name="connsiteX40" fmla="*/ 2231889 w 3756412"/>
              <a:gd name="connsiteY40" fmla="*/ 751283 h 1181035"/>
              <a:gd name="connsiteX41" fmla="*/ 2159741 w 3756412"/>
              <a:gd name="connsiteY41" fmla="*/ 751283 h 1181035"/>
              <a:gd name="connsiteX42" fmla="*/ 2159741 w 3756412"/>
              <a:gd name="connsiteY42" fmla="*/ 719914 h 1181035"/>
              <a:gd name="connsiteX43" fmla="*/ 2134646 w 3756412"/>
              <a:gd name="connsiteY43" fmla="*/ 719914 h 1181035"/>
              <a:gd name="connsiteX44" fmla="*/ 2134646 w 3756412"/>
              <a:gd name="connsiteY44" fmla="*/ 699524 h 1181035"/>
              <a:gd name="connsiteX45" fmla="*/ 2090729 w 3756412"/>
              <a:gd name="connsiteY45" fmla="*/ 699524 h 1181035"/>
              <a:gd name="connsiteX46" fmla="*/ 2090729 w 3756412"/>
              <a:gd name="connsiteY46" fmla="*/ 674429 h 1181035"/>
              <a:gd name="connsiteX47" fmla="*/ 2057792 w 3756412"/>
              <a:gd name="connsiteY47" fmla="*/ 674429 h 1181035"/>
              <a:gd name="connsiteX48" fmla="*/ 2057792 w 3756412"/>
              <a:gd name="connsiteY48" fmla="*/ 658745 h 1181035"/>
              <a:gd name="connsiteX49" fmla="*/ 2024855 w 3756412"/>
              <a:gd name="connsiteY49" fmla="*/ 658745 h 1181035"/>
              <a:gd name="connsiteX50" fmla="*/ 2024855 w 3756412"/>
              <a:gd name="connsiteY50" fmla="*/ 639923 h 1181035"/>
              <a:gd name="connsiteX51" fmla="*/ 1957412 w 3756412"/>
              <a:gd name="connsiteY51" fmla="*/ 639923 h 1181035"/>
              <a:gd name="connsiteX52" fmla="*/ 1957412 w 3756412"/>
              <a:gd name="connsiteY52" fmla="*/ 628944 h 1181035"/>
              <a:gd name="connsiteX53" fmla="*/ 1918201 w 3756412"/>
              <a:gd name="connsiteY53" fmla="*/ 628944 h 1181035"/>
              <a:gd name="connsiteX54" fmla="*/ 1918201 w 3756412"/>
              <a:gd name="connsiteY54" fmla="*/ 608555 h 1181035"/>
              <a:gd name="connsiteX55" fmla="*/ 1869579 w 3756412"/>
              <a:gd name="connsiteY55" fmla="*/ 608555 h 1181035"/>
              <a:gd name="connsiteX56" fmla="*/ 1869579 w 3756412"/>
              <a:gd name="connsiteY56" fmla="*/ 596007 h 1181035"/>
              <a:gd name="connsiteX57" fmla="*/ 1838211 w 3756412"/>
              <a:gd name="connsiteY57" fmla="*/ 596007 h 1181035"/>
              <a:gd name="connsiteX58" fmla="*/ 1838211 w 3756412"/>
              <a:gd name="connsiteY58" fmla="*/ 583460 h 1181035"/>
              <a:gd name="connsiteX59" fmla="*/ 1806842 w 3756412"/>
              <a:gd name="connsiteY59" fmla="*/ 583460 h 1181035"/>
              <a:gd name="connsiteX60" fmla="*/ 1806842 w 3756412"/>
              <a:gd name="connsiteY60" fmla="*/ 564638 h 1181035"/>
              <a:gd name="connsiteX61" fmla="*/ 1708030 w 3756412"/>
              <a:gd name="connsiteY61" fmla="*/ 564638 h 1181035"/>
              <a:gd name="connsiteX62" fmla="*/ 1708030 w 3756412"/>
              <a:gd name="connsiteY62" fmla="*/ 550522 h 1181035"/>
              <a:gd name="connsiteX63" fmla="*/ 1684504 w 3756412"/>
              <a:gd name="connsiteY63" fmla="*/ 550522 h 1181035"/>
              <a:gd name="connsiteX64" fmla="*/ 1684504 w 3756412"/>
              <a:gd name="connsiteY64" fmla="*/ 534838 h 1181035"/>
              <a:gd name="connsiteX65" fmla="*/ 1637450 w 3756412"/>
              <a:gd name="connsiteY65" fmla="*/ 534838 h 1181035"/>
              <a:gd name="connsiteX66" fmla="*/ 1637450 w 3756412"/>
              <a:gd name="connsiteY66" fmla="*/ 516017 h 1181035"/>
              <a:gd name="connsiteX67" fmla="*/ 1590397 w 3756412"/>
              <a:gd name="connsiteY67" fmla="*/ 516017 h 1181035"/>
              <a:gd name="connsiteX68" fmla="*/ 1590397 w 3756412"/>
              <a:gd name="connsiteY68" fmla="*/ 492490 h 1181035"/>
              <a:gd name="connsiteX69" fmla="*/ 1541776 w 3756412"/>
              <a:gd name="connsiteY69" fmla="*/ 492490 h 1181035"/>
              <a:gd name="connsiteX70" fmla="*/ 1541776 w 3756412"/>
              <a:gd name="connsiteY70" fmla="*/ 465827 h 1181035"/>
              <a:gd name="connsiteX71" fmla="*/ 1464922 w 3756412"/>
              <a:gd name="connsiteY71" fmla="*/ 465827 h 1181035"/>
              <a:gd name="connsiteX72" fmla="*/ 1464922 w 3756412"/>
              <a:gd name="connsiteY72" fmla="*/ 453279 h 1181035"/>
              <a:gd name="connsiteX73" fmla="*/ 1427280 w 3756412"/>
              <a:gd name="connsiteY73" fmla="*/ 453279 h 1181035"/>
              <a:gd name="connsiteX74" fmla="*/ 1427280 w 3756412"/>
              <a:gd name="connsiteY74" fmla="*/ 434458 h 1181035"/>
              <a:gd name="connsiteX75" fmla="*/ 1364542 w 3756412"/>
              <a:gd name="connsiteY75" fmla="*/ 434458 h 1181035"/>
              <a:gd name="connsiteX76" fmla="*/ 1364542 w 3756412"/>
              <a:gd name="connsiteY76" fmla="*/ 423479 h 1181035"/>
              <a:gd name="connsiteX77" fmla="*/ 1334742 w 3756412"/>
              <a:gd name="connsiteY77" fmla="*/ 423479 h 1181035"/>
              <a:gd name="connsiteX78" fmla="*/ 1334742 w 3756412"/>
              <a:gd name="connsiteY78" fmla="*/ 406226 h 1181035"/>
              <a:gd name="connsiteX79" fmla="*/ 1301805 w 3756412"/>
              <a:gd name="connsiteY79" fmla="*/ 406226 h 1181035"/>
              <a:gd name="connsiteX80" fmla="*/ 1301805 w 3756412"/>
              <a:gd name="connsiteY80" fmla="*/ 384268 h 1181035"/>
              <a:gd name="connsiteX81" fmla="*/ 1256320 w 3756412"/>
              <a:gd name="connsiteY81" fmla="*/ 384268 h 1181035"/>
              <a:gd name="connsiteX82" fmla="*/ 1256320 w 3756412"/>
              <a:gd name="connsiteY82" fmla="*/ 359173 h 1181035"/>
              <a:gd name="connsiteX83" fmla="*/ 1202993 w 3756412"/>
              <a:gd name="connsiteY83" fmla="*/ 359173 h 1181035"/>
              <a:gd name="connsiteX84" fmla="*/ 1202993 w 3756412"/>
              <a:gd name="connsiteY84" fmla="*/ 338783 h 1181035"/>
              <a:gd name="connsiteX85" fmla="*/ 1170056 w 3756412"/>
              <a:gd name="connsiteY85" fmla="*/ 338783 h 1181035"/>
              <a:gd name="connsiteX86" fmla="*/ 1162213 w 3756412"/>
              <a:gd name="connsiteY86" fmla="*/ 330940 h 1181035"/>
              <a:gd name="connsiteX87" fmla="*/ 1097907 w 3756412"/>
              <a:gd name="connsiteY87" fmla="*/ 330940 h 1181035"/>
              <a:gd name="connsiteX88" fmla="*/ 1097907 w 3756412"/>
              <a:gd name="connsiteY88" fmla="*/ 305846 h 1181035"/>
              <a:gd name="connsiteX89" fmla="*/ 1043012 w 3756412"/>
              <a:gd name="connsiteY89" fmla="*/ 305846 h 1181035"/>
              <a:gd name="connsiteX90" fmla="*/ 1043012 w 3756412"/>
              <a:gd name="connsiteY90" fmla="*/ 294867 h 1181035"/>
              <a:gd name="connsiteX91" fmla="*/ 978706 w 3756412"/>
              <a:gd name="connsiteY91" fmla="*/ 294867 h 1181035"/>
              <a:gd name="connsiteX92" fmla="*/ 978706 w 3756412"/>
              <a:gd name="connsiteY92" fmla="*/ 271340 h 1181035"/>
              <a:gd name="connsiteX93" fmla="*/ 953611 w 3756412"/>
              <a:gd name="connsiteY93" fmla="*/ 271340 h 1181035"/>
              <a:gd name="connsiteX94" fmla="*/ 953611 w 3756412"/>
              <a:gd name="connsiteY94" fmla="*/ 250950 h 1181035"/>
              <a:gd name="connsiteX95" fmla="*/ 850094 w 3756412"/>
              <a:gd name="connsiteY95" fmla="*/ 250950 h 1181035"/>
              <a:gd name="connsiteX96" fmla="*/ 850094 w 3756412"/>
              <a:gd name="connsiteY96" fmla="*/ 233698 h 1181035"/>
              <a:gd name="connsiteX97" fmla="*/ 803041 w 3756412"/>
              <a:gd name="connsiteY97" fmla="*/ 233698 h 1181035"/>
              <a:gd name="connsiteX98" fmla="*/ 803041 w 3756412"/>
              <a:gd name="connsiteY98" fmla="*/ 219582 h 1181035"/>
              <a:gd name="connsiteX99" fmla="*/ 770104 w 3756412"/>
              <a:gd name="connsiteY99" fmla="*/ 219582 h 1181035"/>
              <a:gd name="connsiteX100" fmla="*/ 770104 w 3756412"/>
              <a:gd name="connsiteY100" fmla="*/ 205466 h 1181035"/>
              <a:gd name="connsiteX101" fmla="*/ 726187 w 3756412"/>
              <a:gd name="connsiteY101" fmla="*/ 205466 h 1181035"/>
              <a:gd name="connsiteX102" fmla="*/ 726187 w 3756412"/>
              <a:gd name="connsiteY102" fmla="*/ 186644 h 1181035"/>
              <a:gd name="connsiteX103" fmla="*/ 657176 w 3756412"/>
              <a:gd name="connsiteY103" fmla="*/ 186644 h 1181035"/>
              <a:gd name="connsiteX104" fmla="*/ 657176 w 3756412"/>
              <a:gd name="connsiteY104" fmla="*/ 167823 h 1181035"/>
              <a:gd name="connsiteX105" fmla="*/ 591302 w 3756412"/>
              <a:gd name="connsiteY105" fmla="*/ 167823 h 1181035"/>
              <a:gd name="connsiteX106" fmla="*/ 591302 w 3756412"/>
              <a:gd name="connsiteY106" fmla="*/ 150570 h 1181035"/>
              <a:gd name="connsiteX107" fmla="*/ 541112 w 3756412"/>
              <a:gd name="connsiteY107" fmla="*/ 150570 h 1181035"/>
              <a:gd name="connsiteX108" fmla="*/ 541112 w 3756412"/>
              <a:gd name="connsiteY108" fmla="*/ 127044 h 1181035"/>
              <a:gd name="connsiteX109" fmla="*/ 503469 w 3756412"/>
              <a:gd name="connsiteY109" fmla="*/ 127044 h 1181035"/>
              <a:gd name="connsiteX110" fmla="*/ 503469 w 3756412"/>
              <a:gd name="connsiteY110" fmla="*/ 112928 h 1181035"/>
              <a:gd name="connsiteX111" fmla="*/ 459553 w 3756412"/>
              <a:gd name="connsiteY111" fmla="*/ 112928 h 1181035"/>
              <a:gd name="connsiteX112" fmla="*/ 459553 w 3756412"/>
              <a:gd name="connsiteY112" fmla="*/ 97243 h 1181035"/>
              <a:gd name="connsiteX113" fmla="*/ 365446 w 3756412"/>
              <a:gd name="connsiteY113" fmla="*/ 97243 h 1181035"/>
              <a:gd name="connsiteX114" fmla="*/ 365446 w 3756412"/>
              <a:gd name="connsiteY114" fmla="*/ 78422 h 1181035"/>
              <a:gd name="connsiteX115" fmla="*/ 345057 w 3756412"/>
              <a:gd name="connsiteY115" fmla="*/ 78422 h 1181035"/>
              <a:gd name="connsiteX116" fmla="*/ 345057 w 3756412"/>
              <a:gd name="connsiteY116" fmla="*/ 61169 h 1181035"/>
              <a:gd name="connsiteX117" fmla="*/ 293298 w 3756412"/>
              <a:gd name="connsiteY117" fmla="*/ 61169 h 1181035"/>
              <a:gd name="connsiteX118" fmla="*/ 293298 w 3756412"/>
              <a:gd name="connsiteY118" fmla="*/ 42348 h 1181035"/>
              <a:gd name="connsiteX119" fmla="*/ 221150 w 3756412"/>
              <a:gd name="connsiteY119" fmla="*/ 42348 h 1181035"/>
              <a:gd name="connsiteX120" fmla="*/ 221150 w 3756412"/>
              <a:gd name="connsiteY120" fmla="*/ 29801 h 1181035"/>
              <a:gd name="connsiteX121" fmla="*/ 180371 w 3756412"/>
              <a:gd name="connsiteY121" fmla="*/ 29801 h 1181035"/>
              <a:gd name="connsiteX122" fmla="*/ 180371 w 3756412"/>
              <a:gd name="connsiteY122" fmla="*/ 18821 h 1181035"/>
              <a:gd name="connsiteX123" fmla="*/ 127044 w 3756412"/>
              <a:gd name="connsiteY123" fmla="*/ 18821 h 1181035"/>
              <a:gd name="connsiteX124" fmla="*/ 127044 w 3756412"/>
              <a:gd name="connsiteY124" fmla="*/ 0 h 1181035"/>
              <a:gd name="connsiteX125" fmla="*/ 0 w 3756412"/>
              <a:gd name="connsiteY125" fmla="*/ 0 h 118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756412" h="1181035">
                <a:moveTo>
                  <a:pt x="3756412" y="1181035"/>
                </a:moveTo>
                <a:lnTo>
                  <a:pt x="3108646" y="1181035"/>
                </a:lnTo>
                <a:lnTo>
                  <a:pt x="3108646" y="1146529"/>
                </a:lnTo>
                <a:lnTo>
                  <a:pt x="3085120" y="1146529"/>
                </a:lnTo>
                <a:lnTo>
                  <a:pt x="3085120" y="1119866"/>
                </a:lnTo>
                <a:lnTo>
                  <a:pt x="3028656" y="1119866"/>
                </a:lnTo>
                <a:lnTo>
                  <a:pt x="3028656" y="1096339"/>
                </a:lnTo>
                <a:lnTo>
                  <a:pt x="2967487" y="1096339"/>
                </a:lnTo>
                <a:lnTo>
                  <a:pt x="2967487" y="1058697"/>
                </a:lnTo>
                <a:lnTo>
                  <a:pt x="2937687" y="1058697"/>
                </a:lnTo>
                <a:lnTo>
                  <a:pt x="2937687" y="1041444"/>
                </a:lnTo>
                <a:lnTo>
                  <a:pt x="2867107" y="1041444"/>
                </a:lnTo>
                <a:lnTo>
                  <a:pt x="2867107" y="1014780"/>
                </a:lnTo>
                <a:lnTo>
                  <a:pt x="2834170" y="1014780"/>
                </a:lnTo>
                <a:lnTo>
                  <a:pt x="2834170" y="997527"/>
                </a:lnTo>
                <a:lnTo>
                  <a:pt x="2758884" y="997527"/>
                </a:lnTo>
                <a:lnTo>
                  <a:pt x="2758884" y="983412"/>
                </a:lnTo>
                <a:lnTo>
                  <a:pt x="2693010" y="983412"/>
                </a:lnTo>
                <a:lnTo>
                  <a:pt x="2693010" y="959885"/>
                </a:lnTo>
                <a:lnTo>
                  <a:pt x="2647525" y="959885"/>
                </a:lnTo>
                <a:lnTo>
                  <a:pt x="2647525" y="941064"/>
                </a:lnTo>
                <a:lnTo>
                  <a:pt x="2630272" y="941064"/>
                </a:lnTo>
                <a:lnTo>
                  <a:pt x="2630272" y="914400"/>
                </a:lnTo>
                <a:lnTo>
                  <a:pt x="2608314" y="914400"/>
                </a:lnTo>
                <a:lnTo>
                  <a:pt x="2608314" y="894011"/>
                </a:lnTo>
                <a:lnTo>
                  <a:pt x="2581651" y="894011"/>
                </a:lnTo>
                <a:lnTo>
                  <a:pt x="2581651" y="887737"/>
                </a:lnTo>
                <a:lnTo>
                  <a:pt x="2540871" y="887737"/>
                </a:lnTo>
                <a:lnTo>
                  <a:pt x="2540871" y="875189"/>
                </a:lnTo>
                <a:lnTo>
                  <a:pt x="2474997" y="875189"/>
                </a:lnTo>
                <a:lnTo>
                  <a:pt x="2474997" y="854800"/>
                </a:lnTo>
                <a:lnTo>
                  <a:pt x="2445197" y="854800"/>
                </a:lnTo>
                <a:lnTo>
                  <a:pt x="2445197" y="834410"/>
                </a:lnTo>
                <a:lnTo>
                  <a:pt x="2398143" y="834410"/>
                </a:lnTo>
                <a:lnTo>
                  <a:pt x="2398143" y="810883"/>
                </a:lnTo>
                <a:lnTo>
                  <a:pt x="2365206" y="810883"/>
                </a:lnTo>
                <a:lnTo>
                  <a:pt x="2365206" y="796767"/>
                </a:lnTo>
                <a:lnTo>
                  <a:pt x="2267963" y="796767"/>
                </a:lnTo>
                <a:lnTo>
                  <a:pt x="2267963" y="770104"/>
                </a:lnTo>
                <a:lnTo>
                  <a:pt x="2231889" y="770104"/>
                </a:lnTo>
                <a:lnTo>
                  <a:pt x="2231889" y="751283"/>
                </a:lnTo>
                <a:lnTo>
                  <a:pt x="2159741" y="751283"/>
                </a:lnTo>
                <a:lnTo>
                  <a:pt x="2159741" y="719914"/>
                </a:lnTo>
                <a:lnTo>
                  <a:pt x="2134646" y="719914"/>
                </a:lnTo>
                <a:lnTo>
                  <a:pt x="2134646" y="699524"/>
                </a:lnTo>
                <a:lnTo>
                  <a:pt x="2090729" y="699524"/>
                </a:lnTo>
                <a:lnTo>
                  <a:pt x="2090729" y="674429"/>
                </a:lnTo>
                <a:lnTo>
                  <a:pt x="2057792" y="674429"/>
                </a:lnTo>
                <a:lnTo>
                  <a:pt x="2057792" y="658745"/>
                </a:lnTo>
                <a:lnTo>
                  <a:pt x="2024855" y="658745"/>
                </a:lnTo>
                <a:lnTo>
                  <a:pt x="2024855" y="639923"/>
                </a:lnTo>
                <a:lnTo>
                  <a:pt x="1957412" y="639923"/>
                </a:lnTo>
                <a:lnTo>
                  <a:pt x="1957412" y="628944"/>
                </a:lnTo>
                <a:lnTo>
                  <a:pt x="1918201" y="628944"/>
                </a:lnTo>
                <a:lnTo>
                  <a:pt x="1918201" y="608555"/>
                </a:lnTo>
                <a:lnTo>
                  <a:pt x="1869579" y="608555"/>
                </a:lnTo>
                <a:lnTo>
                  <a:pt x="1869579" y="596007"/>
                </a:lnTo>
                <a:lnTo>
                  <a:pt x="1838211" y="596007"/>
                </a:lnTo>
                <a:lnTo>
                  <a:pt x="1838211" y="583460"/>
                </a:lnTo>
                <a:lnTo>
                  <a:pt x="1806842" y="583460"/>
                </a:lnTo>
                <a:lnTo>
                  <a:pt x="1806842" y="564638"/>
                </a:lnTo>
                <a:lnTo>
                  <a:pt x="1708030" y="564638"/>
                </a:lnTo>
                <a:lnTo>
                  <a:pt x="1708030" y="550522"/>
                </a:lnTo>
                <a:lnTo>
                  <a:pt x="1684504" y="550522"/>
                </a:lnTo>
                <a:lnTo>
                  <a:pt x="1684504" y="534838"/>
                </a:lnTo>
                <a:lnTo>
                  <a:pt x="1637450" y="534838"/>
                </a:lnTo>
                <a:lnTo>
                  <a:pt x="1637450" y="516017"/>
                </a:lnTo>
                <a:lnTo>
                  <a:pt x="1590397" y="516017"/>
                </a:lnTo>
                <a:lnTo>
                  <a:pt x="1590397" y="492490"/>
                </a:lnTo>
                <a:lnTo>
                  <a:pt x="1541776" y="492490"/>
                </a:lnTo>
                <a:lnTo>
                  <a:pt x="1541776" y="465827"/>
                </a:lnTo>
                <a:lnTo>
                  <a:pt x="1464922" y="465827"/>
                </a:lnTo>
                <a:lnTo>
                  <a:pt x="1464922" y="453279"/>
                </a:lnTo>
                <a:lnTo>
                  <a:pt x="1427280" y="453279"/>
                </a:lnTo>
                <a:lnTo>
                  <a:pt x="1427280" y="434458"/>
                </a:lnTo>
                <a:lnTo>
                  <a:pt x="1364542" y="434458"/>
                </a:lnTo>
                <a:lnTo>
                  <a:pt x="1364542" y="423479"/>
                </a:lnTo>
                <a:lnTo>
                  <a:pt x="1334742" y="423479"/>
                </a:lnTo>
                <a:lnTo>
                  <a:pt x="1334742" y="406226"/>
                </a:lnTo>
                <a:lnTo>
                  <a:pt x="1301805" y="406226"/>
                </a:lnTo>
                <a:lnTo>
                  <a:pt x="1301805" y="384268"/>
                </a:lnTo>
                <a:lnTo>
                  <a:pt x="1256320" y="384268"/>
                </a:lnTo>
                <a:lnTo>
                  <a:pt x="1256320" y="359173"/>
                </a:lnTo>
                <a:lnTo>
                  <a:pt x="1202993" y="359173"/>
                </a:lnTo>
                <a:lnTo>
                  <a:pt x="1202993" y="338783"/>
                </a:lnTo>
                <a:lnTo>
                  <a:pt x="1170056" y="338783"/>
                </a:lnTo>
                <a:lnTo>
                  <a:pt x="1162213" y="330940"/>
                </a:lnTo>
                <a:lnTo>
                  <a:pt x="1097907" y="330940"/>
                </a:lnTo>
                <a:lnTo>
                  <a:pt x="1097907" y="305846"/>
                </a:lnTo>
                <a:lnTo>
                  <a:pt x="1043012" y="305846"/>
                </a:lnTo>
                <a:lnTo>
                  <a:pt x="1043012" y="294867"/>
                </a:lnTo>
                <a:lnTo>
                  <a:pt x="978706" y="294867"/>
                </a:lnTo>
                <a:lnTo>
                  <a:pt x="978706" y="271340"/>
                </a:lnTo>
                <a:lnTo>
                  <a:pt x="953611" y="271340"/>
                </a:lnTo>
                <a:lnTo>
                  <a:pt x="953611" y="250950"/>
                </a:lnTo>
                <a:lnTo>
                  <a:pt x="850094" y="250950"/>
                </a:lnTo>
                <a:lnTo>
                  <a:pt x="850094" y="233698"/>
                </a:lnTo>
                <a:lnTo>
                  <a:pt x="803041" y="233698"/>
                </a:lnTo>
                <a:lnTo>
                  <a:pt x="803041" y="219582"/>
                </a:lnTo>
                <a:lnTo>
                  <a:pt x="770104" y="219582"/>
                </a:lnTo>
                <a:lnTo>
                  <a:pt x="770104" y="205466"/>
                </a:lnTo>
                <a:lnTo>
                  <a:pt x="726187" y="205466"/>
                </a:lnTo>
                <a:lnTo>
                  <a:pt x="726187" y="186644"/>
                </a:lnTo>
                <a:lnTo>
                  <a:pt x="657176" y="186644"/>
                </a:lnTo>
                <a:lnTo>
                  <a:pt x="657176" y="167823"/>
                </a:lnTo>
                <a:lnTo>
                  <a:pt x="591302" y="167823"/>
                </a:lnTo>
                <a:lnTo>
                  <a:pt x="591302" y="150570"/>
                </a:lnTo>
                <a:lnTo>
                  <a:pt x="541112" y="150570"/>
                </a:lnTo>
                <a:lnTo>
                  <a:pt x="541112" y="127044"/>
                </a:lnTo>
                <a:lnTo>
                  <a:pt x="503469" y="127044"/>
                </a:lnTo>
                <a:lnTo>
                  <a:pt x="503469" y="112928"/>
                </a:lnTo>
                <a:lnTo>
                  <a:pt x="459553" y="112928"/>
                </a:lnTo>
                <a:lnTo>
                  <a:pt x="459553" y="97243"/>
                </a:lnTo>
                <a:lnTo>
                  <a:pt x="365446" y="97243"/>
                </a:lnTo>
                <a:lnTo>
                  <a:pt x="365446" y="78422"/>
                </a:lnTo>
                <a:lnTo>
                  <a:pt x="345057" y="78422"/>
                </a:lnTo>
                <a:lnTo>
                  <a:pt x="345057" y="61169"/>
                </a:lnTo>
                <a:lnTo>
                  <a:pt x="293298" y="61169"/>
                </a:lnTo>
                <a:lnTo>
                  <a:pt x="293298" y="42348"/>
                </a:lnTo>
                <a:lnTo>
                  <a:pt x="221150" y="42348"/>
                </a:lnTo>
                <a:lnTo>
                  <a:pt x="221150" y="29801"/>
                </a:lnTo>
                <a:lnTo>
                  <a:pt x="180371" y="29801"/>
                </a:lnTo>
                <a:lnTo>
                  <a:pt x="180371" y="18821"/>
                </a:lnTo>
                <a:lnTo>
                  <a:pt x="127044" y="18821"/>
                </a:lnTo>
                <a:lnTo>
                  <a:pt x="127044" y="0"/>
                </a:lnTo>
                <a:lnTo>
                  <a:pt x="0" y="0"/>
                </a:lnTo>
              </a:path>
            </a:pathLst>
          </a:custGeom>
          <a:noFill/>
          <a:ln w="28575">
            <a:solidFill>
              <a:schemeClr val="accent3"/>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451" name="TextBox 450">
            <a:extLst>
              <a:ext uri="{FF2B5EF4-FFF2-40B4-BE49-F238E27FC236}">
                <a16:creationId xmlns:a16="http://schemas.microsoft.com/office/drawing/2014/main" id="{7F537F2E-0EE2-455F-A6FD-99DE7727F9A9}"/>
              </a:ext>
            </a:extLst>
          </p:cNvPr>
          <p:cNvSpPr txBox="1"/>
          <p:nvPr/>
        </p:nvSpPr>
        <p:spPr bwMode="auto">
          <a:xfrm>
            <a:off x="4949994" y="2296732"/>
            <a:ext cx="1617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2-yr rate: 92.7%</a:t>
            </a:r>
          </a:p>
        </p:txBody>
      </p:sp>
      <p:sp>
        <p:nvSpPr>
          <p:cNvPr id="876" name="TextBox 875">
            <a:extLst>
              <a:ext uri="{FF2B5EF4-FFF2-40B4-BE49-F238E27FC236}">
                <a16:creationId xmlns:a16="http://schemas.microsoft.com/office/drawing/2014/main" id="{07C9AC95-D86F-47E0-93F3-67916688EF8A}"/>
              </a:ext>
            </a:extLst>
          </p:cNvPr>
          <p:cNvSpPr txBox="1"/>
          <p:nvPr/>
        </p:nvSpPr>
        <p:spPr bwMode="auto">
          <a:xfrm>
            <a:off x="6043195" y="2611986"/>
            <a:ext cx="13604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3-yr rate: 88.8%</a:t>
            </a:r>
          </a:p>
        </p:txBody>
      </p:sp>
      <p:cxnSp>
        <p:nvCxnSpPr>
          <p:cNvPr id="795" name="Straight Connector 794">
            <a:extLst>
              <a:ext uri="{FF2B5EF4-FFF2-40B4-BE49-F238E27FC236}">
                <a16:creationId xmlns:a16="http://schemas.microsoft.com/office/drawing/2014/main" id="{2DFF1CC7-9D85-4A3E-A704-F941E17AB814}"/>
              </a:ext>
            </a:extLst>
          </p:cNvPr>
          <p:cNvCxnSpPr>
            <a:cxnSpLocks/>
          </p:cNvCxnSpPr>
          <p:nvPr/>
        </p:nvCxnSpPr>
        <p:spPr bwMode="auto">
          <a:xfrm>
            <a:off x="5023709" y="2591599"/>
            <a:ext cx="0" cy="1626471"/>
          </a:xfrm>
          <a:prstGeom prst="line">
            <a:avLst/>
          </a:prstGeom>
          <a:noFill/>
          <a:ln w="28575" cap="flat" cmpd="sng" algn="ctr">
            <a:solidFill>
              <a:schemeClr val="bg1"/>
            </a:solidFill>
            <a:prstDash val="dash"/>
            <a:round/>
            <a:headEnd type="none" w="med" len="med"/>
            <a:tailEnd type="none" w="med" len="med"/>
          </a:ln>
          <a:effectLst/>
        </p:spPr>
      </p:cxnSp>
      <p:sp>
        <p:nvSpPr>
          <p:cNvPr id="874" name="TextBox 873">
            <a:extLst>
              <a:ext uri="{FF2B5EF4-FFF2-40B4-BE49-F238E27FC236}">
                <a16:creationId xmlns:a16="http://schemas.microsoft.com/office/drawing/2014/main" id="{28BB5939-4E5D-4237-AE2D-B6EB4BB0FD43}"/>
              </a:ext>
            </a:extLst>
          </p:cNvPr>
          <p:cNvSpPr txBox="1"/>
          <p:nvPr/>
        </p:nvSpPr>
        <p:spPr bwMode="auto">
          <a:xfrm>
            <a:off x="4184667" y="3070370"/>
            <a:ext cx="1461851"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2-yr rate: 90.0%</a:t>
            </a:r>
          </a:p>
        </p:txBody>
      </p:sp>
      <p:sp>
        <p:nvSpPr>
          <p:cNvPr id="883" name="TextBox 882">
            <a:extLst>
              <a:ext uri="{FF2B5EF4-FFF2-40B4-BE49-F238E27FC236}">
                <a16:creationId xmlns:a16="http://schemas.microsoft.com/office/drawing/2014/main" id="{728D85CD-18DC-48DF-BD59-A4955DAE53A7}"/>
              </a:ext>
            </a:extLst>
          </p:cNvPr>
          <p:cNvSpPr txBox="1"/>
          <p:nvPr/>
        </p:nvSpPr>
        <p:spPr bwMode="auto">
          <a:xfrm>
            <a:off x="499403" y="4904741"/>
            <a:ext cx="17107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Patients at Risk, n</a:t>
            </a:r>
          </a:p>
        </p:txBody>
      </p:sp>
      <p:sp>
        <p:nvSpPr>
          <p:cNvPr id="884" name="TextBox 883">
            <a:extLst>
              <a:ext uri="{FF2B5EF4-FFF2-40B4-BE49-F238E27FC236}">
                <a16:creationId xmlns:a16="http://schemas.microsoft.com/office/drawing/2014/main" id="{CC70610D-82F5-48DB-9DF2-94BB3999EE97}"/>
              </a:ext>
            </a:extLst>
          </p:cNvPr>
          <p:cNvSpPr txBox="1"/>
          <p:nvPr/>
        </p:nvSpPr>
        <p:spPr bwMode="auto">
          <a:xfrm>
            <a:off x="625351" y="5107077"/>
            <a:ext cx="15847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Abemaciclib + ET</a:t>
            </a:r>
          </a:p>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ET alone</a:t>
            </a:r>
          </a:p>
        </p:txBody>
      </p:sp>
      <p:sp>
        <p:nvSpPr>
          <p:cNvPr id="886" name="TextBox 885">
            <a:extLst>
              <a:ext uri="{FF2B5EF4-FFF2-40B4-BE49-F238E27FC236}">
                <a16:creationId xmlns:a16="http://schemas.microsoft.com/office/drawing/2014/main" id="{F127E6BB-5DF4-420A-8447-B86EF4FB8949}"/>
              </a:ext>
            </a:extLst>
          </p:cNvPr>
          <p:cNvSpPr txBox="1"/>
          <p:nvPr/>
        </p:nvSpPr>
        <p:spPr bwMode="auto">
          <a:xfrm>
            <a:off x="2084500" y="5107077"/>
            <a:ext cx="91801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tabLst>
                <a:tab pos="547688" algn="l"/>
                <a:tab pos="1100138" algn="l"/>
                <a:tab pos="1670050" algn="l"/>
                <a:tab pos="2238375" algn="l"/>
                <a:tab pos="2830513" algn="l"/>
                <a:tab pos="3375025" algn="l"/>
                <a:tab pos="3937000" algn="l"/>
                <a:tab pos="4514850" algn="l"/>
                <a:tab pos="5081588" algn="l"/>
                <a:tab pos="5702300" algn="l"/>
                <a:tab pos="6257925" algn="l"/>
                <a:tab pos="6819900" algn="l"/>
                <a:tab pos="7448550" algn="l"/>
                <a:tab pos="8058150" algn="l"/>
                <a:tab pos="8616950" algn="l"/>
              </a:tabLst>
            </a:pPr>
            <a:r>
              <a:rPr lang="en-US" sz="1600" b="0" dirty="0">
                <a:solidFill>
                  <a:schemeClr val="bg1"/>
                </a:solidFill>
                <a:latin typeface="Calibri" panose="020F0502020204030204" pitchFamily="34" charset="0"/>
                <a:cs typeface="Calibri" panose="020F0502020204030204" pitchFamily="34" charset="0"/>
              </a:rPr>
              <a:t>2808	2680	2621	2579	2547	2508	2477	2430	1970	1287	919	522	275	67	8	0</a:t>
            </a:r>
          </a:p>
        </p:txBody>
      </p:sp>
      <p:sp>
        <p:nvSpPr>
          <p:cNvPr id="887" name="TextBox 886">
            <a:extLst>
              <a:ext uri="{FF2B5EF4-FFF2-40B4-BE49-F238E27FC236}">
                <a16:creationId xmlns:a16="http://schemas.microsoft.com/office/drawing/2014/main" id="{846BA404-B222-4C18-B850-48632742F841}"/>
              </a:ext>
            </a:extLst>
          </p:cNvPr>
          <p:cNvSpPr txBox="1"/>
          <p:nvPr/>
        </p:nvSpPr>
        <p:spPr bwMode="auto">
          <a:xfrm>
            <a:off x="2084500" y="5353496"/>
            <a:ext cx="91801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tabLst>
                <a:tab pos="547688" algn="l"/>
                <a:tab pos="1100138" algn="l"/>
                <a:tab pos="1670050" algn="l"/>
                <a:tab pos="2238375" algn="l"/>
                <a:tab pos="2830513" algn="l"/>
                <a:tab pos="3375025" algn="l"/>
                <a:tab pos="3937000" algn="l"/>
                <a:tab pos="4514850" algn="l"/>
                <a:tab pos="5081588" algn="l"/>
                <a:tab pos="5702300" algn="l"/>
                <a:tab pos="6257925" algn="l"/>
                <a:tab pos="6819900" algn="l"/>
                <a:tab pos="7448550" algn="l"/>
                <a:tab pos="8027988" algn="l"/>
                <a:tab pos="8616950" algn="l"/>
              </a:tabLst>
            </a:pPr>
            <a:r>
              <a:rPr lang="en-US" sz="1600" b="0" dirty="0">
                <a:solidFill>
                  <a:schemeClr val="bg1"/>
                </a:solidFill>
                <a:latin typeface="Calibri" panose="020F0502020204030204" pitchFamily="34" charset="0"/>
                <a:cs typeface="Calibri" panose="020F0502020204030204" pitchFamily="34" charset="0"/>
              </a:rPr>
              <a:t>2829	2700	2652	2608	2572	2513	2472	2400	1930	1261	906	528	281	64	10	0</a:t>
            </a:r>
          </a:p>
        </p:txBody>
      </p:sp>
      <p:grpSp>
        <p:nvGrpSpPr>
          <p:cNvPr id="858" name="Group 857">
            <a:extLst>
              <a:ext uri="{FF2B5EF4-FFF2-40B4-BE49-F238E27FC236}">
                <a16:creationId xmlns:a16="http://schemas.microsoft.com/office/drawing/2014/main" id="{689BBDD7-F059-5FEB-CE60-7939EE0EA31E}"/>
              </a:ext>
            </a:extLst>
          </p:cNvPr>
          <p:cNvGrpSpPr/>
          <p:nvPr/>
        </p:nvGrpSpPr>
        <p:grpSpPr>
          <a:xfrm>
            <a:off x="9392911" y="6207927"/>
            <a:ext cx="2488502" cy="454909"/>
            <a:chOff x="9392911" y="6207927"/>
            <a:chExt cx="2488502" cy="454909"/>
          </a:xfrm>
        </p:grpSpPr>
        <p:pic>
          <p:nvPicPr>
            <p:cNvPr id="859" name="Picture 858" descr="A picture containing text, ax, wheel&#10;&#10;Description automatically generated">
              <a:extLst>
                <a:ext uri="{FF2B5EF4-FFF2-40B4-BE49-F238E27FC236}">
                  <a16:creationId xmlns:a16="http://schemas.microsoft.com/office/drawing/2014/main" id="{01BCB85B-C186-7664-C5E2-819FC9B158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60" name="Rectangle 859">
              <a:extLst>
                <a:ext uri="{FF2B5EF4-FFF2-40B4-BE49-F238E27FC236}">
                  <a16:creationId xmlns:a16="http://schemas.microsoft.com/office/drawing/2014/main" id="{1C996E32-F23D-CD14-467B-FE0F61029BA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973692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ltLang="en-US" dirty="0"/>
              <a:t>monarchE: Continued DRFS Benefit With </a:t>
            </a:r>
            <a:br>
              <a:rPr lang="en-US" altLang="en-US" dirty="0"/>
            </a:br>
            <a:r>
              <a:rPr lang="en-US" altLang="en-US" dirty="0"/>
              <a:t>Additional Follow-Up in the ITT Population</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4" y="5635576"/>
            <a:ext cx="10877529" cy="753339"/>
          </a:xfrm>
        </p:spPr>
        <p:txBody>
          <a:bodyPr/>
          <a:lstStyle/>
          <a:p>
            <a:pPr>
              <a:spcBef>
                <a:spcPts val="800"/>
              </a:spcBef>
              <a:spcAft>
                <a:spcPts val="400"/>
              </a:spcAft>
            </a:pPr>
            <a:r>
              <a:rPr lang="en-US" altLang="en-US" sz="2000" dirty="0"/>
              <a:t>31.3% reduction in the risk of developing a DRFS event</a:t>
            </a:r>
          </a:p>
          <a:p>
            <a:pPr>
              <a:spcBef>
                <a:spcPts val="800"/>
              </a:spcBef>
              <a:spcAft>
                <a:spcPts val="400"/>
              </a:spcAft>
            </a:pPr>
            <a:r>
              <a:rPr lang="en-US" altLang="en-US" sz="2000" dirty="0"/>
              <a:t>Absolute difference in 3-yr DRFS rates between arms: 4.2% </a:t>
            </a:r>
          </a:p>
        </p:txBody>
      </p:sp>
      <p:sp>
        <p:nvSpPr>
          <p:cNvPr id="14" name="Text Box 15">
            <a:extLst>
              <a:ext uri="{FF2B5EF4-FFF2-40B4-BE49-F238E27FC236}">
                <a16:creationId xmlns:a16="http://schemas.microsoft.com/office/drawing/2014/main" id="{6CD8A89A-826A-4346-BC31-AD536E87033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0" dirty="0">
                <a:solidFill>
                  <a:schemeClr val="bg2"/>
                </a:solidFill>
                <a:latin typeface="Calibri" panose="020F0502020204030204" pitchFamily="34" charset="0"/>
                <a:cs typeface="Calibri" panose="020F0502020204030204" pitchFamily="34" charset="0"/>
              </a:rPr>
              <a:t>Harbeck. Ann Oncol. 2021;32:1571. O’Shaughnessy. ESMO 2021. Abstr VP8-2021</a:t>
            </a: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cs typeface="Calibri" panose="020F0502020204030204" pitchFamily="34" charset="0"/>
              </a:rPr>
              <a:t>.</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sp>
        <p:nvSpPr>
          <p:cNvPr id="2" name="Freeform: Shape 1">
            <a:extLst>
              <a:ext uri="{FF2B5EF4-FFF2-40B4-BE49-F238E27FC236}">
                <a16:creationId xmlns:a16="http://schemas.microsoft.com/office/drawing/2014/main" id="{DFDA1BB8-D16F-4A30-B1D9-C66D2847D0ED}"/>
              </a:ext>
            </a:extLst>
          </p:cNvPr>
          <p:cNvSpPr/>
          <p:nvPr/>
        </p:nvSpPr>
        <p:spPr bwMode="auto">
          <a:xfrm>
            <a:off x="2277127" y="1677824"/>
            <a:ext cx="8997623" cy="2845750"/>
          </a:xfrm>
          <a:custGeom>
            <a:avLst/>
            <a:gdLst>
              <a:gd name="connsiteX0" fmla="*/ 0 w 9004418"/>
              <a:gd name="connsiteY0" fmla="*/ 0 h 2845750"/>
              <a:gd name="connsiteX1" fmla="*/ 0 w 9004418"/>
              <a:gd name="connsiteY1" fmla="*/ 2845750 h 2845750"/>
              <a:gd name="connsiteX2" fmla="*/ 9004418 w 9004418"/>
              <a:gd name="connsiteY2" fmla="*/ 2845750 h 2845750"/>
            </a:gdLst>
            <a:ahLst/>
            <a:cxnLst>
              <a:cxn ang="0">
                <a:pos x="connsiteX0" y="connsiteY0"/>
              </a:cxn>
              <a:cxn ang="0">
                <a:pos x="connsiteX1" y="connsiteY1"/>
              </a:cxn>
              <a:cxn ang="0">
                <a:pos x="connsiteX2" y="connsiteY2"/>
              </a:cxn>
            </a:cxnLst>
            <a:rect l="l" t="t" r="r" b="b"/>
            <a:pathLst>
              <a:path w="9004418" h="2845750">
                <a:moveTo>
                  <a:pt x="0" y="0"/>
                </a:moveTo>
                <a:lnTo>
                  <a:pt x="0" y="2845750"/>
                </a:lnTo>
                <a:lnTo>
                  <a:pt x="9004418" y="2845750"/>
                </a:lnTo>
              </a:path>
            </a:pathLst>
          </a:custGeom>
          <a:noFill/>
          <a:ln w="28575">
            <a:solidFill>
              <a:schemeClr val="bg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28387131-F6C0-40B2-BFE4-A215AC3E09F5}"/>
              </a:ext>
            </a:extLst>
          </p:cNvPr>
          <p:cNvSpPr txBox="1"/>
          <p:nvPr/>
        </p:nvSpPr>
        <p:spPr bwMode="auto">
          <a:xfrm rot="16200000">
            <a:off x="1044394" y="2812610"/>
            <a:ext cx="10475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DRFS (%)</a:t>
            </a:r>
          </a:p>
        </p:txBody>
      </p:sp>
      <p:sp>
        <p:nvSpPr>
          <p:cNvPr id="16" name="TextBox 15">
            <a:extLst>
              <a:ext uri="{FF2B5EF4-FFF2-40B4-BE49-F238E27FC236}">
                <a16:creationId xmlns:a16="http://schemas.microsoft.com/office/drawing/2014/main" id="{E16D18F9-4F8C-4672-A2BC-78C2777DC900}"/>
              </a:ext>
            </a:extLst>
          </p:cNvPr>
          <p:cNvSpPr txBox="1"/>
          <p:nvPr/>
        </p:nvSpPr>
        <p:spPr bwMode="auto">
          <a:xfrm>
            <a:off x="6232734" y="4757158"/>
            <a:ext cx="11707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Time, Mo</a:t>
            </a:r>
          </a:p>
        </p:txBody>
      </p:sp>
      <p:grpSp>
        <p:nvGrpSpPr>
          <p:cNvPr id="7" name="Group 6">
            <a:extLst>
              <a:ext uri="{FF2B5EF4-FFF2-40B4-BE49-F238E27FC236}">
                <a16:creationId xmlns:a16="http://schemas.microsoft.com/office/drawing/2014/main" id="{933C2EA3-F7DB-40DA-8A96-E4860D27D8A6}"/>
              </a:ext>
            </a:extLst>
          </p:cNvPr>
          <p:cNvGrpSpPr/>
          <p:nvPr/>
        </p:nvGrpSpPr>
        <p:grpSpPr>
          <a:xfrm>
            <a:off x="2175753" y="1689215"/>
            <a:ext cx="109656" cy="2834285"/>
            <a:chOff x="2066568" y="1689215"/>
            <a:chExt cx="218841" cy="2834285"/>
          </a:xfrm>
        </p:grpSpPr>
        <p:cxnSp>
          <p:nvCxnSpPr>
            <p:cNvPr id="6" name="Straight Connector 5">
              <a:extLst>
                <a:ext uri="{FF2B5EF4-FFF2-40B4-BE49-F238E27FC236}">
                  <a16:creationId xmlns:a16="http://schemas.microsoft.com/office/drawing/2014/main" id="{9F8A82AF-1416-46AA-84FC-8F651302AD1B}"/>
                </a:ext>
              </a:extLst>
            </p:cNvPr>
            <p:cNvCxnSpPr/>
            <p:nvPr/>
          </p:nvCxnSpPr>
          <p:spPr bwMode="auto">
            <a:xfrm>
              <a:off x="2066568" y="1689215"/>
              <a:ext cx="218841"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CC6BBF1-4DF7-4431-ADA4-3921549FD827}"/>
                </a:ext>
              </a:extLst>
            </p:cNvPr>
            <p:cNvCxnSpPr/>
            <p:nvPr/>
          </p:nvCxnSpPr>
          <p:spPr bwMode="auto">
            <a:xfrm>
              <a:off x="2066568" y="2256072"/>
              <a:ext cx="218841"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04D668D-B795-4986-9308-78FD0C22461C}"/>
                </a:ext>
              </a:extLst>
            </p:cNvPr>
            <p:cNvCxnSpPr/>
            <p:nvPr/>
          </p:nvCxnSpPr>
          <p:spPr bwMode="auto">
            <a:xfrm>
              <a:off x="2066568" y="2822929"/>
              <a:ext cx="218841"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409F288-CC7E-4F78-A869-9FC5378B1BFD}"/>
                </a:ext>
              </a:extLst>
            </p:cNvPr>
            <p:cNvCxnSpPr/>
            <p:nvPr/>
          </p:nvCxnSpPr>
          <p:spPr bwMode="auto">
            <a:xfrm>
              <a:off x="2066568" y="3389786"/>
              <a:ext cx="218841"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E7C842E-05C3-4FE6-A68E-7929B4DDC351}"/>
                </a:ext>
              </a:extLst>
            </p:cNvPr>
            <p:cNvCxnSpPr/>
            <p:nvPr/>
          </p:nvCxnSpPr>
          <p:spPr bwMode="auto">
            <a:xfrm>
              <a:off x="2066568" y="3956643"/>
              <a:ext cx="218841"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42C08B7-9568-4087-A791-6D86A7CDAF34}"/>
                </a:ext>
              </a:extLst>
            </p:cNvPr>
            <p:cNvCxnSpPr/>
            <p:nvPr/>
          </p:nvCxnSpPr>
          <p:spPr bwMode="auto">
            <a:xfrm>
              <a:off x="2066568" y="4523500"/>
              <a:ext cx="2188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6227CB94-59B0-47CC-B2D0-7A16C8586E45}"/>
              </a:ext>
            </a:extLst>
          </p:cNvPr>
          <p:cNvGrpSpPr/>
          <p:nvPr/>
        </p:nvGrpSpPr>
        <p:grpSpPr>
          <a:xfrm>
            <a:off x="2277636" y="4509274"/>
            <a:ext cx="8994853" cy="94394"/>
            <a:chOff x="2277636" y="4509274"/>
            <a:chExt cx="8994853" cy="310840"/>
          </a:xfrm>
        </p:grpSpPr>
        <p:cxnSp>
          <p:nvCxnSpPr>
            <p:cNvPr id="22" name="Straight Connector 21">
              <a:extLst>
                <a:ext uri="{FF2B5EF4-FFF2-40B4-BE49-F238E27FC236}">
                  <a16:creationId xmlns:a16="http://schemas.microsoft.com/office/drawing/2014/main" id="{623262F4-2059-4693-87A1-5DCA8A6E6CA5}"/>
                </a:ext>
              </a:extLst>
            </p:cNvPr>
            <p:cNvCxnSpPr/>
            <p:nvPr/>
          </p:nvCxnSpPr>
          <p:spPr bwMode="auto">
            <a:xfrm>
              <a:off x="2277636" y="4528788"/>
              <a:ext cx="0" cy="291326"/>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506FF7A-F8EB-43C2-94E4-87EB4027545C}"/>
                </a:ext>
              </a:extLst>
            </p:cNvPr>
            <p:cNvCxnSpPr/>
            <p:nvPr/>
          </p:nvCxnSpPr>
          <p:spPr bwMode="auto">
            <a:xfrm>
              <a:off x="2877293" y="4528788"/>
              <a:ext cx="0" cy="291326"/>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0954263-D8FF-4B05-B3EB-21DE6439A624}"/>
                </a:ext>
              </a:extLst>
            </p:cNvPr>
            <p:cNvCxnSpPr/>
            <p:nvPr/>
          </p:nvCxnSpPr>
          <p:spPr bwMode="auto">
            <a:xfrm>
              <a:off x="3476950" y="4528788"/>
              <a:ext cx="0" cy="291326"/>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AD1F9BB-2B06-4043-B3E0-1AFC1D8E70DF}"/>
                </a:ext>
              </a:extLst>
            </p:cNvPr>
            <p:cNvCxnSpPr/>
            <p:nvPr/>
          </p:nvCxnSpPr>
          <p:spPr bwMode="auto">
            <a:xfrm>
              <a:off x="4076607" y="4528788"/>
              <a:ext cx="0" cy="291326"/>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D875279-A3A4-408A-B4F3-D87E44DF007D}"/>
                </a:ext>
              </a:extLst>
            </p:cNvPr>
            <p:cNvCxnSpPr/>
            <p:nvPr/>
          </p:nvCxnSpPr>
          <p:spPr bwMode="auto">
            <a:xfrm>
              <a:off x="4676264" y="4528788"/>
              <a:ext cx="0" cy="291326"/>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4DCB008-0F27-4C1C-9092-2E846ECE6BF2}"/>
                </a:ext>
              </a:extLst>
            </p:cNvPr>
            <p:cNvCxnSpPr/>
            <p:nvPr/>
          </p:nvCxnSpPr>
          <p:spPr bwMode="auto">
            <a:xfrm>
              <a:off x="5275921" y="4528788"/>
              <a:ext cx="0" cy="291326"/>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19D3556-BBE3-4030-95FD-4B8B2F47F3E9}"/>
                </a:ext>
              </a:extLst>
            </p:cNvPr>
            <p:cNvCxnSpPr/>
            <p:nvPr/>
          </p:nvCxnSpPr>
          <p:spPr bwMode="auto">
            <a:xfrm>
              <a:off x="5875578" y="4528788"/>
              <a:ext cx="0" cy="291326"/>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CF9ACBA-A31A-4BAD-9A3B-5B0D0D839AF1}"/>
                </a:ext>
              </a:extLst>
            </p:cNvPr>
            <p:cNvCxnSpPr/>
            <p:nvPr/>
          </p:nvCxnSpPr>
          <p:spPr bwMode="auto">
            <a:xfrm>
              <a:off x="6475235" y="4528788"/>
              <a:ext cx="0" cy="291326"/>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C9CF6E1-382E-4D72-B493-42AB0E2BB133}"/>
                </a:ext>
              </a:extLst>
            </p:cNvPr>
            <p:cNvCxnSpPr/>
            <p:nvPr/>
          </p:nvCxnSpPr>
          <p:spPr bwMode="auto">
            <a:xfrm>
              <a:off x="7074892" y="4528788"/>
              <a:ext cx="0" cy="291326"/>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104D8EE-9FEE-4D88-B563-80411BDFCFB6}"/>
                </a:ext>
              </a:extLst>
            </p:cNvPr>
            <p:cNvCxnSpPr/>
            <p:nvPr/>
          </p:nvCxnSpPr>
          <p:spPr bwMode="auto">
            <a:xfrm>
              <a:off x="7674549" y="4528788"/>
              <a:ext cx="0" cy="291326"/>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C9E371D-3EE3-4CDB-84B7-D87E96E481F7}"/>
                </a:ext>
              </a:extLst>
            </p:cNvPr>
            <p:cNvCxnSpPr/>
            <p:nvPr/>
          </p:nvCxnSpPr>
          <p:spPr bwMode="auto">
            <a:xfrm>
              <a:off x="8274206" y="4528788"/>
              <a:ext cx="0" cy="291326"/>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59ADAF3-B9FB-49FD-B4F3-103BBFDC25FC}"/>
                </a:ext>
              </a:extLst>
            </p:cNvPr>
            <p:cNvCxnSpPr/>
            <p:nvPr/>
          </p:nvCxnSpPr>
          <p:spPr bwMode="auto">
            <a:xfrm>
              <a:off x="8873863" y="4528788"/>
              <a:ext cx="0" cy="291326"/>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F3D3837-C89E-4494-9BF6-2E1C1160F696}"/>
                </a:ext>
              </a:extLst>
            </p:cNvPr>
            <p:cNvCxnSpPr/>
            <p:nvPr/>
          </p:nvCxnSpPr>
          <p:spPr bwMode="auto">
            <a:xfrm>
              <a:off x="9473520" y="4528788"/>
              <a:ext cx="0" cy="291326"/>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731F8D3-E0F5-4B4B-BDDF-B5FB37D679D1}"/>
                </a:ext>
              </a:extLst>
            </p:cNvPr>
            <p:cNvCxnSpPr/>
            <p:nvPr/>
          </p:nvCxnSpPr>
          <p:spPr bwMode="auto">
            <a:xfrm>
              <a:off x="10073177" y="4528788"/>
              <a:ext cx="0" cy="291326"/>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C7BC8B9-0C53-4F1B-A0CA-3BD9F76FD17B}"/>
                </a:ext>
              </a:extLst>
            </p:cNvPr>
            <p:cNvCxnSpPr/>
            <p:nvPr/>
          </p:nvCxnSpPr>
          <p:spPr bwMode="auto">
            <a:xfrm>
              <a:off x="10672834" y="4528788"/>
              <a:ext cx="0" cy="291326"/>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4C241BE-69A9-4163-984B-8ADA0DDFE9B6}"/>
                </a:ext>
              </a:extLst>
            </p:cNvPr>
            <p:cNvCxnSpPr>
              <a:cxnSpLocks/>
            </p:cNvCxnSpPr>
            <p:nvPr/>
          </p:nvCxnSpPr>
          <p:spPr bwMode="auto">
            <a:xfrm>
              <a:off x="11272489" y="4509274"/>
              <a:ext cx="0" cy="310840"/>
            </a:xfrm>
            <a:prstGeom prst="line">
              <a:avLst/>
            </a:prstGeom>
            <a:noFill/>
            <a:ln w="28575" cap="flat" cmpd="sng" algn="ctr">
              <a:solidFill>
                <a:schemeClr val="bg1"/>
              </a:solidFill>
              <a:prstDash val="solid"/>
              <a:round/>
              <a:headEnd type="none" w="med" len="med"/>
              <a:tailEnd type="none" w="med" len="med"/>
            </a:ln>
            <a:effectLst/>
          </p:spPr>
        </p:cxnSp>
      </p:grpSp>
      <p:sp>
        <p:nvSpPr>
          <p:cNvPr id="9216" name="TextBox 9215">
            <a:extLst>
              <a:ext uri="{FF2B5EF4-FFF2-40B4-BE49-F238E27FC236}">
                <a16:creationId xmlns:a16="http://schemas.microsoft.com/office/drawing/2014/main" id="{18D51ABB-BFE7-416D-B4E9-FAF64A84EEB1}"/>
              </a:ext>
            </a:extLst>
          </p:cNvPr>
          <p:cNvSpPr txBox="1"/>
          <p:nvPr/>
        </p:nvSpPr>
        <p:spPr bwMode="auto">
          <a:xfrm>
            <a:off x="2120499" y="4518212"/>
            <a:ext cx="2234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0</a:t>
            </a:r>
          </a:p>
        </p:txBody>
      </p:sp>
      <p:sp>
        <p:nvSpPr>
          <p:cNvPr id="43" name="TextBox 42">
            <a:extLst>
              <a:ext uri="{FF2B5EF4-FFF2-40B4-BE49-F238E27FC236}">
                <a16:creationId xmlns:a16="http://schemas.microsoft.com/office/drawing/2014/main" id="{1AA6686E-BD84-4CDF-8F02-025ECEA31EA4}"/>
              </a:ext>
            </a:extLst>
          </p:cNvPr>
          <p:cNvSpPr txBox="1"/>
          <p:nvPr/>
        </p:nvSpPr>
        <p:spPr bwMode="auto">
          <a:xfrm>
            <a:off x="2718376" y="4518212"/>
            <a:ext cx="2234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a:t>
            </a:r>
          </a:p>
        </p:txBody>
      </p:sp>
      <p:sp>
        <p:nvSpPr>
          <p:cNvPr id="44" name="TextBox 43">
            <a:extLst>
              <a:ext uri="{FF2B5EF4-FFF2-40B4-BE49-F238E27FC236}">
                <a16:creationId xmlns:a16="http://schemas.microsoft.com/office/drawing/2014/main" id="{81990041-E404-415A-946B-412DF7A5E291}"/>
              </a:ext>
            </a:extLst>
          </p:cNvPr>
          <p:cNvSpPr txBox="1"/>
          <p:nvPr/>
        </p:nvSpPr>
        <p:spPr bwMode="auto">
          <a:xfrm>
            <a:off x="3326597" y="4518212"/>
            <a:ext cx="2234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6</a:t>
            </a:r>
          </a:p>
        </p:txBody>
      </p:sp>
      <p:sp>
        <p:nvSpPr>
          <p:cNvPr id="45" name="TextBox 44">
            <a:extLst>
              <a:ext uri="{FF2B5EF4-FFF2-40B4-BE49-F238E27FC236}">
                <a16:creationId xmlns:a16="http://schemas.microsoft.com/office/drawing/2014/main" id="{543EDED6-C525-448C-84F5-648D0134C6B0}"/>
              </a:ext>
            </a:extLst>
          </p:cNvPr>
          <p:cNvSpPr txBox="1"/>
          <p:nvPr/>
        </p:nvSpPr>
        <p:spPr bwMode="auto">
          <a:xfrm>
            <a:off x="3922405" y="4518212"/>
            <a:ext cx="2234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9</a:t>
            </a:r>
          </a:p>
        </p:txBody>
      </p:sp>
      <p:sp>
        <p:nvSpPr>
          <p:cNvPr id="46" name="TextBox 45">
            <a:extLst>
              <a:ext uri="{FF2B5EF4-FFF2-40B4-BE49-F238E27FC236}">
                <a16:creationId xmlns:a16="http://schemas.microsoft.com/office/drawing/2014/main" id="{37661BFF-B718-4925-8176-66FD3627B7DC}"/>
              </a:ext>
            </a:extLst>
          </p:cNvPr>
          <p:cNvSpPr txBox="1"/>
          <p:nvPr/>
        </p:nvSpPr>
        <p:spPr bwMode="auto">
          <a:xfrm>
            <a:off x="4472699" y="4518212"/>
            <a:ext cx="450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12</a:t>
            </a:r>
          </a:p>
        </p:txBody>
      </p:sp>
      <p:sp>
        <p:nvSpPr>
          <p:cNvPr id="47" name="TextBox 46">
            <a:extLst>
              <a:ext uri="{FF2B5EF4-FFF2-40B4-BE49-F238E27FC236}">
                <a16:creationId xmlns:a16="http://schemas.microsoft.com/office/drawing/2014/main" id="{D44BF927-FEB5-4BAA-9F1E-467221865922}"/>
              </a:ext>
            </a:extLst>
          </p:cNvPr>
          <p:cNvSpPr txBox="1"/>
          <p:nvPr/>
        </p:nvSpPr>
        <p:spPr bwMode="auto">
          <a:xfrm>
            <a:off x="5062301" y="4518212"/>
            <a:ext cx="450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15</a:t>
            </a:r>
          </a:p>
        </p:txBody>
      </p:sp>
      <p:sp>
        <p:nvSpPr>
          <p:cNvPr id="48" name="TextBox 47">
            <a:extLst>
              <a:ext uri="{FF2B5EF4-FFF2-40B4-BE49-F238E27FC236}">
                <a16:creationId xmlns:a16="http://schemas.microsoft.com/office/drawing/2014/main" id="{5E05CEED-303D-489B-AE9F-2BD54E46F332}"/>
              </a:ext>
            </a:extLst>
          </p:cNvPr>
          <p:cNvSpPr txBox="1"/>
          <p:nvPr/>
        </p:nvSpPr>
        <p:spPr bwMode="auto">
          <a:xfrm>
            <a:off x="5680866" y="4518212"/>
            <a:ext cx="450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18</a:t>
            </a:r>
          </a:p>
        </p:txBody>
      </p:sp>
      <p:sp>
        <p:nvSpPr>
          <p:cNvPr id="49" name="TextBox 48">
            <a:extLst>
              <a:ext uri="{FF2B5EF4-FFF2-40B4-BE49-F238E27FC236}">
                <a16:creationId xmlns:a16="http://schemas.microsoft.com/office/drawing/2014/main" id="{9DCF28B0-8874-4A87-BB19-A6DA09C0C54E}"/>
              </a:ext>
            </a:extLst>
          </p:cNvPr>
          <p:cNvSpPr txBox="1"/>
          <p:nvPr/>
        </p:nvSpPr>
        <p:spPr bwMode="auto">
          <a:xfrm>
            <a:off x="6266330" y="4518212"/>
            <a:ext cx="450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21</a:t>
            </a:r>
          </a:p>
        </p:txBody>
      </p:sp>
      <p:sp>
        <p:nvSpPr>
          <p:cNvPr id="50" name="TextBox 49">
            <a:extLst>
              <a:ext uri="{FF2B5EF4-FFF2-40B4-BE49-F238E27FC236}">
                <a16:creationId xmlns:a16="http://schemas.microsoft.com/office/drawing/2014/main" id="{84CDAF62-404C-437C-A700-F6CFF6773E18}"/>
              </a:ext>
            </a:extLst>
          </p:cNvPr>
          <p:cNvSpPr txBox="1"/>
          <p:nvPr/>
        </p:nvSpPr>
        <p:spPr bwMode="auto">
          <a:xfrm>
            <a:off x="6880757" y="4518212"/>
            <a:ext cx="450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24</a:t>
            </a:r>
          </a:p>
        </p:txBody>
      </p:sp>
      <p:sp>
        <p:nvSpPr>
          <p:cNvPr id="51" name="TextBox 50">
            <a:extLst>
              <a:ext uri="{FF2B5EF4-FFF2-40B4-BE49-F238E27FC236}">
                <a16:creationId xmlns:a16="http://schemas.microsoft.com/office/drawing/2014/main" id="{EBDFFCA9-3C76-4F68-BF7F-3D342BB64F4C}"/>
              </a:ext>
            </a:extLst>
          </p:cNvPr>
          <p:cNvSpPr txBox="1"/>
          <p:nvPr/>
        </p:nvSpPr>
        <p:spPr bwMode="auto">
          <a:xfrm>
            <a:off x="7464153" y="4518212"/>
            <a:ext cx="450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27</a:t>
            </a:r>
          </a:p>
        </p:txBody>
      </p:sp>
      <p:sp>
        <p:nvSpPr>
          <p:cNvPr id="52" name="TextBox 51">
            <a:extLst>
              <a:ext uri="{FF2B5EF4-FFF2-40B4-BE49-F238E27FC236}">
                <a16:creationId xmlns:a16="http://schemas.microsoft.com/office/drawing/2014/main" id="{55C28170-9BB9-4969-8300-76BFFC0FF121}"/>
              </a:ext>
            </a:extLst>
          </p:cNvPr>
          <p:cNvSpPr txBox="1"/>
          <p:nvPr/>
        </p:nvSpPr>
        <p:spPr bwMode="auto">
          <a:xfrm>
            <a:off x="8059961" y="4518212"/>
            <a:ext cx="450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30</a:t>
            </a:r>
          </a:p>
        </p:txBody>
      </p:sp>
      <p:sp>
        <p:nvSpPr>
          <p:cNvPr id="53" name="TextBox 52">
            <a:extLst>
              <a:ext uri="{FF2B5EF4-FFF2-40B4-BE49-F238E27FC236}">
                <a16:creationId xmlns:a16="http://schemas.microsoft.com/office/drawing/2014/main" id="{540B94E8-0921-4AC7-9112-54E061101045}"/>
              </a:ext>
            </a:extLst>
          </p:cNvPr>
          <p:cNvSpPr txBox="1"/>
          <p:nvPr/>
        </p:nvSpPr>
        <p:spPr bwMode="auto">
          <a:xfrm>
            <a:off x="8653701" y="4518212"/>
            <a:ext cx="450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33</a:t>
            </a:r>
          </a:p>
        </p:txBody>
      </p:sp>
      <p:sp>
        <p:nvSpPr>
          <p:cNvPr id="54" name="TextBox 53">
            <a:extLst>
              <a:ext uri="{FF2B5EF4-FFF2-40B4-BE49-F238E27FC236}">
                <a16:creationId xmlns:a16="http://schemas.microsoft.com/office/drawing/2014/main" id="{8ECA9941-FE32-40D8-9DF8-ED5507DC3371}"/>
              </a:ext>
            </a:extLst>
          </p:cNvPr>
          <p:cNvSpPr txBox="1"/>
          <p:nvPr/>
        </p:nvSpPr>
        <p:spPr bwMode="auto">
          <a:xfrm>
            <a:off x="9282610" y="4518212"/>
            <a:ext cx="450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36</a:t>
            </a:r>
          </a:p>
        </p:txBody>
      </p:sp>
      <p:sp>
        <p:nvSpPr>
          <p:cNvPr id="55" name="TextBox 54">
            <a:extLst>
              <a:ext uri="{FF2B5EF4-FFF2-40B4-BE49-F238E27FC236}">
                <a16:creationId xmlns:a16="http://schemas.microsoft.com/office/drawing/2014/main" id="{37BB01E3-583F-4715-B6F7-99FF6FE88BC3}"/>
              </a:ext>
            </a:extLst>
          </p:cNvPr>
          <p:cNvSpPr txBox="1"/>
          <p:nvPr/>
        </p:nvSpPr>
        <p:spPr bwMode="auto">
          <a:xfrm>
            <a:off x="9847386" y="4518212"/>
            <a:ext cx="450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39</a:t>
            </a:r>
          </a:p>
        </p:txBody>
      </p:sp>
      <p:sp>
        <p:nvSpPr>
          <p:cNvPr id="56" name="TextBox 55">
            <a:extLst>
              <a:ext uri="{FF2B5EF4-FFF2-40B4-BE49-F238E27FC236}">
                <a16:creationId xmlns:a16="http://schemas.microsoft.com/office/drawing/2014/main" id="{F8EE05E0-9C3A-46BA-8B3D-4CE6E68F9849}"/>
              </a:ext>
            </a:extLst>
          </p:cNvPr>
          <p:cNvSpPr txBox="1"/>
          <p:nvPr/>
        </p:nvSpPr>
        <p:spPr bwMode="auto">
          <a:xfrm>
            <a:off x="10457675" y="4518212"/>
            <a:ext cx="450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42</a:t>
            </a:r>
          </a:p>
        </p:txBody>
      </p:sp>
      <p:sp>
        <p:nvSpPr>
          <p:cNvPr id="57" name="TextBox 56">
            <a:extLst>
              <a:ext uri="{FF2B5EF4-FFF2-40B4-BE49-F238E27FC236}">
                <a16:creationId xmlns:a16="http://schemas.microsoft.com/office/drawing/2014/main" id="{BCDCA179-3B51-4B89-B554-8025577B44A7}"/>
              </a:ext>
            </a:extLst>
          </p:cNvPr>
          <p:cNvSpPr txBox="1"/>
          <p:nvPr/>
        </p:nvSpPr>
        <p:spPr bwMode="auto">
          <a:xfrm>
            <a:off x="11055206" y="4518212"/>
            <a:ext cx="450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45</a:t>
            </a:r>
          </a:p>
        </p:txBody>
      </p:sp>
      <p:sp>
        <p:nvSpPr>
          <p:cNvPr id="58" name="TextBox 57">
            <a:extLst>
              <a:ext uri="{FF2B5EF4-FFF2-40B4-BE49-F238E27FC236}">
                <a16:creationId xmlns:a16="http://schemas.microsoft.com/office/drawing/2014/main" id="{D536BB08-002A-4304-8DBA-10EBE89677AB}"/>
              </a:ext>
            </a:extLst>
          </p:cNvPr>
          <p:cNvSpPr txBox="1"/>
          <p:nvPr/>
        </p:nvSpPr>
        <p:spPr bwMode="auto">
          <a:xfrm>
            <a:off x="1930171" y="4334090"/>
            <a:ext cx="2234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0</a:t>
            </a:r>
          </a:p>
        </p:txBody>
      </p:sp>
      <p:sp>
        <p:nvSpPr>
          <p:cNvPr id="59" name="TextBox 58">
            <a:extLst>
              <a:ext uri="{FF2B5EF4-FFF2-40B4-BE49-F238E27FC236}">
                <a16:creationId xmlns:a16="http://schemas.microsoft.com/office/drawing/2014/main" id="{0EF54088-03DA-42CB-8B84-1363668B94EA}"/>
              </a:ext>
            </a:extLst>
          </p:cNvPr>
          <p:cNvSpPr txBox="1"/>
          <p:nvPr/>
        </p:nvSpPr>
        <p:spPr bwMode="auto">
          <a:xfrm>
            <a:off x="1812250" y="3758970"/>
            <a:ext cx="4696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20</a:t>
            </a:r>
          </a:p>
        </p:txBody>
      </p:sp>
      <p:sp>
        <p:nvSpPr>
          <p:cNvPr id="9247" name="Rectangle 9246">
            <a:extLst>
              <a:ext uri="{FF2B5EF4-FFF2-40B4-BE49-F238E27FC236}">
                <a16:creationId xmlns:a16="http://schemas.microsoft.com/office/drawing/2014/main" id="{EE383635-4A0B-4F06-AB97-CFFC5BCD5756}"/>
              </a:ext>
            </a:extLst>
          </p:cNvPr>
          <p:cNvSpPr/>
          <p:nvPr/>
        </p:nvSpPr>
        <p:spPr bwMode="auto">
          <a:xfrm>
            <a:off x="2815938" y="3810867"/>
            <a:ext cx="2247034" cy="2649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cs typeface="Calibri" panose="020F0502020204030204" pitchFamily="34" charset="0"/>
              </a:rPr>
              <a:t>Abemaciclib duration</a:t>
            </a:r>
          </a:p>
        </p:txBody>
      </p:sp>
      <p:sp>
        <p:nvSpPr>
          <p:cNvPr id="60" name="TextBox 59">
            <a:extLst>
              <a:ext uri="{FF2B5EF4-FFF2-40B4-BE49-F238E27FC236}">
                <a16:creationId xmlns:a16="http://schemas.microsoft.com/office/drawing/2014/main" id="{AAD03811-8D78-44BC-9903-A6ED36D3D4ED}"/>
              </a:ext>
            </a:extLst>
          </p:cNvPr>
          <p:cNvSpPr txBox="1"/>
          <p:nvPr/>
        </p:nvSpPr>
        <p:spPr bwMode="auto">
          <a:xfrm>
            <a:off x="1812250" y="3187987"/>
            <a:ext cx="4696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40</a:t>
            </a:r>
          </a:p>
        </p:txBody>
      </p:sp>
      <p:sp>
        <p:nvSpPr>
          <p:cNvPr id="61" name="TextBox 60">
            <a:extLst>
              <a:ext uri="{FF2B5EF4-FFF2-40B4-BE49-F238E27FC236}">
                <a16:creationId xmlns:a16="http://schemas.microsoft.com/office/drawing/2014/main" id="{E3E5D0CE-3DCD-465B-98A3-39D752ACA306}"/>
              </a:ext>
            </a:extLst>
          </p:cNvPr>
          <p:cNvSpPr txBox="1"/>
          <p:nvPr/>
        </p:nvSpPr>
        <p:spPr bwMode="auto">
          <a:xfrm>
            <a:off x="1812250" y="2629417"/>
            <a:ext cx="4696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60</a:t>
            </a:r>
          </a:p>
        </p:txBody>
      </p:sp>
      <p:sp>
        <p:nvSpPr>
          <p:cNvPr id="62" name="TextBox 61">
            <a:extLst>
              <a:ext uri="{FF2B5EF4-FFF2-40B4-BE49-F238E27FC236}">
                <a16:creationId xmlns:a16="http://schemas.microsoft.com/office/drawing/2014/main" id="{EFB9CA88-B7F2-4C49-9DD3-28A8274C4997}"/>
              </a:ext>
            </a:extLst>
          </p:cNvPr>
          <p:cNvSpPr txBox="1"/>
          <p:nvPr/>
        </p:nvSpPr>
        <p:spPr bwMode="auto">
          <a:xfrm>
            <a:off x="1812250" y="2064641"/>
            <a:ext cx="4696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80</a:t>
            </a:r>
          </a:p>
        </p:txBody>
      </p:sp>
      <p:sp>
        <p:nvSpPr>
          <p:cNvPr id="63" name="TextBox 62">
            <a:extLst>
              <a:ext uri="{FF2B5EF4-FFF2-40B4-BE49-F238E27FC236}">
                <a16:creationId xmlns:a16="http://schemas.microsoft.com/office/drawing/2014/main" id="{D6B3B42D-2A75-458A-A0C6-C30AC10D2D2D}"/>
              </a:ext>
            </a:extLst>
          </p:cNvPr>
          <p:cNvSpPr txBox="1"/>
          <p:nvPr/>
        </p:nvSpPr>
        <p:spPr bwMode="auto">
          <a:xfrm>
            <a:off x="1679849" y="1501933"/>
            <a:ext cx="5730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100</a:t>
            </a:r>
          </a:p>
        </p:txBody>
      </p:sp>
      <p:sp>
        <p:nvSpPr>
          <p:cNvPr id="9217" name="Freeform: Shape 9216">
            <a:extLst>
              <a:ext uri="{FF2B5EF4-FFF2-40B4-BE49-F238E27FC236}">
                <a16:creationId xmlns:a16="http://schemas.microsoft.com/office/drawing/2014/main" id="{A1D54515-55E8-43CC-A23B-C6D87E98EC58}"/>
              </a:ext>
            </a:extLst>
          </p:cNvPr>
          <p:cNvSpPr/>
          <p:nvPr/>
        </p:nvSpPr>
        <p:spPr bwMode="auto">
          <a:xfrm>
            <a:off x="2295331" y="1676844"/>
            <a:ext cx="8730787" cy="274587"/>
          </a:xfrm>
          <a:custGeom>
            <a:avLst/>
            <a:gdLst>
              <a:gd name="connsiteX0" fmla="*/ 8730787 w 8730787"/>
              <a:gd name="connsiteY0" fmla="*/ 274587 h 274587"/>
              <a:gd name="connsiteX1" fmla="*/ 7243221 w 8730787"/>
              <a:gd name="connsiteY1" fmla="*/ 274587 h 274587"/>
              <a:gd name="connsiteX2" fmla="*/ 7243221 w 8730787"/>
              <a:gd name="connsiteY2" fmla="*/ 255926 h 274587"/>
              <a:gd name="connsiteX3" fmla="*/ 6856667 w 8730787"/>
              <a:gd name="connsiteY3" fmla="*/ 255926 h 274587"/>
              <a:gd name="connsiteX4" fmla="*/ 6856667 w 8730787"/>
              <a:gd name="connsiteY4" fmla="*/ 250594 h 274587"/>
              <a:gd name="connsiteX5" fmla="*/ 6539426 w 8730787"/>
              <a:gd name="connsiteY5" fmla="*/ 250594 h 274587"/>
              <a:gd name="connsiteX6" fmla="*/ 6539426 w 8730787"/>
              <a:gd name="connsiteY6" fmla="*/ 237264 h 274587"/>
              <a:gd name="connsiteX7" fmla="*/ 6208856 w 8730787"/>
              <a:gd name="connsiteY7" fmla="*/ 237264 h 274587"/>
              <a:gd name="connsiteX8" fmla="*/ 6208856 w 8730787"/>
              <a:gd name="connsiteY8" fmla="*/ 205274 h 274587"/>
              <a:gd name="connsiteX9" fmla="*/ 5752989 w 8730787"/>
              <a:gd name="connsiteY9" fmla="*/ 205274 h 274587"/>
              <a:gd name="connsiteX10" fmla="*/ 5752989 w 8730787"/>
              <a:gd name="connsiteY10" fmla="*/ 186613 h 274587"/>
              <a:gd name="connsiteX11" fmla="*/ 5457075 w 8730787"/>
              <a:gd name="connsiteY11" fmla="*/ 186613 h 274587"/>
              <a:gd name="connsiteX12" fmla="*/ 5457075 w 8730787"/>
              <a:gd name="connsiteY12" fmla="*/ 162620 h 274587"/>
              <a:gd name="connsiteX13" fmla="*/ 4958554 w 8730787"/>
              <a:gd name="connsiteY13" fmla="*/ 162620 h 274587"/>
              <a:gd name="connsiteX14" fmla="*/ 4958554 w 8730787"/>
              <a:gd name="connsiteY14" fmla="*/ 138627 h 274587"/>
              <a:gd name="connsiteX15" fmla="*/ 4158787 w 8730787"/>
              <a:gd name="connsiteY15" fmla="*/ 138627 h 274587"/>
              <a:gd name="connsiteX16" fmla="*/ 4158787 w 8730787"/>
              <a:gd name="connsiteY16" fmla="*/ 114634 h 274587"/>
              <a:gd name="connsiteX17" fmla="*/ 3998833 w 8730787"/>
              <a:gd name="connsiteY17" fmla="*/ 114634 h 274587"/>
              <a:gd name="connsiteX18" fmla="*/ 3998833 w 8730787"/>
              <a:gd name="connsiteY18" fmla="*/ 103970 h 274587"/>
              <a:gd name="connsiteX19" fmla="*/ 3415004 w 8730787"/>
              <a:gd name="connsiteY19" fmla="*/ 103970 h 274587"/>
              <a:gd name="connsiteX20" fmla="*/ 3415004 w 8730787"/>
              <a:gd name="connsiteY20" fmla="*/ 79977 h 274587"/>
              <a:gd name="connsiteX21" fmla="*/ 2860499 w 8730787"/>
              <a:gd name="connsiteY21" fmla="*/ 79977 h 274587"/>
              <a:gd name="connsiteX22" fmla="*/ 2860499 w 8730787"/>
              <a:gd name="connsiteY22" fmla="*/ 71979 h 274587"/>
              <a:gd name="connsiteX23" fmla="*/ 2572583 w 8730787"/>
              <a:gd name="connsiteY23" fmla="*/ 71979 h 274587"/>
              <a:gd name="connsiteX24" fmla="*/ 2572583 w 8730787"/>
              <a:gd name="connsiteY24" fmla="*/ 55984 h 274587"/>
              <a:gd name="connsiteX25" fmla="*/ 1994085 w 8730787"/>
              <a:gd name="connsiteY25" fmla="*/ 55984 h 274587"/>
              <a:gd name="connsiteX26" fmla="*/ 1994085 w 8730787"/>
              <a:gd name="connsiteY26" fmla="*/ 42655 h 274587"/>
              <a:gd name="connsiteX27" fmla="*/ 1674178 w 8730787"/>
              <a:gd name="connsiteY27" fmla="*/ 42655 h 274587"/>
              <a:gd name="connsiteX28" fmla="*/ 1674178 w 8730787"/>
              <a:gd name="connsiteY28" fmla="*/ 13330 h 274587"/>
              <a:gd name="connsiteX29" fmla="*/ 962386 w 8730787"/>
              <a:gd name="connsiteY29" fmla="*/ 13330 h 274587"/>
              <a:gd name="connsiteX30" fmla="*/ 962386 w 8730787"/>
              <a:gd name="connsiteY30" fmla="*/ 5332 h 274587"/>
              <a:gd name="connsiteX31" fmla="*/ 682467 w 8730787"/>
              <a:gd name="connsiteY31" fmla="*/ 5332 h 274587"/>
              <a:gd name="connsiteX32" fmla="*/ 677135 w 8730787"/>
              <a:gd name="connsiteY32" fmla="*/ 0 h 274587"/>
              <a:gd name="connsiteX33" fmla="*/ 0 w 8730787"/>
              <a:gd name="connsiteY33" fmla="*/ 0 h 274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730787" h="274587">
                <a:moveTo>
                  <a:pt x="8730787" y="274587"/>
                </a:moveTo>
                <a:lnTo>
                  <a:pt x="7243221" y="274587"/>
                </a:lnTo>
                <a:lnTo>
                  <a:pt x="7243221" y="255926"/>
                </a:lnTo>
                <a:lnTo>
                  <a:pt x="6856667" y="255926"/>
                </a:lnTo>
                <a:lnTo>
                  <a:pt x="6856667" y="250594"/>
                </a:lnTo>
                <a:lnTo>
                  <a:pt x="6539426" y="250594"/>
                </a:lnTo>
                <a:lnTo>
                  <a:pt x="6539426" y="237264"/>
                </a:lnTo>
                <a:lnTo>
                  <a:pt x="6208856" y="237264"/>
                </a:lnTo>
                <a:lnTo>
                  <a:pt x="6208856" y="205274"/>
                </a:lnTo>
                <a:lnTo>
                  <a:pt x="5752989" y="205274"/>
                </a:lnTo>
                <a:lnTo>
                  <a:pt x="5752989" y="186613"/>
                </a:lnTo>
                <a:lnTo>
                  <a:pt x="5457075" y="186613"/>
                </a:lnTo>
                <a:lnTo>
                  <a:pt x="5457075" y="162620"/>
                </a:lnTo>
                <a:lnTo>
                  <a:pt x="4958554" y="162620"/>
                </a:lnTo>
                <a:lnTo>
                  <a:pt x="4958554" y="138627"/>
                </a:lnTo>
                <a:lnTo>
                  <a:pt x="4158787" y="138627"/>
                </a:lnTo>
                <a:lnTo>
                  <a:pt x="4158787" y="114634"/>
                </a:lnTo>
                <a:lnTo>
                  <a:pt x="3998833" y="114634"/>
                </a:lnTo>
                <a:lnTo>
                  <a:pt x="3998833" y="103970"/>
                </a:lnTo>
                <a:lnTo>
                  <a:pt x="3415004" y="103970"/>
                </a:lnTo>
                <a:lnTo>
                  <a:pt x="3415004" y="79977"/>
                </a:lnTo>
                <a:lnTo>
                  <a:pt x="2860499" y="79977"/>
                </a:lnTo>
                <a:lnTo>
                  <a:pt x="2860499" y="71979"/>
                </a:lnTo>
                <a:lnTo>
                  <a:pt x="2572583" y="71979"/>
                </a:lnTo>
                <a:lnTo>
                  <a:pt x="2572583" y="55984"/>
                </a:lnTo>
                <a:lnTo>
                  <a:pt x="1994085" y="55984"/>
                </a:lnTo>
                <a:lnTo>
                  <a:pt x="1994085" y="42655"/>
                </a:lnTo>
                <a:lnTo>
                  <a:pt x="1674178" y="42655"/>
                </a:lnTo>
                <a:lnTo>
                  <a:pt x="1674178" y="13330"/>
                </a:lnTo>
                <a:lnTo>
                  <a:pt x="962386" y="13330"/>
                </a:lnTo>
                <a:lnTo>
                  <a:pt x="962386" y="5332"/>
                </a:lnTo>
                <a:lnTo>
                  <a:pt x="682467" y="5332"/>
                </a:lnTo>
                <a:lnTo>
                  <a:pt x="677135" y="0"/>
                </a:lnTo>
                <a:lnTo>
                  <a:pt x="0" y="0"/>
                </a:lnTo>
              </a:path>
            </a:pathLst>
          </a:custGeom>
          <a:noFill/>
          <a:ln w="28575">
            <a:solidFill>
              <a:schemeClr val="accent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grpSp>
        <p:nvGrpSpPr>
          <p:cNvPr id="9225" name="Group 9224">
            <a:extLst>
              <a:ext uri="{FF2B5EF4-FFF2-40B4-BE49-F238E27FC236}">
                <a16:creationId xmlns:a16="http://schemas.microsoft.com/office/drawing/2014/main" id="{54AF5F51-3E84-4030-A5D3-9715AF94E62E}"/>
              </a:ext>
            </a:extLst>
          </p:cNvPr>
          <p:cNvGrpSpPr/>
          <p:nvPr/>
        </p:nvGrpSpPr>
        <p:grpSpPr>
          <a:xfrm>
            <a:off x="2402400" y="1635124"/>
            <a:ext cx="8628609" cy="350310"/>
            <a:chOff x="2402400" y="1635124"/>
            <a:chExt cx="8628609" cy="350310"/>
          </a:xfrm>
        </p:grpSpPr>
        <p:grpSp>
          <p:nvGrpSpPr>
            <p:cNvPr id="9223" name="Group 9222">
              <a:extLst>
                <a:ext uri="{FF2B5EF4-FFF2-40B4-BE49-F238E27FC236}">
                  <a16:creationId xmlns:a16="http://schemas.microsoft.com/office/drawing/2014/main" id="{F92CC649-7199-41B1-8091-23E81C88DA25}"/>
                </a:ext>
              </a:extLst>
            </p:cNvPr>
            <p:cNvGrpSpPr/>
            <p:nvPr/>
          </p:nvGrpSpPr>
          <p:grpSpPr>
            <a:xfrm>
              <a:off x="2651109" y="1635124"/>
              <a:ext cx="8379900" cy="350310"/>
              <a:chOff x="2651109" y="1635124"/>
              <a:chExt cx="8379900" cy="350310"/>
            </a:xfrm>
          </p:grpSpPr>
          <p:cxnSp>
            <p:nvCxnSpPr>
              <p:cNvPr id="9221" name="Straight Connector 9220">
                <a:extLst>
                  <a:ext uri="{FF2B5EF4-FFF2-40B4-BE49-F238E27FC236}">
                    <a16:creationId xmlns:a16="http://schemas.microsoft.com/office/drawing/2014/main" id="{793FCE66-00B1-4858-B0DC-998044017A34}"/>
                  </a:ext>
                </a:extLst>
              </p:cNvPr>
              <p:cNvCxnSpPr>
                <a:cxnSpLocks/>
              </p:cNvCxnSpPr>
              <p:nvPr/>
            </p:nvCxnSpPr>
            <p:spPr bwMode="auto">
              <a:xfrm>
                <a:off x="11031009"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79D6C7CD-0636-4A72-A0DA-5EF128361068}"/>
                  </a:ext>
                </a:extLst>
              </p:cNvPr>
              <p:cNvCxnSpPr>
                <a:cxnSpLocks/>
              </p:cNvCxnSpPr>
              <p:nvPr/>
            </p:nvCxnSpPr>
            <p:spPr bwMode="auto">
              <a:xfrm>
                <a:off x="10928351"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93405C2E-50CD-479D-873E-3C823B8F440E}"/>
                  </a:ext>
                </a:extLst>
              </p:cNvPr>
              <p:cNvCxnSpPr>
                <a:cxnSpLocks/>
              </p:cNvCxnSpPr>
              <p:nvPr/>
            </p:nvCxnSpPr>
            <p:spPr bwMode="auto">
              <a:xfrm>
                <a:off x="10862735"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BFE9847-EEDA-4536-9BAF-341D691F4776}"/>
                  </a:ext>
                </a:extLst>
              </p:cNvPr>
              <p:cNvCxnSpPr>
                <a:cxnSpLocks/>
              </p:cNvCxnSpPr>
              <p:nvPr/>
            </p:nvCxnSpPr>
            <p:spPr bwMode="auto">
              <a:xfrm>
                <a:off x="10872260"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EB1F2C02-4EBE-4F6E-A921-79AA94ECC6E0}"/>
                  </a:ext>
                </a:extLst>
              </p:cNvPr>
              <p:cNvCxnSpPr>
                <a:cxnSpLocks/>
              </p:cNvCxnSpPr>
              <p:nvPr/>
            </p:nvCxnSpPr>
            <p:spPr bwMode="auto">
              <a:xfrm>
                <a:off x="10802410"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6BBD134-D189-4572-9051-F7B34B05B41C}"/>
                  </a:ext>
                </a:extLst>
              </p:cNvPr>
              <p:cNvCxnSpPr>
                <a:cxnSpLocks/>
              </p:cNvCxnSpPr>
              <p:nvPr/>
            </p:nvCxnSpPr>
            <p:spPr bwMode="auto">
              <a:xfrm>
                <a:off x="10777010"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1ACF76D-A49E-4CF7-87AE-CBF0C6277A32}"/>
                  </a:ext>
                </a:extLst>
              </p:cNvPr>
              <p:cNvCxnSpPr>
                <a:cxnSpLocks/>
              </p:cNvCxnSpPr>
              <p:nvPr/>
            </p:nvCxnSpPr>
            <p:spPr bwMode="auto">
              <a:xfrm>
                <a:off x="10772776"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20B229F-6DB3-4286-A4E7-D647BF883BC1}"/>
                  </a:ext>
                </a:extLst>
              </p:cNvPr>
              <p:cNvCxnSpPr>
                <a:cxnSpLocks/>
              </p:cNvCxnSpPr>
              <p:nvPr/>
            </p:nvCxnSpPr>
            <p:spPr bwMode="auto">
              <a:xfrm>
                <a:off x="10766426"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E184EC3-4731-45EC-891F-58812E65DDD4}"/>
                  </a:ext>
                </a:extLst>
              </p:cNvPr>
              <p:cNvCxnSpPr>
                <a:cxnSpLocks/>
              </p:cNvCxnSpPr>
              <p:nvPr/>
            </p:nvCxnSpPr>
            <p:spPr bwMode="auto">
              <a:xfrm>
                <a:off x="10691284"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6A82CAA2-891E-45EE-BB7F-E5477734707C}"/>
                  </a:ext>
                </a:extLst>
              </p:cNvPr>
              <p:cNvCxnSpPr>
                <a:cxnSpLocks/>
              </p:cNvCxnSpPr>
              <p:nvPr/>
            </p:nvCxnSpPr>
            <p:spPr bwMode="auto">
              <a:xfrm>
                <a:off x="10678584"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CCFE479-2F1F-4374-AD65-534D1706BA14}"/>
                  </a:ext>
                </a:extLst>
              </p:cNvPr>
              <p:cNvCxnSpPr>
                <a:cxnSpLocks/>
              </p:cNvCxnSpPr>
              <p:nvPr/>
            </p:nvCxnSpPr>
            <p:spPr bwMode="auto">
              <a:xfrm>
                <a:off x="10675409"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2302B0AB-32AA-4A4E-B9D4-A16F91B688C4}"/>
                  </a:ext>
                </a:extLst>
              </p:cNvPr>
              <p:cNvCxnSpPr>
                <a:cxnSpLocks/>
              </p:cNvCxnSpPr>
              <p:nvPr/>
            </p:nvCxnSpPr>
            <p:spPr bwMode="auto">
              <a:xfrm>
                <a:off x="10643659"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FE3BFC6-FB1B-46E0-BD3E-BA8458068833}"/>
                  </a:ext>
                </a:extLst>
              </p:cNvPr>
              <p:cNvCxnSpPr>
                <a:cxnSpLocks/>
              </p:cNvCxnSpPr>
              <p:nvPr/>
            </p:nvCxnSpPr>
            <p:spPr bwMode="auto">
              <a:xfrm>
                <a:off x="10633076"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90D047BE-FCA3-4902-BC65-7A8A7589FD57}"/>
                  </a:ext>
                </a:extLst>
              </p:cNvPr>
              <p:cNvCxnSpPr>
                <a:cxnSpLocks/>
              </p:cNvCxnSpPr>
              <p:nvPr/>
            </p:nvCxnSpPr>
            <p:spPr bwMode="auto">
              <a:xfrm>
                <a:off x="10616143"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F31D7250-5512-4814-8C71-E578EB90CF87}"/>
                  </a:ext>
                </a:extLst>
              </p:cNvPr>
              <p:cNvCxnSpPr>
                <a:cxnSpLocks/>
              </p:cNvCxnSpPr>
              <p:nvPr/>
            </p:nvCxnSpPr>
            <p:spPr bwMode="auto">
              <a:xfrm>
                <a:off x="10611909"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D733E0D-008C-48D2-A679-9789E6DC2726}"/>
                  </a:ext>
                </a:extLst>
              </p:cNvPr>
              <p:cNvCxnSpPr>
                <a:cxnSpLocks/>
              </p:cNvCxnSpPr>
              <p:nvPr/>
            </p:nvCxnSpPr>
            <p:spPr bwMode="auto">
              <a:xfrm>
                <a:off x="10585451"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59D4AB0-3AE0-4C8E-9E6D-84C03FF9D797}"/>
                  </a:ext>
                </a:extLst>
              </p:cNvPr>
              <p:cNvCxnSpPr>
                <a:cxnSpLocks/>
              </p:cNvCxnSpPr>
              <p:nvPr/>
            </p:nvCxnSpPr>
            <p:spPr bwMode="auto">
              <a:xfrm>
                <a:off x="10589684"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DB047BFB-B10F-4572-8F22-0E39C15A05A3}"/>
                  </a:ext>
                </a:extLst>
              </p:cNvPr>
              <p:cNvCxnSpPr>
                <a:cxnSpLocks/>
              </p:cNvCxnSpPr>
              <p:nvPr/>
            </p:nvCxnSpPr>
            <p:spPr bwMode="auto">
              <a:xfrm>
                <a:off x="10576984"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CE63886-33FB-4A50-93A2-FA761E0E9180}"/>
                  </a:ext>
                </a:extLst>
              </p:cNvPr>
              <p:cNvCxnSpPr>
                <a:cxnSpLocks/>
              </p:cNvCxnSpPr>
              <p:nvPr/>
            </p:nvCxnSpPr>
            <p:spPr bwMode="auto">
              <a:xfrm>
                <a:off x="10563226" y="192616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26108B89-6714-4630-8255-2F0BCF4A5D40}"/>
                  </a:ext>
                </a:extLst>
              </p:cNvPr>
              <p:cNvCxnSpPr>
                <a:cxnSpLocks/>
              </p:cNvCxnSpPr>
              <p:nvPr/>
            </p:nvCxnSpPr>
            <p:spPr bwMode="auto">
              <a:xfrm>
                <a:off x="10536768" y="192087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5E11E048-558B-45B5-A5F1-F50C9966C78B}"/>
                  </a:ext>
                </a:extLst>
              </p:cNvPr>
              <p:cNvCxnSpPr>
                <a:cxnSpLocks/>
              </p:cNvCxnSpPr>
              <p:nvPr/>
            </p:nvCxnSpPr>
            <p:spPr bwMode="auto">
              <a:xfrm>
                <a:off x="10505018" y="192616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23E48095-8687-4E88-B12E-35389DE9DB71}"/>
                  </a:ext>
                </a:extLst>
              </p:cNvPr>
              <p:cNvCxnSpPr>
                <a:cxnSpLocks/>
              </p:cNvCxnSpPr>
              <p:nvPr/>
            </p:nvCxnSpPr>
            <p:spPr bwMode="auto">
              <a:xfrm>
                <a:off x="10484910" y="191875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12F2E17-32C4-481C-A5B9-3C8BF7B3ADA2}"/>
                  </a:ext>
                </a:extLst>
              </p:cNvPr>
              <p:cNvCxnSpPr>
                <a:cxnSpLocks/>
              </p:cNvCxnSpPr>
              <p:nvPr/>
            </p:nvCxnSpPr>
            <p:spPr bwMode="auto">
              <a:xfrm>
                <a:off x="10463743" y="192722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D536738-EF8F-43EC-9EDD-59EE7D8A2C56}"/>
                  </a:ext>
                </a:extLst>
              </p:cNvPr>
              <p:cNvCxnSpPr>
                <a:cxnSpLocks/>
              </p:cNvCxnSpPr>
              <p:nvPr/>
            </p:nvCxnSpPr>
            <p:spPr bwMode="auto">
              <a:xfrm>
                <a:off x="10458451" y="192722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EBBE609A-1912-47CB-83E4-31253787E473}"/>
                  </a:ext>
                </a:extLst>
              </p:cNvPr>
              <p:cNvCxnSpPr>
                <a:cxnSpLocks/>
              </p:cNvCxnSpPr>
              <p:nvPr/>
            </p:nvCxnSpPr>
            <p:spPr bwMode="auto">
              <a:xfrm>
                <a:off x="10454217" y="192722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D8EF0D5E-1373-48FA-9034-98B48673A137}"/>
                  </a:ext>
                </a:extLst>
              </p:cNvPr>
              <p:cNvCxnSpPr>
                <a:cxnSpLocks/>
              </p:cNvCxnSpPr>
              <p:nvPr/>
            </p:nvCxnSpPr>
            <p:spPr bwMode="auto">
              <a:xfrm>
                <a:off x="10433050" y="192722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DEB0CECC-46F5-4765-B559-BB6CE3D70863}"/>
                  </a:ext>
                </a:extLst>
              </p:cNvPr>
              <p:cNvCxnSpPr>
                <a:cxnSpLocks/>
              </p:cNvCxnSpPr>
              <p:nvPr/>
            </p:nvCxnSpPr>
            <p:spPr bwMode="auto">
              <a:xfrm>
                <a:off x="10399183" y="192722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FA242868-981C-4C64-96FC-8CA3C302782B}"/>
                  </a:ext>
                </a:extLst>
              </p:cNvPr>
              <p:cNvCxnSpPr>
                <a:cxnSpLocks/>
              </p:cNvCxnSpPr>
              <p:nvPr/>
            </p:nvCxnSpPr>
            <p:spPr bwMode="auto">
              <a:xfrm>
                <a:off x="10367433" y="192722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5C77B7F-8FCB-4F18-9C69-13242D1C9223}"/>
                  </a:ext>
                </a:extLst>
              </p:cNvPr>
              <p:cNvCxnSpPr>
                <a:cxnSpLocks/>
              </p:cNvCxnSpPr>
              <p:nvPr/>
            </p:nvCxnSpPr>
            <p:spPr bwMode="auto">
              <a:xfrm>
                <a:off x="10362142"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C497940-951C-47D0-97AF-ADA0EE58D88F}"/>
                  </a:ext>
                </a:extLst>
              </p:cNvPr>
              <p:cNvCxnSpPr>
                <a:cxnSpLocks/>
              </p:cNvCxnSpPr>
              <p:nvPr/>
            </p:nvCxnSpPr>
            <p:spPr bwMode="auto">
              <a:xfrm>
                <a:off x="10342034"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BB9EC54-B21A-44C9-8C93-A72C8A859358}"/>
                  </a:ext>
                </a:extLst>
              </p:cNvPr>
              <p:cNvCxnSpPr>
                <a:cxnSpLocks/>
              </p:cNvCxnSpPr>
              <p:nvPr/>
            </p:nvCxnSpPr>
            <p:spPr bwMode="auto">
              <a:xfrm>
                <a:off x="10325100"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60F98CAB-4889-4587-A738-544C028DD196}"/>
                  </a:ext>
                </a:extLst>
              </p:cNvPr>
              <p:cNvCxnSpPr>
                <a:cxnSpLocks/>
              </p:cNvCxnSpPr>
              <p:nvPr/>
            </p:nvCxnSpPr>
            <p:spPr bwMode="auto">
              <a:xfrm>
                <a:off x="10302875"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5C0F2BC3-5A0B-40D6-ABA4-54B62A0B1FD4}"/>
                  </a:ext>
                </a:extLst>
              </p:cNvPr>
              <p:cNvCxnSpPr>
                <a:cxnSpLocks/>
              </p:cNvCxnSpPr>
              <p:nvPr/>
            </p:nvCxnSpPr>
            <p:spPr bwMode="auto">
              <a:xfrm>
                <a:off x="10299700"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540BEB96-9919-4630-822B-B9BD06B61709}"/>
                  </a:ext>
                </a:extLst>
              </p:cNvPr>
              <p:cNvCxnSpPr>
                <a:cxnSpLocks/>
              </p:cNvCxnSpPr>
              <p:nvPr/>
            </p:nvCxnSpPr>
            <p:spPr bwMode="auto">
              <a:xfrm>
                <a:off x="10277475"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457447C2-D101-4F55-82FB-22838C1FCC1B}"/>
                  </a:ext>
                </a:extLst>
              </p:cNvPr>
              <p:cNvCxnSpPr>
                <a:cxnSpLocks/>
              </p:cNvCxnSpPr>
              <p:nvPr/>
            </p:nvCxnSpPr>
            <p:spPr bwMode="auto">
              <a:xfrm>
                <a:off x="10267950"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6C4FA110-47B1-4781-90B8-9ABD9211F0B1}"/>
                  </a:ext>
                </a:extLst>
              </p:cNvPr>
              <p:cNvCxnSpPr>
                <a:cxnSpLocks/>
              </p:cNvCxnSpPr>
              <p:nvPr/>
            </p:nvCxnSpPr>
            <p:spPr bwMode="auto">
              <a:xfrm>
                <a:off x="10247841"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064B0A7C-F5FD-4190-9325-467DF8E0E3A9}"/>
                  </a:ext>
                </a:extLst>
              </p:cNvPr>
              <p:cNvCxnSpPr>
                <a:cxnSpLocks/>
              </p:cNvCxnSpPr>
              <p:nvPr/>
            </p:nvCxnSpPr>
            <p:spPr bwMode="auto">
              <a:xfrm>
                <a:off x="10254191"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F7661936-836F-4161-B031-55A59F98FF9A}"/>
                  </a:ext>
                </a:extLst>
              </p:cNvPr>
              <p:cNvCxnSpPr>
                <a:cxnSpLocks/>
              </p:cNvCxnSpPr>
              <p:nvPr/>
            </p:nvCxnSpPr>
            <p:spPr bwMode="auto">
              <a:xfrm>
                <a:off x="10231966" y="192087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9473CBCA-5015-4CF8-A8BC-9329481B30C5}"/>
                  </a:ext>
                </a:extLst>
              </p:cNvPr>
              <p:cNvCxnSpPr>
                <a:cxnSpLocks/>
              </p:cNvCxnSpPr>
              <p:nvPr/>
            </p:nvCxnSpPr>
            <p:spPr bwMode="auto">
              <a:xfrm>
                <a:off x="10222441"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222CCD30-5231-4596-9315-2014FF7D005D}"/>
                  </a:ext>
                </a:extLst>
              </p:cNvPr>
              <p:cNvCxnSpPr>
                <a:cxnSpLocks/>
              </p:cNvCxnSpPr>
              <p:nvPr/>
            </p:nvCxnSpPr>
            <p:spPr bwMode="auto">
              <a:xfrm>
                <a:off x="10194924"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EC68B82-C35E-46A9-9287-95DC35200B4B}"/>
                  </a:ext>
                </a:extLst>
              </p:cNvPr>
              <p:cNvCxnSpPr>
                <a:cxnSpLocks/>
              </p:cNvCxnSpPr>
              <p:nvPr/>
            </p:nvCxnSpPr>
            <p:spPr bwMode="auto">
              <a:xfrm>
                <a:off x="10188574"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87C9613-59CE-4D93-B4B9-5EFAD17A7E67}"/>
                  </a:ext>
                </a:extLst>
              </p:cNvPr>
              <p:cNvCxnSpPr>
                <a:cxnSpLocks/>
              </p:cNvCxnSpPr>
              <p:nvPr/>
            </p:nvCxnSpPr>
            <p:spPr bwMode="auto">
              <a:xfrm>
                <a:off x="10180107"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E3F5E869-3A1A-4815-B8EE-D2A63E8A1575}"/>
                  </a:ext>
                </a:extLst>
              </p:cNvPr>
              <p:cNvCxnSpPr>
                <a:cxnSpLocks/>
              </p:cNvCxnSpPr>
              <p:nvPr/>
            </p:nvCxnSpPr>
            <p:spPr bwMode="auto">
              <a:xfrm>
                <a:off x="10171641"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D2264B8B-4A2B-400F-8A95-52E013F9DA6B}"/>
                  </a:ext>
                </a:extLst>
              </p:cNvPr>
              <p:cNvCxnSpPr>
                <a:cxnSpLocks/>
              </p:cNvCxnSpPr>
              <p:nvPr/>
            </p:nvCxnSpPr>
            <p:spPr bwMode="auto">
              <a:xfrm>
                <a:off x="10156824"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9A2D416F-D408-4897-9001-A6813A610B46}"/>
                  </a:ext>
                </a:extLst>
              </p:cNvPr>
              <p:cNvCxnSpPr>
                <a:cxnSpLocks/>
              </p:cNvCxnSpPr>
              <p:nvPr/>
            </p:nvCxnSpPr>
            <p:spPr bwMode="auto">
              <a:xfrm>
                <a:off x="10129307"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B2E25849-9139-476B-96CE-893FB344B94F}"/>
                  </a:ext>
                </a:extLst>
              </p:cNvPr>
              <p:cNvCxnSpPr>
                <a:cxnSpLocks/>
              </p:cNvCxnSpPr>
              <p:nvPr/>
            </p:nvCxnSpPr>
            <p:spPr bwMode="auto">
              <a:xfrm>
                <a:off x="10101791" y="191981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5EBC610F-D680-4936-8704-7BB76B1E184D}"/>
                  </a:ext>
                </a:extLst>
              </p:cNvPr>
              <p:cNvCxnSpPr>
                <a:cxnSpLocks/>
              </p:cNvCxnSpPr>
              <p:nvPr/>
            </p:nvCxnSpPr>
            <p:spPr bwMode="auto">
              <a:xfrm>
                <a:off x="10093324" y="192828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EECF7633-2E99-4B40-B0BA-061B6CB53A04}"/>
                  </a:ext>
                </a:extLst>
              </p:cNvPr>
              <p:cNvCxnSpPr>
                <a:cxnSpLocks/>
              </p:cNvCxnSpPr>
              <p:nvPr/>
            </p:nvCxnSpPr>
            <p:spPr bwMode="auto">
              <a:xfrm>
                <a:off x="10074274" y="192087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8836DAAE-D281-42D6-81A9-0B1F9C148871}"/>
                  </a:ext>
                </a:extLst>
              </p:cNvPr>
              <p:cNvCxnSpPr>
                <a:cxnSpLocks/>
              </p:cNvCxnSpPr>
              <p:nvPr/>
            </p:nvCxnSpPr>
            <p:spPr bwMode="auto">
              <a:xfrm>
                <a:off x="10066865" y="192087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92A2791D-4FCC-4038-BB4A-BCC9FE2AE2B4}"/>
                  </a:ext>
                </a:extLst>
              </p:cNvPr>
              <p:cNvCxnSpPr>
                <a:cxnSpLocks/>
              </p:cNvCxnSpPr>
              <p:nvPr/>
            </p:nvCxnSpPr>
            <p:spPr bwMode="auto">
              <a:xfrm>
                <a:off x="10061574" y="192087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96044E33-FF52-44B5-8A2F-62CCC714B7FE}"/>
                  </a:ext>
                </a:extLst>
              </p:cNvPr>
              <p:cNvCxnSpPr>
                <a:cxnSpLocks/>
              </p:cNvCxnSpPr>
              <p:nvPr/>
            </p:nvCxnSpPr>
            <p:spPr bwMode="auto">
              <a:xfrm>
                <a:off x="10041466" y="192087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6733AF9E-B103-470F-92F4-6EEB3AFD6D88}"/>
                  </a:ext>
                </a:extLst>
              </p:cNvPr>
              <p:cNvCxnSpPr>
                <a:cxnSpLocks/>
              </p:cNvCxnSpPr>
              <p:nvPr/>
            </p:nvCxnSpPr>
            <p:spPr bwMode="auto">
              <a:xfrm>
                <a:off x="10029824" y="192087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643EB64-2376-4EAC-ADD1-32265377AACF}"/>
                  </a:ext>
                </a:extLst>
              </p:cNvPr>
              <p:cNvCxnSpPr>
                <a:cxnSpLocks/>
              </p:cNvCxnSpPr>
              <p:nvPr/>
            </p:nvCxnSpPr>
            <p:spPr bwMode="auto">
              <a:xfrm>
                <a:off x="10004424" y="191770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44546A32-A3DC-4ACF-B694-4BD40BED8CC7}"/>
                  </a:ext>
                </a:extLst>
              </p:cNvPr>
              <p:cNvCxnSpPr>
                <a:cxnSpLocks/>
              </p:cNvCxnSpPr>
              <p:nvPr/>
            </p:nvCxnSpPr>
            <p:spPr bwMode="auto">
              <a:xfrm>
                <a:off x="9986432" y="191770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7DDA275-A341-4AED-8309-8293A6EE1518}"/>
                  </a:ext>
                </a:extLst>
              </p:cNvPr>
              <p:cNvCxnSpPr>
                <a:cxnSpLocks/>
              </p:cNvCxnSpPr>
              <p:nvPr/>
            </p:nvCxnSpPr>
            <p:spPr bwMode="auto">
              <a:xfrm>
                <a:off x="9979024" y="191770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297A896-B87B-4D83-BB90-37957D0C5335}"/>
                  </a:ext>
                </a:extLst>
              </p:cNvPr>
              <p:cNvCxnSpPr>
                <a:cxnSpLocks/>
              </p:cNvCxnSpPr>
              <p:nvPr/>
            </p:nvCxnSpPr>
            <p:spPr bwMode="auto">
              <a:xfrm>
                <a:off x="9964207"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7EDA221F-F4FB-4EB6-874A-D3242B3B934D}"/>
                  </a:ext>
                </a:extLst>
              </p:cNvPr>
              <p:cNvCxnSpPr>
                <a:cxnSpLocks/>
              </p:cNvCxnSpPr>
              <p:nvPr/>
            </p:nvCxnSpPr>
            <p:spPr bwMode="auto">
              <a:xfrm>
                <a:off x="9959974"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C27F428-E9F4-48F0-A048-B2A1CEBB4216}"/>
                  </a:ext>
                </a:extLst>
              </p:cNvPr>
              <p:cNvCxnSpPr>
                <a:cxnSpLocks/>
              </p:cNvCxnSpPr>
              <p:nvPr/>
            </p:nvCxnSpPr>
            <p:spPr bwMode="auto">
              <a:xfrm>
                <a:off x="9955740"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223B2B69-2C39-4C3D-9B3F-2AAC3999ED24}"/>
                  </a:ext>
                </a:extLst>
              </p:cNvPr>
              <p:cNvCxnSpPr>
                <a:cxnSpLocks/>
              </p:cNvCxnSpPr>
              <p:nvPr/>
            </p:nvCxnSpPr>
            <p:spPr bwMode="auto">
              <a:xfrm>
                <a:off x="9952565"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DA1DEC5-FF96-4224-B6D9-715190ED4ED5}"/>
                  </a:ext>
                </a:extLst>
              </p:cNvPr>
              <p:cNvCxnSpPr>
                <a:cxnSpLocks/>
              </p:cNvCxnSpPr>
              <p:nvPr/>
            </p:nvCxnSpPr>
            <p:spPr bwMode="auto">
              <a:xfrm>
                <a:off x="9945157"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CFD8177-66AF-497A-97C0-2B6CF3BDBE56}"/>
                  </a:ext>
                </a:extLst>
              </p:cNvPr>
              <p:cNvCxnSpPr>
                <a:cxnSpLocks/>
              </p:cNvCxnSpPr>
              <p:nvPr/>
            </p:nvCxnSpPr>
            <p:spPr bwMode="auto">
              <a:xfrm>
                <a:off x="9935632"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DC73128A-1C6A-490A-8ADC-65AE6B9DEAB6}"/>
                  </a:ext>
                </a:extLst>
              </p:cNvPr>
              <p:cNvCxnSpPr>
                <a:cxnSpLocks/>
              </p:cNvCxnSpPr>
              <p:nvPr/>
            </p:nvCxnSpPr>
            <p:spPr bwMode="auto">
              <a:xfrm>
                <a:off x="9932457"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3A496B9A-1B54-4939-9A2C-8D0273FA672C}"/>
                  </a:ext>
                </a:extLst>
              </p:cNvPr>
              <p:cNvCxnSpPr>
                <a:cxnSpLocks/>
              </p:cNvCxnSpPr>
              <p:nvPr/>
            </p:nvCxnSpPr>
            <p:spPr bwMode="auto">
              <a:xfrm>
                <a:off x="9908116"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EA2830A1-ED10-4935-B8DD-8F63CC153520}"/>
                  </a:ext>
                </a:extLst>
              </p:cNvPr>
              <p:cNvCxnSpPr>
                <a:cxnSpLocks/>
              </p:cNvCxnSpPr>
              <p:nvPr/>
            </p:nvCxnSpPr>
            <p:spPr bwMode="auto">
              <a:xfrm>
                <a:off x="9904941"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B762E79-7836-4820-9D37-A45C8022D2FD}"/>
                  </a:ext>
                </a:extLst>
              </p:cNvPr>
              <p:cNvCxnSpPr>
                <a:cxnSpLocks/>
              </p:cNvCxnSpPr>
              <p:nvPr/>
            </p:nvCxnSpPr>
            <p:spPr bwMode="auto">
              <a:xfrm>
                <a:off x="9895416"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1AE1FC64-AA53-4CAE-B618-250303C0F37B}"/>
                  </a:ext>
                </a:extLst>
              </p:cNvPr>
              <p:cNvCxnSpPr>
                <a:cxnSpLocks/>
              </p:cNvCxnSpPr>
              <p:nvPr/>
            </p:nvCxnSpPr>
            <p:spPr bwMode="auto">
              <a:xfrm>
                <a:off x="9883775"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8CE0356B-5626-4280-BAA7-91ECAFBCE8AA}"/>
                  </a:ext>
                </a:extLst>
              </p:cNvPr>
              <p:cNvCxnSpPr>
                <a:cxnSpLocks/>
              </p:cNvCxnSpPr>
              <p:nvPr/>
            </p:nvCxnSpPr>
            <p:spPr bwMode="auto">
              <a:xfrm>
                <a:off x="9854141" y="191770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45A81B04-52D5-4E8E-9FD6-668DE89D472A}"/>
                  </a:ext>
                </a:extLst>
              </p:cNvPr>
              <p:cNvCxnSpPr>
                <a:cxnSpLocks/>
              </p:cNvCxnSpPr>
              <p:nvPr/>
            </p:nvCxnSpPr>
            <p:spPr bwMode="auto">
              <a:xfrm>
                <a:off x="9849908" y="191770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BB012CFE-8B2E-4BD0-B90C-1E38D3CA4F18}"/>
                  </a:ext>
                </a:extLst>
              </p:cNvPr>
              <p:cNvCxnSpPr>
                <a:cxnSpLocks/>
              </p:cNvCxnSpPr>
              <p:nvPr/>
            </p:nvCxnSpPr>
            <p:spPr bwMode="auto">
              <a:xfrm>
                <a:off x="9840383"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E5CAB8EE-C6F9-4DC6-8668-9A05EEAFE4AE}"/>
                  </a:ext>
                </a:extLst>
              </p:cNvPr>
              <p:cNvCxnSpPr>
                <a:cxnSpLocks/>
              </p:cNvCxnSpPr>
              <p:nvPr/>
            </p:nvCxnSpPr>
            <p:spPr bwMode="auto">
              <a:xfrm>
                <a:off x="9835091" y="192510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117BBC4F-E7BD-4023-8520-1D0C9CA4E1E6}"/>
                  </a:ext>
                </a:extLst>
              </p:cNvPr>
              <p:cNvCxnSpPr>
                <a:cxnSpLocks/>
              </p:cNvCxnSpPr>
              <p:nvPr/>
            </p:nvCxnSpPr>
            <p:spPr bwMode="auto">
              <a:xfrm>
                <a:off x="9817100"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A7D08E5C-C2B3-4AA8-9CEB-9821C15A1A0C}"/>
                  </a:ext>
                </a:extLst>
              </p:cNvPr>
              <p:cNvCxnSpPr>
                <a:cxnSpLocks/>
              </p:cNvCxnSpPr>
              <p:nvPr/>
            </p:nvCxnSpPr>
            <p:spPr bwMode="auto">
              <a:xfrm>
                <a:off x="9810750"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EFA82F5D-BDEB-4E47-9B85-2AC9460ACD5F}"/>
                  </a:ext>
                </a:extLst>
              </p:cNvPr>
              <p:cNvCxnSpPr>
                <a:cxnSpLocks/>
              </p:cNvCxnSpPr>
              <p:nvPr/>
            </p:nvCxnSpPr>
            <p:spPr bwMode="auto">
              <a:xfrm>
                <a:off x="9803341"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2D54560-3291-42DF-B80C-227A90E35FD2}"/>
                  </a:ext>
                </a:extLst>
              </p:cNvPr>
              <p:cNvCxnSpPr>
                <a:cxnSpLocks/>
              </p:cNvCxnSpPr>
              <p:nvPr/>
            </p:nvCxnSpPr>
            <p:spPr bwMode="auto">
              <a:xfrm>
                <a:off x="9776883"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A88E28A1-A917-4393-AA1F-BC25CDF09905}"/>
                  </a:ext>
                </a:extLst>
              </p:cNvPr>
              <p:cNvCxnSpPr>
                <a:cxnSpLocks/>
              </p:cNvCxnSpPr>
              <p:nvPr/>
            </p:nvCxnSpPr>
            <p:spPr bwMode="auto">
              <a:xfrm>
                <a:off x="9755716"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52F89241-729E-4F21-A855-FFECC57F040C}"/>
                  </a:ext>
                </a:extLst>
              </p:cNvPr>
              <p:cNvCxnSpPr>
                <a:cxnSpLocks/>
              </p:cNvCxnSpPr>
              <p:nvPr/>
            </p:nvCxnSpPr>
            <p:spPr bwMode="auto">
              <a:xfrm>
                <a:off x="9750425"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55EF1FA-00D6-4BCA-AACA-81CD1F52ED6A}"/>
                  </a:ext>
                </a:extLst>
              </p:cNvPr>
              <p:cNvCxnSpPr>
                <a:cxnSpLocks/>
              </p:cNvCxnSpPr>
              <p:nvPr/>
            </p:nvCxnSpPr>
            <p:spPr bwMode="auto">
              <a:xfrm>
                <a:off x="9720791"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7995DF41-C2BF-4BDB-8181-E0694CFB06C0}"/>
                  </a:ext>
                </a:extLst>
              </p:cNvPr>
              <p:cNvCxnSpPr>
                <a:cxnSpLocks/>
              </p:cNvCxnSpPr>
              <p:nvPr/>
            </p:nvCxnSpPr>
            <p:spPr bwMode="auto">
              <a:xfrm>
                <a:off x="9707033"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3B6D47D6-F7D9-47A4-B298-DEEC81688B0A}"/>
                  </a:ext>
                </a:extLst>
              </p:cNvPr>
              <p:cNvCxnSpPr>
                <a:cxnSpLocks/>
              </p:cNvCxnSpPr>
              <p:nvPr/>
            </p:nvCxnSpPr>
            <p:spPr bwMode="auto">
              <a:xfrm>
                <a:off x="9713383"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E7BB712B-4DEE-4C6B-8695-39EDE7674EDB}"/>
                  </a:ext>
                </a:extLst>
              </p:cNvPr>
              <p:cNvCxnSpPr>
                <a:cxnSpLocks/>
              </p:cNvCxnSpPr>
              <p:nvPr/>
            </p:nvCxnSpPr>
            <p:spPr bwMode="auto">
              <a:xfrm>
                <a:off x="9696450"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43D73E9D-3C6D-4450-B9CA-A70D9BB926B6}"/>
                  </a:ext>
                </a:extLst>
              </p:cNvPr>
              <p:cNvCxnSpPr>
                <a:cxnSpLocks/>
              </p:cNvCxnSpPr>
              <p:nvPr/>
            </p:nvCxnSpPr>
            <p:spPr bwMode="auto">
              <a:xfrm>
                <a:off x="9679516"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E038C421-DC6B-4DF7-9E91-19C81ADB151C}"/>
                  </a:ext>
                </a:extLst>
              </p:cNvPr>
              <p:cNvCxnSpPr>
                <a:cxnSpLocks/>
              </p:cNvCxnSpPr>
              <p:nvPr/>
            </p:nvCxnSpPr>
            <p:spPr bwMode="auto">
              <a:xfrm>
                <a:off x="9649883"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7896DAB5-D21C-450C-941F-7C7FB98A601A}"/>
                  </a:ext>
                </a:extLst>
              </p:cNvPr>
              <p:cNvCxnSpPr>
                <a:cxnSpLocks/>
              </p:cNvCxnSpPr>
              <p:nvPr/>
            </p:nvCxnSpPr>
            <p:spPr bwMode="auto">
              <a:xfrm>
                <a:off x="9638241"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E9B6FB8D-EE34-4D48-A66A-A005254D73DF}"/>
                  </a:ext>
                </a:extLst>
              </p:cNvPr>
              <p:cNvCxnSpPr>
                <a:cxnSpLocks/>
              </p:cNvCxnSpPr>
              <p:nvPr/>
            </p:nvCxnSpPr>
            <p:spPr bwMode="auto">
              <a:xfrm>
                <a:off x="9654116"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DE3AD09D-D9DA-45ED-85FE-8FC8207FA60D}"/>
                  </a:ext>
                </a:extLst>
              </p:cNvPr>
              <p:cNvCxnSpPr>
                <a:cxnSpLocks/>
              </p:cNvCxnSpPr>
              <p:nvPr/>
            </p:nvCxnSpPr>
            <p:spPr bwMode="auto">
              <a:xfrm>
                <a:off x="9621308"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A379D87D-57D6-456B-8436-FDEF2E4DCFF0}"/>
                  </a:ext>
                </a:extLst>
              </p:cNvPr>
              <p:cNvCxnSpPr>
                <a:cxnSpLocks/>
              </p:cNvCxnSpPr>
              <p:nvPr/>
            </p:nvCxnSpPr>
            <p:spPr bwMode="auto">
              <a:xfrm>
                <a:off x="9611783"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5728A2CB-EB86-499A-8EBC-04076A1BA677}"/>
                  </a:ext>
                </a:extLst>
              </p:cNvPr>
              <p:cNvCxnSpPr>
                <a:cxnSpLocks/>
              </p:cNvCxnSpPr>
              <p:nvPr/>
            </p:nvCxnSpPr>
            <p:spPr bwMode="auto">
              <a:xfrm>
                <a:off x="9602258"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675236B7-6468-4462-94DD-C3EFA09A3994}"/>
                  </a:ext>
                </a:extLst>
              </p:cNvPr>
              <p:cNvCxnSpPr>
                <a:cxnSpLocks/>
              </p:cNvCxnSpPr>
              <p:nvPr/>
            </p:nvCxnSpPr>
            <p:spPr bwMode="auto">
              <a:xfrm>
                <a:off x="9585325"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1A3E20F-E01C-46DF-880C-00F90973A143}"/>
                  </a:ext>
                </a:extLst>
              </p:cNvPr>
              <p:cNvCxnSpPr>
                <a:cxnSpLocks/>
              </p:cNvCxnSpPr>
              <p:nvPr/>
            </p:nvCxnSpPr>
            <p:spPr bwMode="auto">
              <a:xfrm>
                <a:off x="9566275"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CCD4A8B-873D-4000-B635-DFFDB934E3D1}"/>
                  </a:ext>
                </a:extLst>
              </p:cNvPr>
              <p:cNvCxnSpPr>
                <a:cxnSpLocks/>
              </p:cNvCxnSpPr>
              <p:nvPr/>
            </p:nvCxnSpPr>
            <p:spPr bwMode="auto">
              <a:xfrm>
                <a:off x="9554634"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D37FCC3-9BA3-4343-8C17-0077C264C95E}"/>
                  </a:ext>
                </a:extLst>
              </p:cNvPr>
              <p:cNvCxnSpPr>
                <a:cxnSpLocks/>
              </p:cNvCxnSpPr>
              <p:nvPr/>
            </p:nvCxnSpPr>
            <p:spPr bwMode="auto">
              <a:xfrm>
                <a:off x="9541934" y="192193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17801B04-0C11-4D1C-8193-A7F767D72DA3}"/>
                  </a:ext>
                </a:extLst>
              </p:cNvPr>
              <p:cNvCxnSpPr>
                <a:cxnSpLocks/>
              </p:cNvCxnSpPr>
              <p:nvPr/>
            </p:nvCxnSpPr>
            <p:spPr bwMode="auto">
              <a:xfrm>
                <a:off x="9530292" y="191135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DE7B0FBE-8557-4F3E-A683-40F4308F9C09}"/>
                  </a:ext>
                </a:extLst>
              </p:cNvPr>
              <p:cNvCxnSpPr>
                <a:cxnSpLocks/>
              </p:cNvCxnSpPr>
              <p:nvPr/>
            </p:nvCxnSpPr>
            <p:spPr bwMode="auto">
              <a:xfrm>
                <a:off x="9519709" y="191135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65687EB2-CE3C-4A60-8A3B-9D7C1FAD8041}"/>
                  </a:ext>
                </a:extLst>
              </p:cNvPr>
              <p:cNvCxnSpPr>
                <a:cxnSpLocks/>
              </p:cNvCxnSpPr>
              <p:nvPr/>
            </p:nvCxnSpPr>
            <p:spPr bwMode="auto">
              <a:xfrm>
                <a:off x="9507009" y="191135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72977C73-4C62-4DDE-A8DA-B678E2268CDD}"/>
                  </a:ext>
                </a:extLst>
              </p:cNvPr>
              <p:cNvCxnSpPr>
                <a:cxnSpLocks/>
              </p:cNvCxnSpPr>
              <p:nvPr/>
            </p:nvCxnSpPr>
            <p:spPr bwMode="auto">
              <a:xfrm>
                <a:off x="9496426" y="191135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AD9A2302-3C6A-451A-8F0B-BAEE63653AFF}"/>
                  </a:ext>
                </a:extLst>
              </p:cNvPr>
              <p:cNvCxnSpPr>
                <a:cxnSpLocks/>
              </p:cNvCxnSpPr>
              <p:nvPr/>
            </p:nvCxnSpPr>
            <p:spPr bwMode="auto">
              <a:xfrm>
                <a:off x="9477376" y="191135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FAADEFAB-F823-40B3-BF8D-A5FF8E5DB708}"/>
                  </a:ext>
                </a:extLst>
              </p:cNvPr>
              <p:cNvCxnSpPr>
                <a:cxnSpLocks/>
              </p:cNvCxnSpPr>
              <p:nvPr/>
            </p:nvCxnSpPr>
            <p:spPr bwMode="auto">
              <a:xfrm>
                <a:off x="9461501" y="191135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4F59CF0A-2303-4811-B198-E89CD2EC58EA}"/>
                  </a:ext>
                </a:extLst>
              </p:cNvPr>
              <p:cNvCxnSpPr>
                <a:cxnSpLocks/>
              </p:cNvCxnSpPr>
              <p:nvPr/>
            </p:nvCxnSpPr>
            <p:spPr bwMode="auto">
              <a:xfrm>
                <a:off x="9457268" y="191135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B9921342-F9F7-4C32-8666-BAF8ACF80A0B}"/>
                  </a:ext>
                </a:extLst>
              </p:cNvPr>
              <p:cNvCxnSpPr>
                <a:cxnSpLocks/>
              </p:cNvCxnSpPr>
              <p:nvPr/>
            </p:nvCxnSpPr>
            <p:spPr bwMode="auto">
              <a:xfrm>
                <a:off x="9446685" y="191135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98DBB965-8155-4F56-BC02-31DCEBFE2DA3}"/>
                  </a:ext>
                </a:extLst>
              </p:cNvPr>
              <p:cNvCxnSpPr>
                <a:cxnSpLocks/>
              </p:cNvCxnSpPr>
              <p:nvPr/>
            </p:nvCxnSpPr>
            <p:spPr bwMode="auto">
              <a:xfrm>
                <a:off x="9438218" y="191135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34559BFA-0728-425C-BAAA-388B79A50D79}"/>
                  </a:ext>
                </a:extLst>
              </p:cNvPr>
              <p:cNvCxnSpPr>
                <a:cxnSpLocks/>
              </p:cNvCxnSpPr>
              <p:nvPr/>
            </p:nvCxnSpPr>
            <p:spPr bwMode="auto">
              <a:xfrm>
                <a:off x="9419168" y="191135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803686F7-BF15-44B4-8E0E-2C8C0A1A0465}"/>
                  </a:ext>
                </a:extLst>
              </p:cNvPr>
              <p:cNvCxnSpPr>
                <a:cxnSpLocks/>
              </p:cNvCxnSpPr>
              <p:nvPr/>
            </p:nvCxnSpPr>
            <p:spPr bwMode="auto">
              <a:xfrm>
                <a:off x="9405409" y="191135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93EFF924-DA2E-41C0-AA7C-6F1C93D253A0}"/>
                  </a:ext>
                </a:extLst>
              </p:cNvPr>
              <p:cNvCxnSpPr>
                <a:cxnSpLocks/>
              </p:cNvCxnSpPr>
              <p:nvPr/>
            </p:nvCxnSpPr>
            <p:spPr bwMode="auto">
              <a:xfrm>
                <a:off x="9402234" y="191135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0610F08C-0B24-48E5-888D-1CCEB5558977}"/>
                  </a:ext>
                </a:extLst>
              </p:cNvPr>
              <p:cNvCxnSpPr>
                <a:cxnSpLocks/>
              </p:cNvCxnSpPr>
              <p:nvPr/>
            </p:nvCxnSpPr>
            <p:spPr bwMode="auto">
              <a:xfrm>
                <a:off x="9385301" y="191135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152AF3A2-46A4-40F1-8285-39DE437CE60D}"/>
                  </a:ext>
                </a:extLst>
              </p:cNvPr>
              <p:cNvCxnSpPr>
                <a:cxnSpLocks/>
              </p:cNvCxnSpPr>
              <p:nvPr/>
            </p:nvCxnSpPr>
            <p:spPr bwMode="auto">
              <a:xfrm>
                <a:off x="9372601" y="191135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5DB69699-1D0B-434B-B7C6-C6FAD3108D31}"/>
                  </a:ext>
                </a:extLst>
              </p:cNvPr>
              <p:cNvCxnSpPr>
                <a:cxnSpLocks/>
              </p:cNvCxnSpPr>
              <p:nvPr/>
            </p:nvCxnSpPr>
            <p:spPr bwMode="auto">
              <a:xfrm>
                <a:off x="9363076" y="191135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1CC12599-BFD5-4BEB-8935-F7D02ABA0D48}"/>
                  </a:ext>
                </a:extLst>
              </p:cNvPr>
              <p:cNvCxnSpPr>
                <a:cxnSpLocks/>
              </p:cNvCxnSpPr>
              <p:nvPr/>
            </p:nvCxnSpPr>
            <p:spPr bwMode="auto">
              <a:xfrm>
                <a:off x="9339793" y="190500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1301A7F8-000C-4162-A19D-06911EDA398A}"/>
                  </a:ext>
                </a:extLst>
              </p:cNvPr>
              <p:cNvCxnSpPr>
                <a:cxnSpLocks/>
              </p:cNvCxnSpPr>
              <p:nvPr/>
            </p:nvCxnSpPr>
            <p:spPr bwMode="auto">
              <a:xfrm>
                <a:off x="9317568" y="190500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5EDE0DDA-9EF9-4BAA-9764-060C14B5C7C1}"/>
                  </a:ext>
                </a:extLst>
              </p:cNvPr>
              <p:cNvCxnSpPr>
                <a:cxnSpLocks/>
              </p:cNvCxnSpPr>
              <p:nvPr/>
            </p:nvCxnSpPr>
            <p:spPr bwMode="auto">
              <a:xfrm>
                <a:off x="9308043" y="190500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1A5E8390-A85C-4C47-8C55-428961C373AC}"/>
                  </a:ext>
                </a:extLst>
              </p:cNvPr>
              <p:cNvCxnSpPr>
                <a:cxnSpLocks/>
              </p:cNvCxnSpPr>
              <p:nvPr/>
            </p:nvCxnSpPr>
            <p:spPr bwMode="auto">
              <a:xfrm>
                <a:off x="9298518" y="190500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65EC77EB-9C1D-4548-8222-4C24EE49843C}"/>
                  </a:ext>
                </a:extLst>
              </p:cNvPr>
              <p:cNvCxnSpPr>
                <a:cxnSpLocks/>
              </p:cNvCxnSpPr>
              <p:nvPr/>
            </p:nvCxnSpPr>
            <p:spPr bwMode="auto">
              <a:xfrm>
                <a:off x="9288993" y="190182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BC53121B-39E8-4AB7-AC6C-1F075882AE3E}"/>
                  </a:ext>
                </a:extLst>
              </p:cNvPr>
              <p:cNvCxnSpPr>
                <a:cxnSpLocks/>
              </p:cNvCxnSpPr>
              <p:nvPr/>
            </p:nvCxnSpPr>
            <p:spPr bwMode="auto">
              <a:xfrm>
                <a:off x="9267826" y="190182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42BA1D6-0839-4AE7-BF52-3C8B63AAD320}"/>
                  </a:ext>
                </a:extLst>
              </p:cNvPr>
              <p:cNvCxnSpPr>
                <a:cxnSpLocks/>
              </p:cNvCxnSpPr>
              <p:nvPr/>
            </p:nvCxnSpPr>
            <p:spPr bwMode="auto">
              <a:xfrm>
                <a:off x="9256184" y="190182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27228D2C-D583-41C4-BE3A-1422BC806944}"/>
                  </a:ext>
                </a:extLst>
              </p:cNvPr>
              <p:cNvCxnSpPr>
                <a:cxnSpLocks/>
              </p:cNvCxnSpPr>
              <p:nvPr/>
            </p:nvCxnSpPr>
            <p:spPr bwMode="auto">
              <a:xfrm>
                <a:off x="9242426" y="190817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3B5B1533-90B1-4B67-8A36-928B714BBDD8}"/>
                  </a:ext>
                </a:extLst>
              </p:cNvPr>
              <p:cNvCxnSpPr>
                <a:cxnSpLocks/>
              </p:cNvCxnSpPr>
              <p:nvPr/>
            </p:nvCxnSpPr>
            <p:spPr bwMode="auto">
              <a:xfrm>
                <a:off x="9232901" y="190182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B4AE063C-CD0A-4161-99A2-132A4F74E51E}"/>
                  </a:ext>
                </a:extLst>
              </p:cNvPr>
              <p:cNvCxnSpPr>
                <a:cxnSpLocks/>
              </p:cNvCxnSpPr>
              <p:nvPr/>
            </p:nvCxnSpPr>
            <p:spPr bwMode="auto">
              <a:xfrm>
                <a:off x="9229726" y="190182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1881C56C-5C8B-4455-95E2-AA553710930A}"/>
                  </a:ext>
                </a:extLst>
              </p:cNvPr>
              <p:cNvCxnSpPr>
                <a:cxnSpLocks/>
              </p:cNvCxnSpPr>
              <p:nvPr/>
            </p:nvCxnSpPr>
            <p:spPr bwMode="auto">
              <a:xfrm>
                <a:off x="9222318" y="190182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E095B533-7890-4924-8B6F-36BC40E33D46}"/>
                  </a:ext>
                </a:extLst>
              </p:cNvPr>
              <p:cNvCxnSpPr>
                <a:cxnSpLocks/>
              </p:cNvCxnSpPr>
              <p:nvPr/>
            </p:nvCxnSpPr>
            <p:spPr bwMode="auto">
              <a:xfrm>
                <a:off x="9210677" y="190182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3E3442B1-8CF8-4F4F-B021-393403C97F92}"/>
                  </a:ext>
                </a:extLst>
              </p:cNvPr>
              <p:cNvCxnSpPr>
                <a:cxnSpLocks/>
              </p:cNvCxnSpPr>
              <p:nvPr/>
            </p:nvCxnSpPr>
            <p:spPr bwMode="auto">
              <a:xfrm>
                <a:off x="9200093" y="190182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0616C6EC-DD69-4484-BAAE-F5576C629458}"/>
                  </a:ext>
                </a:extLst>
              </p:cNvPr>
              <p:cNvCxnSpPr>
                <a:cxnSpLocks/>
              </p:cNvCxnSpPr>
              <p:nvPr/>
            </p:nvCxnSpPr>
            <p:spPr bwMode="auto">
              <a:xfrm>
                <a:off x="9175752" y="190182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EA6F9634-0AF7-44F0-B6D8-6102DB8FDF1F}"/>
                  </a:ext>
                </a:extLst>
              </p:cNvPr>
              <p:cNvCxnSpPr>
                <a:cxnSpLocks/>
              </p:cNvCxnSpPr>
              <p:nvPr/>
            </p:nvCxnSpPr>
            <p:spPr bwMode="auto">
              <a:xfrm>
                <a:off x="9164110" y="190182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43E64E6F-1F2B-49F0-92D4-2F9DF0C69176}"/>
                  </a:ext>
                </a:extLst>
              </p:cNvPr>
              <p:cNvCxnSpPr>
                <a:cxnSpLocks/>
              </p:cNvCxnSpPr>
              <p:nvPr/>
            </p:nvCxnSpPr>
            <p:spPr bwMode="auto">
              <a:xfrm>
                <a:off x="9147177" y="190182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08D152D2-343C-40DD-AEED-F9BCA46FB9C2}"/>
                  </a:ext>
                </a:extLst>
              </p:cNvPr>
              <p:cNvCxnSpPr>
                <a:cxnSpLocks/>
              </p:cNvCxnSpPr>
              <p:nvPr/>
            </p:nvCxnSpPr>
            <p:spPr bwMode="auto">
              <a:xfrm>
                <a:off x="9154585" y="190182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FF005C32-2A24-4C54-AD7E-48B40B8A513A}"/>
                  </a:ext>
                </a:extLst>
              </p:cNvPr>
              <p:cNvCxnSpPr>
                <a:cxnSpLocks/>
              </p:cNvCxnSpPr>
              <p:nvPr/>
            </p:nvCxnSpPr>
            <p:spPr bwMode="auto">
              <a:xfrm>
                <a:off x="9128127" y="190182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3AF4A4CD-0520-4F23-9205-7B90F4B11154}"/>
                  </a:ext>
                </a:extLst>
              </p:cNvPr>
              <p:cNvCxnSpPr>
                <a:cxnSpLocks/>
              </p:cNvCxnSpPr>
              <p:nvPr/>
            </p:nvCxnSpPr>
            <p:spPr bwMode="auto">
              <a:xfrm>
                <a:off x="9098494" y="189547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5B5595D1-42C7-4CAC-93AE-83DE1C2B6E02}"/>
                  </a:ext>
                </a:extLst>
              </p:cNvPr>
              <p:cNvCxnSpPr>
                <a:cxnSpLocks/>
              </p:cNvCxnSpPr>
              <p:nvPr/>
            </p:nvCxnSpPr>
            <p:spPr bwMode="auto">
              <a:xfrm>
                <a:off x="9076269" y="189653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4FBE1225-852E-4D11-92B5-797526207584}"/>
                  </a:ext>
                </a:extLst>
              </p:cNvPr>
              <p:cNvCxnSpPr>
                <a:cxnSpLocks/>
              </p:cNvCxnSpPr>
              <p:nvPr/>
            </p:nvCxnSpPr>
            <p:spPr bwMode="auto">
              <a:xfrm>
                <a:off x="9067803" y="189653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B325DA7C-853A-490D-B200-95437AA9714D}"/>
                  </a:ext>
                </a:extLst>
              </p:cNvPr>
              <p:cNvCxnSpPr>
                <a:cxnSpLocks/>
              </p:cNvCxnSpPr>
              <p:nvPr/>
            </p:nvCxnSpPr>
            <p:spPr bwMode="auto">
              <a:xfrm>
                <a:off x="9056161" y="189653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CD60C2BB-3316-4ECE-A669-B01307C09410}"/>
                  </a:ext>
                </a:extLst>
              </p:cNvPr>
              <p:cNvCxnSpPr>
                <a:cxnSpLocks/>
              </p:cNvCxnSpPr>
              <p:nvPr/>
            </p:nvCxnSpPr>
            <p:spPr bwMode="auto">
              <a:xfrm>
                <a:off x="9049811" y="189653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C9BAF004-6A95-4EF9-A450-C4C91B038EA4}"/>
                  </a:ext>
                </a:extLst>
              </p:cNvPr>
              <p:cNvCxnSpPr>
                <a:cxnSpLocks/>
              </p:cNvCxnSpPr>
              <p:nvPr/>
            </p:nvCxnSpPr>
            <p:spPr bwMode="auto">
              <a:xfrm>
                <a:off x="9028644" y="189441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E5AD07D2-72E2-483D-BAF0-A4FF2D0E1931}"/>
                  </a:ext>
                </a:extLst>
              </p:cNvPr>
              <p:cNvCxnSpPr>
                <a:cxnSpLocks/>
              </p:cNvCxnSpPr>
              <p:nvPr/>
            </p:nvCxnSpPr>
            <p:spPr bwMode="auto">
              <a:xfrm>
                <a:off x="9006419" y="189653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C6154FB1-4C76-4646-83D9-7A1F66F5B153}"/>
                  </a:ext>
                </a:extLst>
              </p:cNvPr>
              <p:cNvCxnSpPr>
                <a:cxnSpLocks/>
              </p:cNvCxnSpPr>
              <p:nvPr/>
            </p:nvCxnSpPr>
            <p:spPr bwMode="auto">
              <a:xfrm>
                <a:off x="9001128" y="189653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5536C329-F1CE-48DF-8F5A-69DAEEAC42A1}"/>
                  </a:ext>
                </a:extLst>
              </p:cNvPr>
              <p:cNvCxnSpPr>
                <a:cxnSpLocks/>
              </p:cNvCxnSpPr>
              <p:nvPr/>
            </p:nvCxnSpPr>
            <p:spPr bwMode="auto">
              <a:xfrm>
                <a:off x="8987369" y="189653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CF541CB7-A5FA-4614-ADD0-31688A3F7EA3}"/>
                  </a:ext>
                </a:extLst>
              </p:cNvPr>
              <p:cNvCxnSpPr>
                <a:cxnSpLocks/>
              </p:cNvCxnSpPr>
              <p:nvPr/>
            </p:nvCxnSpPr>
            <p:spPr bwMode="auto">
              <a:xfrm>
                <a:off x="8973611" y="189653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FED754B5-7C2F-4752-9DDE-4E6015DDC884}"/>
                  </a:ext>
                </a:extLst>
              </p:cNvPr>
              <p:cNvCxnSpPr>
                <a:cxnSpLocks/>
              </p:cNvCxnSpPr>
              <p:nvPr/>
            </p:nvCxnSpPr>
            <p:spPr bwMode="auto">
              <a:xfrm>
                <a:off x="8961969" y="188700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117C4033-1671-4D55-B830-BF7F81986B27}"/>
                  </a:ext>
                </a:extLst>
              </p:cNvPr>
              <p:cNvCxnSpPr>
                <a:cxnSpLocks/>
              </p:cNvCxnSpPr>
              <p:nvPr/>
            </p:nvCxnSpPr>
            <p:spPr bwMode="auto">
              <a:xfrm>
                <a:off x="8957736" y="188700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3A3E7A92-B8A1-4615-96E3-77E9990E4715}"/>
                  </a:ext>
                </a:extLst>
              </p:cNvPr>
              <p:cNvCxnSpPr>
                <a:cxnSpLocks/>
              </p:cNvCxnSpPr>
              <p:nvPr/>
            </p:nvCxnSpPr>
            <p:spPr bwMode="auto">
              <a:xfrm>
                <a:off x="8948211" y="188700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2D0923CA-F260-4619-BD14-C6AC9E68162E}"/>
                  </a:ext>
                </a:extLst>
              </p:cNvPr>
              <p:cNvCxnSpPr>
                <a:cxnSpLocks/>
              </p:cNvCxnSpPr>
              <p:nvPr/>
            </p:nvCxnSpPr>
            <p:spPr bwMode="auto">
              <a:xfrm>
                <a:off x="8939744" y="188700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3E1971A1-3AD5-4D38-A56B-F0DBA5BD3626}"/>
                  </a:ext>
                </a:extLst>
              </p:cNvPr>
              <p:cNvCxnSpPr>
                <a:cxnSpLocks/>
              </p:cNvCxnSpPr>
              <p:nvPr/>
            </p:nvCxnSpPr>
            <p:spPr bwMode="auto">
              <a:xfrm>
                <a:off x="8920694" y="188700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4068BC42-B772-4034-8769-E3F80E76642B}"/>
                  </a:ext>
                </a:extLst>
              </p:cNvPr>
              <p:cNvCxnSpPr>
                <a:cxnSpLocks/>
              </p:cNvCxnSpPr>
              <p:nvPr/>
            </p:nvCxnSpPr>
            <p:spPr bwMode="auto">
              <a:xfrm>
                <a:off x="8904819" y="188700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0EA435B5-6668-4E76-980B-F3CFC4974EB5}"/>
                  </a:ext>
                </a:extLst>
              </p:cNvPr>
              <p:cNvCxnSpPr>
                <a:cxnSpLocks/>
              </p:cNvCxnSpPr>
              <p:nvPr/>
            </p:nvCxnSpPr>
            <p:spPr bwMode="auto">
              <a:xfrm>
                <a:off x="8896352" y="188700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FD857AD-9B6E-4641-8767-6113330A063D}"/>
                  </a:ext>
                </a:extLst>
              </p:cNvPr>
              <p:cNvCxnSpPr>
                <a:cxnSpLocks/>
              </p:cNvCxnSpPr>
              <p:nvPr/>
            </p:nvCxnSpPr>
            <p:spPr bwMode="auto">
              <a:xfrm>
                <a:off x="8863543" y="189018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B415A247-0436-4713-B3C1-183DBFD08F92}"/>
                  </a:ext>
                </a:extLst>
              </p:cNvPr>
              <p:cNvCxnSpPr>
                <a:cxnSpLocks/>
              </p:cNvCxnSpPr>
              <p:nvPr/>
            </p:nvCxnSpPr>
            <p:spPr bwMode="auto">
              <a:xfrm>
                <a:off x="8846610" y="189124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088414F8-950F-4BA8-971C-B1B0A23D75C5}"/>
                  </a:ext>
                </a:extLst>
              </p:cNvPr>
              <p:cNvCxnSpPr>
                <a:cxnSpLocks/>
              </p:cNvCxnSpPr>
              <p:nvPr/>
            </p:nvCxnSpPr>
            <p:spPr bwMode="auto">
              <a:xfrm>
                <a:off x="8833910" y="188277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5C6684C8-EBCD-4296-8CB4-2125108F8B08}"/>
                  </a:ext>
                </a:extLst>
              </p:cNvPr>
              <p:cNvCxnSpPr>
                <a:cxnSpLocks/>
              </p:cNvCxnSpPr>
              <p:nvPr/>
            </p:nvCxnSpPr>
            <p:spPr bwMode="auto">
              <a:xfrm>
                <a:off x="8826501" y="188065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C825B65D-E003-4E3B-9219-485A02EB7294}"/>
                  </a:ext>
                </a:extLst>
              </p:cNvPr>
              <p:cNvCxnSpPr>
                <a:cxnSpLocks/>
              </p:cNvCxnSpPr>
              <p:nvPr/>
            </p:nvCxnSpPr>
            <p:spPr bwMode="auto">
              <a:xfrm>
                <a:off x="8795809" y="187959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459D8F4C-4AEB-4982-9F7D-98F8EA83FA04}"/>
                  </a:ext>
                </a:extLst>
              </p:cNvPr>
              <p:cNvCxnSpPr>
                <a:cxnSpLocks/>
              </p:cNvCxnSpPr>
              <p:nvPr/>
            </p:nvCxnSpPr>
            <p:spPr bwMode="auto">
              <a:xfrm>
                <a:off x="8792634" y="187959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F08171CD-8B06-4502-AE2A-27892684FDE7}"/>
                  </a:ext>
                </a:extLst>
              </p:cNvPr>
              <p:cNvCxnSpPr>
                <a:cxnSpLocks/>
              </p:cNvCxnSpPr>
              <p:nvPr/>
            </p:nvCxnSpPr>
            <p:spPr bwMode="auto">
              <a:xfrm>
                <a:off x="8780992" y="187959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FAA32F16-792A-41CC-A3C9-2D379176D781}"/>
                  </a:ext>
                </a:extLst>
              </p:cNvPr>
              <p:cNvCxnSpPr>
                <a:cxnSpLocks/>
              </p:cNvCxnSpPr>
              <p:nvPr/>
            </p:nvCxnSpPr>
            <p:spPr bwMode="auto">
              <a:xfrm>
                <a:off x="8772526" y="187959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7EF1044F-7104-4113-8346-073ADEA80525}"/>
                  </a:ext>
                </a:extLst>
              </p:cNvPr>
              <p:cNvCxnSpPr>
                <a:cxnSpLocks/>
              </p:cNvCxnSpPr>
              <p:nvPr/>
            </p:nvCxnSpPr>
            <p:spPr bwMode="auto">
              <a:xfrm>
                <a:off x="8768292" y="187959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48C0452C-717E-4B25-BD8A-F2F0AA65255A}"/>
                  </a:ext>
                </a:extLst>
              </p:cNvPr>
              <p:cNvCxnSpPr>
                <a:cxnSpLocks/>
              </p:cNvCxnSpPr>
              <p:nvPr/>
            </p:nvCxnSpPr>
            <p:spPr bwMode="auto">
              <a:xfrm>
                <a:off x="8760884" y="187959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E9F2B884-47D9-41FA-974B-83D826D41E21}"/>
                  </a:ext>
                </a:extLst>
              </p:cNvPr>
              <p:cNvCxnSpPr>
                <a:cxnSpLocks/>
              </p:cNvCxnSpPr>
              <p:nvPr/>
            </p:nvCxnSpPr>
            <p:spPr bwMode="auto">
              <a:xfrm>
                <a:off x="8723842" y="188700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DC7B9D01-959C-4AB7-A933-5E63DBCC9EB9}"/>
                  </a:ext>
                </a:extLst>
              </p:cNvPr>
              <p:cNvCxnSpPr>
                <a:cxnSpLocks/>
              </p:cNvCxnSpPr>
              <p:nvPr/>
            </p:nvCxnSpPr>
            <p:spPr bwMode="auto">
              <a:xfrm>
                <a:off x="8710084" y="188171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555DF6C1-2B88-4136-B856-CCAA26796D4A}"/>
                  </a:ext>
                </a:extLst>
              </p:cNvPr>
              <p:cNvCxnSpPr>
                <a:cxnSpLocks/>
              </p:cNvCxnSpPr>
              <p:nvPr/>
            </p:nvCxnSpPr>
            <p:spPr bwMode="auto">
              <a:xfrm>
                <a:off x="8683625" y="188171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71D3F725-E258-49C8-A6BB-9D0549E6FA38}"/>
                  </a:ext>
                </a:extLst>
              </p:cNvPr>
              <p:cNvCxnSpPr>
                <a:cxnSpLocks/>
              </p:cNvCxnSpPr>
              <p:nvPr/>
            </p:nvCxnSpPr>
            <p:spPr bwMode="auto">
              <a:xfrm>
                <a:off x="8667750" y="188171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4981C3FB-87E2-4594-AFA8-BCE397D756E6}"/>
                  </a:ext>
                </a:extLst>
              </p:cNvPr>
              <p:cNvCxnSpPr>
                <a:cxnSpLocks/>
              </p:cNvCxnSpPr>
              <p:nvPr/>
            </p:nvCxnSpPr>
            <p:spPr bwMode="auto">
              <a:xfrm>
                <a:off x="8661400" y="188171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1B3BDCA7-24C6-4621-8F8D-86BCDC148B87}"/>
                  </a:ext>
                </a:extLst>
              </p:cNvPr>
              <p:cNvCxnSpPr>
                <a:cxnSpLocks/>
              </p:cNvCxnSpPr>
              <p:nvPr/>
            </p:nvCxnSpPr>
            <p:spPr bwMode="auto">
              <a:xfrm>
                <a:off x="8645525" y="188171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57866D6-4156-48C2-98A9-5ED655D7BECF}"/>
                  </a:ext>
                </a:extLst>
              </p:cNvPr>
              <p:cNvCxnSpPr>
                <a:cxnSpLocks/>
              </p:cNvCxnSpPr>
              <p:nvPr/>
            </p:nvCxnSpPr>
            <p:spPr bwMode="auto">
              <a:xfrm>
                <a:off x="8627533" y="188065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DB10B0F8-4A66-4746-BBAD-8483C10D975A}"/>
                  </a:ext>
                </a:extLst>
              </p:cNvPr>
              <p:cNvCxnSpPr>
                <a:cxnSpLocks/>
              </p:cNvCxnSpPr>
              <p:nvPr/>
            </p:nvCxnSpPr>
            <p:spPr bwMode="auto">
              <a:xfrm>
                <a:off x="8624358" y="188065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93001012-5F78-466F-980D-22D4A1C825EF}"/>
                  </a:ext>
                </a:extLst>
              </p:cNvPr>
              <p:cNvCxnSpPr>
                <a:cxnSpLocks/>
              </p:cNvCxnSpPr>
              <p:nvPr/>
            </p:nvCxnSpPr>
            <p:spPr bwMode="auto">
              <a:xfrm>
                <a:off x="8615891" y="188065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EA72006B-9224-489C-AB56-9C42F559FD70}"/>
                  </a:ext>
                </a:extLst>
              </p:cNvPr>
              <p:cNvCxnSpPr>
                <a:cxnSpLocks/>
              </p:cNvCxnSpPr>
              <p:nvPr/>
            </p:nvCxnSpPr>
            <p:spPr bwMode="auto">
              <a:xfrm>
                <a:off x="8600016" y="188065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7E584885-1138-451A-BFB7-18A90B2F1741}"/>
                  </a:ext>
                </a:extLst>
              </p:cNvPr>
              <p:cNvCxnSpPr>
                <a:cxnSpLocks/>
              </p:cNvCxnSpPr>
              <p:nvPr/>
            </p:nvCxnSpPr>
            <p:spPr bwMode="auto">
              <a:xfrm>
                <a:off x="8604249" y="188065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C80530A7-C61D-4117-8F00-DFEAA7B98FAB}"/>
                  </a:ext>
                </a:extLst>
              </p:cNvPr>
              <p:cNvCxnSpPr>
                <a:cxnSpLocks/>
              </p:cNvCxnSpPr>
              <p:nvPr/>
            </p:nvCxnSpPr>
            <p:spPr bwMode="auto">
              <a:xfrm>
                <a:off x="8592607" y="188065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D0AA3532-7609-4E51-B120-B14C0C5A67AC}"/>
                  </a:ext>
                </a:extLst>
              </p:cNvPr>
              <p:cNvCxnSpPr>
                <a:cxnSpLocks/>
              </p:cNvCxnSpPr>
              <p:nvPr/>
            </p:nvCxnSpPr>
            <p:spPr bwMode="auto">
              <a:xfrm>
                <a:off x="8570382" y="187748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C2C9750E-4B07-44F4-A5AD-B15C8662659C}"/>
                  </a:ext>
                </a:extLst>
              </p:cNvPr>
              <p:cNvCxnSpPr>
                <a:cxnSpLocks/>
              </p:cNvCxnSpPr>
              <p:nvPr/>
            </p:nvCxnSpPr>
            <p:spPr bwMode="auto">
              <a:xfrm>
                <a:off x="8558740" y="187007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71916DC2-4E24-42CF-9EA4-6E73355235FB}"/>
                  </a:ext>
                </a:extLst>
              </p:cNvPr>
              <p:cNvCxnSpPr>
                <a:cxnSpLocks/>
              </p:cNvCxnSpPr>
              <p:nvPr/>
            </p:nvCxnSpPr>
            <p:spPr bwMode="auto">
              <a:xfrm>
                <a:off x="8543923" y="187007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CC903CD8-90B7-496A-B030-231ED2ED4CF9}"/>
                  </a:ext>
                </a:extLst>
              </p:cNvPr>
              <p:cNvCxnSpPr>
                <a:cxnSpLocks/>
              </p:cNvCxnSpPr>
              <p:nvPr/>
            </p:nvCxnSpPr>
            <p:spPr bwMode="auto">
              <a:xfrm>
                <a:off x="8524873" y="187536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BF7A908F-CFF5-4AED-A80E-A5535620280E}"/>
                  </a:ext>
                </a:extLst>
              </p:cNvPr>
              <p:cNvCxnSpPr>
                <a:cxnSpLocks/>
              </p:cNvCxnSpPr>
              <p:nvPr/>
            </p:nvCxnSpPr>
            <p:spPr bwMode="auto">
              <a:xfrm>
                <a:off x="8507940" y="187430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EA8A91A2-EBC2-4E1D-A292-C167373B333C}"/>
                  </a:ext>
                </a:extLst>
              </p:cNvPr>
              <p:cNvCxnSpPr>
                <a:cxnSpLocks/>
              </p:cNvCxnSpPr>
              <p:nvPr/>
            </p:nvCxnSpPr>
            <p:spPr bwMode="auto">
              <a:xfrm>
                <a:off x="8500532" y="187007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1A082F65-461D-4742-A861-065427483829}"/>
                  </a:ext>
                </a:extLst>
              </p:cNvPr>
              <p:cNvCxnSpPr>
                <a:cxnSpLocks/>
              </p:cNvCxnSpPr>
              <p:nvPr/>
            </p:nvCxnSpPr>
            <p:spPr bwMode="auto">
              <a:xfrm>
                <a:off x="8489948" y="186795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DEE05564-8863-4547-83E5-C644427657D4}"/>
                  </a:ext>
                </a:extLst>
              </p:cNvPr>
              <p:cNvCxnSpPr>
                <a:cxnSpLocks/>
              </p:cNvCxnSpPr>
              <p:nvPr/>
            </p:nvCxnSpPr>
            <p:spPr bwMode="auto">
              <a:xfrm>
                <a:off x="8479365" y="185525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0F13F8E4-E504-4BB5-81AD-AD38B0E61551}"/>
                  </a:ext>
                </a:extLst>
              </p:cNvPr>
              <p:cNvCxnSpPr>
                <a:cxnSpLocks/>
              </p:cNvCxnSpPr>
              <p:nvPr/>
            </p:nvCxnSpPr>
            <p:spPr bwMode="auto">
              <a:xfrm>
                <a:off x="8461373" y="185525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618A91FE-4770-458B-B555-DACB908B90F7}"/>
                  </a:ext>
                </a:extLst>
              </p:cNvPr>
              <p:cNvCxnSpPr>
                <a:cxnSpLocks/>
              </p:cNvCxnSpPr>
              <p:nvPr/>
            </p:nvCxnSpPr>
            <p:spPr bwMode="auto">
              <a:xfrm>
                <a:off x="8437031" y="185843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981EAEC8-EB82-4032-81FA-49EA2BFBF1C4}"/>
                  </a:ext>
                </a:extLst>
              </p:cNvPr>
              <p:cNvCxnSpPr>
                <a:cxnSpLocks/>
              </p:cNvCxnSpPr>
              <p:nvPr/>
            </p:nvCxnSpPr>
            <p:spPr bwMode="auto">
              <a:xfrm>
                <a:off x="8420098" y="185843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9BF06869-E086-46C9-B22A-B1A6D1C5D222}"/>
                  </a:ext>
                </a:extLst>
              </p:cNvPr>
              <p:cNvCxnSpPr>
                <a:cxnSpLocks/>
              </p:cNvCxnSpPr>
              <p:nvPr/>
            </p:nvCxnSpPr>
            <p:spPr bwMode="auto">
              <a:xfrm>
                <a:off x="8411631" y="185843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14F3EE74-668D-4A1D-993E-0040CE901445}"/>
                  </a:ext>
                </a:extLst>
              </p:cNvPr>
              <p:cNvCxnSpPr>
                <a:cxnSpLocks/>
              </p:cNvCxnSpPr>
              <p:nvPr/>
            </p:nvCxnSpPr>
            <p:spPr bwMode="auto">
              <a:xfrm>
                <a:off x="8427506" y="185843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0301708B-1F6B-42F6-AA7E-1C5339BE805F}"/>
                  </a:ext>
                </a:extLst>
              </p:cNvPr>
              <p:cNvCxnSpPr>
                <a:cxnSpLocks/>
              </p:cNvCxnSpPr>
              <p:nvPr/>
            </p:nvCxnSpPr>
            <p:spPr bwMode="auto">
              <a:xfrm>
                <a:off x="8408456" y="185419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4F1B5D90-0AD8-40ED-8ED2-F2B07C42FC37}"/>
                  </a:ext>
                </a:extLst>
              </p:cNvPr>
              <p:cNvCxnSpPr>
                <a:cxnSpLocks/>
              </p:cNvCxnSpPr>
              <p:nvPr/>
            </p:nvCxnSpPr>
            <p:spPr bwMode="auto">
              <a:xfrm>
                <a:off x="8387289" y="185419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2A886B80-46BB-4C54-B52F-A7F9DA65E12A}"/>
                  </a:ext>
                </a:extLst>
              </p:cNvPr>
              <p:cNvCxnSpPr>
                <a:cxnSpLocks/>
              </p:cNvCxnSpPr>
              <p:nvPr/>
            </p:nvCxnSpPr>
            <p:spPr bwMode="auto">
              <a:xfrm>
                <a:off x="8367181" y="185419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70A3D19C-5AAD-4978-8D4F-5DC5FCFF7733}"/>
                  </a:ext>
                </a:extLst>
              </p:cNvPr>
              <p:cNvCxnSpPr>
                <a:cxnSpLocks/>
              </p:cNvCxnSpPr>
              <p:nvPr/>
            </p:nvCxnSpPr>
            <p:spPr bwMode="auto">
              <a:xfrm>
                <a:off x="8344956" y="184890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9B943286-74F0-4B74-A5DF-E931F85709CC}"/>
                  </a:ext>
                </a:extLst>
              </p:cNvPr>
              <p:cNvCxnSpPr>
                <a:cxnSpLocks/>
              </p:cNvCxnSpPr>
              <p:nvPr/>
            </p:nvCxnSpPr>
            <p:spPr bwMode="auto">
              <a:xfrm>
                <a:off x="8339664" y="184890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0D6DC326-D8E8-49D1-98F7-C790A4BE17DE}"/>
                  </a:ext>
                </a:extLst>
              </p:cNvPr>
              <p:cNvCxnSpPr>
                <a:cxnSpLocks/>
              </p:cNvCxnSpPr>
              <p:nvPr/>
            </p:nvCxnSpPr>
            <p:spPr bwMode="auto">
              <a:xfrm>
                <a:off x="8321672" y="184890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D82F9710-655E-4CD0-ABD1-5F60067C7673}"/>
                  </a:ext>
                </a:extLst>
              </p:cNvPr>
              <p:cNvCxnSpPr>
                <a:cxnSpLocks/>
              </p:cNvCxnSpPr>
              <p:nvPr/>
            </p:nvCxnSpPr>
            <p:spPr bwMode="auto">
              <a:xfrm>
                <a:off x="8328022" y="184890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7B1BF91F-807B-468A-AB9B-79E23AF78BB4}"/>
                  </a:ext>
                </a:extLst>
              </p:cNvPr>
              <p:cNvCxnSpPr>
                <a:cxnSpLocks/>
              </p:cNvCxnSpPr>
              <p:nvPr/>
            </p:nvCxnSpPr>
            <p:spPr bwMode="auto">
              <a:xfrm>
                <a:off x="8314264" y="184890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CC3F2D3F-9511-48B6-8977-87589B4C2D4C}"/>
                  </a:ext>
                </a:extLst>
              </p:cNvPr>
              <p:cNvCxnSpPr>
                <a:cxnSpLocks/>
              </p:cNvCxnSpPr>
              <p:nvPr/>
            </p:nvCxnSpPr>
            <p:spPr bwMode="auto">
              <a:xfrm>
                <a:off x="8292039" y="184890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40B89F8D-0D9C-4E31-A47C-13A25F51FCB1}"/>
                  </a:ext>
                </a:extLst>
              </p:cNvPr>
              <p:cNvCxnSpPr>
                <a:cxnSpLocks/>
              </p:cNvCxnSpPr>
              <p:nvPr/>
            </p:nvCxnSpPr>
            <p:spPr bwMode="auto">
              <a:xfrm>
                <a:off x="8266639" y="184890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509469C7-36F7-474D-9BC3-1FB2903CB161}"/>
                  </a:ext>
                </a:extLst>
              </p:cNvPr>
              <p:cNvCxnSpPr>
                <a:cxnSpLocks/>
              </p:cNvCxnSpPr>
              <p:nvPr/>
            </p:nvCxnSpPr>
            <p:spPr bwMode="auto">
              <a:xfrm>
                <a:off x="8249706" y="184890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DDFB2243-1618-4D33-81E2-519222F2243E}"/>
                  </a:ext>
                </a:extLst>
              </p:cNvPr>
              <p:cNvCxnSpPr>
                <a:cxnSpLocks/>
              </p:cNvCxnSpPr>
              <p:nvPr/>
            </p:nvCxnSpPr>
            <p:spPr bwMode="auto">
              <a:xfrm>
                <a:off x="8238064" y="184890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64010AE2-C786-4845-A76F-F11AD28C7DF4}"/>
                  </a:ext>
                </a:extLst>
              </p:cNvPr>
              <p:cNvCxnSpPr>
                <a:cxnSpLocks/>
              </p:cNvCxnSpPr>
              <p:nvPr/>
            </p:nvCxnSpPr>
            <p:spPr bwMode="auto">
              <a:xfrm>
                <a:off x="8232772" y="184890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6C0D8778-B111-435B-8CBC-E3FB57B5FF65}"/>
                  </a:ext>
                </a:extLst>
              </p:cNvPr>
              <p:cNvCxnSpPr>
                <a:cxnSpLocks/>
              </p:cNvCxnSpPr>
              <p:nvPr/>
            </p:nvCxnSpPr>
            <p:spPr bwMode="auto">
              <a:xfrm>
                <a:off x="8210547" y="184361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1003A460-5B3E-4032-9758-4DA4C1DC394D}"/>
                  </a:ext>
                </a:extLst>
              </p:cNvPr>
              <p:cNvCxnSpPr>
                <a:cxnSpLocks/>
              </p:cNvCxnSpPr>
              <p:nvPr/>
            </p:nvCxnSpPr>
            <p:spPr bwMode="auto">
              <a:xfrm>
                <a:off x="8197847" y="184361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95BE96FC-FFD7-438F-A579-BC6F366A6BC2}"/>
                  </a:ext>
                </a:extLst>
              </p:cNvPr>
              <p:cNvCxnSpPr>
                <a:cxnSpLocks/>
              </p:cNvCxnSpPr>
              <p:nvPr/>
            </p:nvCxnSpPr>
            <p:spPr bwMode="auto">
              <a:xfrm>
                <a:off x="8215839" y="184361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5A5F9793-F520-4D92-9F66-298DD53FBE59}"/>
                  </a:ext>
                </a:extLst>
              </p:cNvPr>
              <p:cNvCxnSpPr>
                <a:cxnSpLocks/>
              </p:cNvCxnSpPr>
              <p:nvPr/>
            </p:nvCxnSpPr>
            <p:spPr bwMode="auto">
              <a:xfrm>
                <a:off x="8180914" y="184361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04695BE4-A854-404D-8F13-D46F0CF42C12}"/>
                  </a:ext>
                </a:extLst>
              </p:cNvPr>
              <p:cNvCxnSpPr>
                <a:cxnSpLocks/>
              </p:cNvCxnSpPr>
              <p:nvPr/>
            </p:nvCxnSpPr>
            <p:spPr bwMode="auto">
              <a:xfrm>
                <a:off x="8173505" y="184361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8399EE4A-8491-4D71-A84D-51141CF4BE19}"/>
                  </a:ext>
                </a:extLst>
              </p:cNvPr>
              <p:cNvCxnSpPr>
                <a:cxnSpLocks/>
              </p:cNvCxnSpPr>
              <p:nvPr/>
            </p:nvCxnSpPr>
            <p:spPr bwMode="auto">
              <a:xfrm>
                <a:off x="8159746" y="184361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CF8266E8-505D-4CCC-883A-A2975C3782DC}"/>
                  </a:ext>
                </a:extLst>
              </p:cNvPr>
              <p:cNvCxnSpPr>
                <a:cxnSpLocks/>
              </p:cNvCxnSpPr>
              <p:nvPr/>
            </p:nvCxnSpPr>
            <p:spPr bwMode="auto">
              <a:xfrm>
                <a:off x="8144930" y="185102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E1016E72-89AD-4057-97E7-A0565708A911}"/>
                  </a:ext>
                </a:extLst>
              </p:cNvPr>
              <p:cNvCxnSpPr>
                <a:cxnSpLocks/>
              </p:cNvCxnSpPr>
              <p:nvPr/>
            </p:nvCxnSpPr>
            <p:spPr bwMode="auto">
              <a:xfrm>
                <a:off x="8134346" y="185102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3317E051-E33F-4E4E-8B73-BF240E4D4371}"/>
                  </a:ext>
                </a:extLst>
              </p:cNvPr>
              <p:cNvCxnSpPr>
                <a:cxnSpLocks/>
              </p:cNvCxnSpPr>
              <p:nvPr/>
            </p:nvCxnSpPr>
            <p:spPr bwMode="auto">
              <a:xfrm>
                <a:off x="8129054" y="185102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D8CE5EBE-BEE9-4F09-9FE1-34F4441030C1}"/>
                  </a:ext>
                </a:extLst>
              </p:cNvPr>
              <p:cNvCxnSpPr>
                <a:cxnSpLocks/>
              </p:cNvCxnSpPr>
              <p:nvPr/>
            </p:nvCxnSpPr>
            <p:spPr bwMode="auto">
              <a:xfrm>
                <a:off x="8106829" y="184467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5785C43-8561-442C-B90F-BB4A03FCB163}"/>
                  </a:ext>
                </a:extLst>
              </p:cNvPr>
              <p:cNvCxnSpPr>
                <a:cxnSpLocks/>
              </p:cNvCxnSpPr>
              <p:nvPr/>
            </p:nvCxnSpPr>
            <p:spPr bwMode="auto">
              <a:xfrm>
                <a:off x="8084604" y="184467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24470C85-C22E-4725-9CA3-0DA21CFDE36B}"/>
                  </a:ext>
                </a:extLst>
              </p:cNvPr>
              <p:cNvCxnSpPr>
                <a:cxnSpLocks/>
              </p:cNvCxnSpPr>
              <p:nvPr/>
            </p:nvCxnSpPr>
            <p:spPr bwMode="auto">
              <a:xfrm>
                <a:off x="8067670" y="184467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8342C72C-389C-4A7D-8418-57D608E08E23}"/>
                  </a:ext>
                </a:extLst>
              </p:cNvPr>
              <p:cNvCxnSpPr>
                <a:cxnSpLocks/>
              </p:cNvCxnSpPr>
              <p:nvPr/>
            </p:nvCxnSpPr>
            <p:spPr bwMode="auto">
              <a:xfrm>
                <a:off x="8059204" y="184467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F08923DE-1EC2-406F-B689-6F139F493C8C}"/>
                  </a:ext>
                </a:extLst>
              </p:cNvPr>
              <p:cNvCxnSpPr>
                <a:cxnSpLocks/>
              </p:cNvCxnSpPr>
              <p:nvPr/>
            </p:nvCxnSpPr>
            <p:spPr bwMode="auto">
              <a:xfrm>
                <a:off x="8051796" y="184467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7EB43765-D8F7-42F1-9731-B3A1D796444D}"/>
                  </a:ext>
                </a:extLst>
              </p:cNvPr>
              <p:cNvCxnSpPr>
                <a:cxnSpLocks/>
              </p:cNvCxnSpPr>
              <p:nvPr/>
            </p:nvCxnSpPr>
            <p:spPr bwMode="auto">
              <a:xfrm>
                <a:off x="8042271" y="184467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159A7010-598B-4EBE-A242-2CC82D8E7B60}"/>
                  </a:ext>
                </a:extLst>
              </p:cNvPr>
              <p:cNvCxnSpPr>
                <a:cxnSpLocks/>
              </p:cNvCxnSpPr>
              <p:nvPr/>
            </p:nvCxnSpPr>
            <p:spPr bwMode="auto">
              <a:xfrm>
                <a:off x="8034863" y="184467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19A2B399-78EB-43D4-A394-DA127BA3B9FC}"/>
                  </a:ext>
                </a:extLst>
              </p:cNvPr>
              <p:cNvCxnSpPr>
                <a:cxnSpLocks/>
              </p:cNvCxnSpPr>
              <p:nvPr/>
            </p:nvCxnSpPr>
            <p:spPr bwMode="auto">
              <a:xfrm>
                <a:off x="8010521" y="184467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73E44A06-E171-4E91-B2F0-8319D10A317C}"/>
                  </a:ext>
                </a:extLst>
              </p:cNvPr>
              <p:cNvCxnSpPr>
                <a:cxnSpLocks/>
              </p:cNvCxnSpPr>
              <p:nvPr/>
            </p:nvCxnSpPr>
            <p:spPr bwMode="auto">
              <a:xfrm>
                <a:off x="7991471" y="184467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645C8E58-9A0B-4C78-A8D8-6454DAA4D842}"/>
                  </a:ext>
                </a:extLst>
              </p:cNvPr>
              <p:cNvCxnSpPr>
                <a:cxnSpLocks/>
              </p:cNvCxnSpPr>
              <p:nvPr/>
            </p:nvCxnSpPr>
            <p:spPr bwMode="auto">
              <a:xfrm>
                <a:off x="7971362" y="183938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2CF0A58D-AD4E-4B9A-88AB-9E4A4B00BCC1}"/>
                  </a:ext>
                </a:extLst>
              </p:cNvPr>
              <p:cNvCxnSpPr>
                <a:cxnSpLocks/>
              </p:cNvCxnSpPr>
              <p:nvPr/>
            </p:nvCxnSpPr>
            <p:spPr bwMode="auto">
              <a:xfrm>
                <a:off x="7950196" y="183938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4F974C31-694D-41FB-B70C-4172A90BCFAF}"/>
                  </a:ext>
                </a:extLst>
              </p:cNvPr>
              <p:cNvCxnSpPr>
                <a:cxnSpLocks/>
              </p:cNvCxnSpPr>
              <p:nvPr/>
            </p:nvCxnSpPr>
            <p:spPr bwMode="auto">
              <a:xfrm>
                <a:off x="7941729" y="183938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EE0AFA99-A3B0-4C55-8D68-690054905226}"/>
                  </a:ext>
                </a:extLst>
              </p:cNvPr>
              <p:cNvCxnSpPr>
                <a:cxnSpLocks/>
              </p:cNvCxnSpPr>
              <p:nvPr/>
            </p:nvCxnSpPr>
            <p:spPr bwMode="auto">
              <a:xfrm>
                <a:off x="7932204" y="183938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83DEB6FF-A330-4D5D-BCFB-ED3A5187B509}"/>
                  </a:ext>
                </a:extLst>
              </p:cNvPr>
              <p:cNvCxnSpPr>
                <a:cxnSpLocks/>
              </p:cNvCxnSpPr>
              <p:nvPr/>
            </p:nvCxnSpPr>
            <p:spPr bwMode="auto">
              <a:xfrm>
                <a:off x="7917388" y="183938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26BE1CED-718B-46B2-93A1-52F9793715E5}"/>
                  </a:ext>
                </a:extLst>
              </p:cNvPr>
              <p:cNvCxnSpPr>
                <a:cxnSpLocks/>
              </p:cNvCxnSpPr>
              <p:nvPr/>
            </p:nvCxnSpPr>
            <p:spPr bwMode="auto">
              <a:xfrm>
                <a:off x="7907863" y="183938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9DA5D608-BA67-4C73-A50E-3632BBA84F7C}"/>
                  </a:ext>
                </a:extLst>
              </p:cNvPr>
              <p:cNvCxnSpPr>
                <a:cxnSpLocks/>
              </p:cNvCxnSpPr>
              <p:nvPr/>
            </p:nvCxnSpPr>
            <p:spPr bwMode="auto">
              <a:xfrm>
                <a:off x="7902571" y="183938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F55535B6-F065-4777-BB6E-53D01A1B91AF}"/>
                  </a:ext>
                </a:extLst>
              </p:cNvPr>
              <p:cNvCxnSpPr>
                <a:cxnSpLocks/>
              </p:cNvCxnSpPr>
              <p:nvPr/>
            </p:nvCxnSpPr>
            <p:spPr bwMode="auto">
              <a:xfrm>
                <a:off x="7880346" y="183938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D0795EED-5AB7-48FE-B3DD-FCA00ADCB5D6}"/>
                  </a:ext>
                </a:extLst>
              </p:cNvPr>
              <p:cNvCxnSpPr>
                <a:cxnSpLocks/>
              </p:cNvCxnSpPr>
              <p:nvPr/>
            </p:nvCxnSpPr>
            <p:spPr bwMode="auto">
              <a:xfrm>
                <a:off x="7872938" y="183938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7B113F9C-5097-4D34-8E49-6F3E5069792D}"/>
                  </a:ext>
                </a:extLst>
              </p:cNvPr>
              <p:cNvCxnSpPr>
                <a:cxnSpLocks/>
              </p:cNvCxnSpPr>
              <p:nvPr/>
            </p:nvCxnSpPr>
            <p:spPr bwMode="auto">
              <a:xfrm>
                <a:off x="7862354" y="183938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3916E252-F388-46CD-B094-D6C568EB0FA8}"/>
                  </a:ext>
                </a:extLst>
              </p:cNvPr>
              <p:cNvCxnSpPr>
                <a:cxnSpLocks/>
              </p:cNvCxnSpPr>
              <p:nvPr/>
            </p:nvCxnSpPr>
            <p:spPr bwMode="auto">
              <a:xfrm>
                <a:off x="7852829" y="182985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6D7E8664-E764-4EF3-A31A-4D4A63B14095}"/>
                  </a:ext>
                </a:extLst>
              </p:cNvPr>
              <p:cNvCxnSpPr>
                <a:cxnSpLocks/>
              </p:cNvCxnSpPr>
              <p:nvPr/>
            </p:nvCxnSpPr>
            <p:spPr bwMode="auto">
              <a:xfrm>
                <a:off x="7832721" y="183408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4E6E2637-825A-4717-8CEF-88B5BB954750}"/>
                  </a:ext>
                </a:extLst>
              </p:cNvPr>
              <p:cNvCxnSpPr>
                <a:cxnSpLocks/>
              </p:cNvCxnSpPr>
              <p:nvPr/>
            </p:nvCxnSpPr>
            <p:spPr bwMode="auto">
              <a:xfrm>
                <a:off x="7820021" y="183408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4EAD32C6-321D-4EB2-8DA7-448512A24AA8}"/>
                  </a:ext>
                </a:extLst>
              </p:cNvPr>
              <p:cNvCxnSpPr>
                <a:cxnSpLocks/>
              </p:cNvCxnSpPr>
              <p:nvPr/>
            </p:nvCxnSpPr>
            <p:spPr bwMode="auto">
              <a:xfrm>
                <a:off x="7804146" y="183408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8DECBA08-4334-4738-902D-AF3ECD47636E}"/>
                  </a:ext>
                </a:extLst>
              </p:cNvPr>
              <p:cNvCxnSpPr>
                <a:cxnSpLocks/>
              </p:cNvCxnSpPr>
              <p:nvPr/>
            </p:nvCxnSpPr>
            <p:spPr bwMode="auto">
              <a:xfrm>
                <a:off x="7818962" y="18372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E3D6390A-322C-45F3-82D8-B70975600974}"/>
                  </a:ext>
                </a:extLst>
              </p:cNvPr>
              <p:cNvCxnSpPr>
                <a:cxnSpLocks/>
              </p:cNvCxnSpPr>
              <p:nvPr/>
            </p:nvCxnSpPr>
            <p:spPr bwMode="auto">
              <a:xfrm>
                <a:off x="7800971" y="182879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C56F0177-8699-471B-9EA8-C36B5402C35E}"/>
                  </a:ext>
                </a:extLst>
              </p:cNvPr>
              <p:cNvCxnSpPr>
                <a:cxnSpLocks/>
              </p:cNvCxnSpPr>
              <p:nvPr/>
            </p:nvCxnSpPr>
            <p:spPr bwMode="auto">
              <a:xfrm>
                <a:off x="7780862" y="182879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13419652-44C1-45E2-B3EA-478BF0D7D904}"/>
                  </a:ext>
                </a:extLst>
              </p:cNvPr>
              <p:cNvCxnSpPr>
                <a:cxnSpLocks/>
              </p:cNvCxnSpPr>
              <p:nvPr/>
            </p:nvCxnSpPr>
            <p:spPr bwMode="auto">
              <a:xfrm>
                <a:off x="7772395" y="182879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7494B98A-01D9-482F-9AA3-38B79EC71193}"/>
                  </a:ext>
                </a:extLst>
              </p:cNvPr>
              <p:cNvCxnSpPr>
                <a:cxnSpLocks/>
              </p:cNvCxnSpPr>
              <p:nvPr/>
            </p:nvCxnSpPr>
            <p:spPr bwMode="auto">
              <a:xfrm>
                <a:off x="7759695" y="182879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092BE4EB-2AB5-442D-AB04-8DF1C8B5B99F}"/>
                  </a:ext>
                </a:extLst>
              </p:cNvPr>
              <p:cNvCxnSpPr>
                <a:cxnSpLocks/>
              </p:cNvCxnSpPr>
              <p:nvPr/>
            </p:nvCxnSpPr>
            <p:spPr bwMode="auto">
              <a:xfrm>
                <a:off x="7750170" y="182879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4FA5E841-14D1-49AA-A90F-47EDE00146CF}"/>
                  </a:ext>
                </a:extLst>
              </p:cNvPr>
              <p:cNvCxnSpPr>
                <a:cxnSpLocks/>
              </p:cNvCxnSpPr>
              <p:nvPr/>
            </p:nvCxnSpPr>
            <p:spPr bwMode="auto">
              <a:xfrm>
                <a:off x="7730061"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10AD0C70-C0AC-499D-828D-7837DA9F4DCD}"/>
                  </a:ext>
                </a:extLst>
              </p:cNvPr>
              <p:cNvCxnSpPr>
                <a:cxnSpLocks/>
              </p:cNvCxnSpPr>
              <p:nvPr/>
            </p:nvCxnSpPr>
            <p:spPr bwMode="auto">
              <a:xfrm>
                <a:off x="7720536"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8D15B7EB-ECBC-4E67-979F-C3A802CEDCF4}"/>
                  </a:ext>
                </a:extLst>
              </p:cNvPr>
              <p:cNvCxnSpPr>
                <a:cxnSpLocks/>
              </p:cNvCxnSpPr>
              <p:nvPr/>
            </p:nvCxnSpPr>
            <p:spPr bwMode="auto">
              <a:xfrm>
                <a:off x="7715245"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1B496B1F-4C4F-429C-A009-56BC872CB96C}"/>
                  </a:ext>
                </a:extLst>
              </p:cNvPr>
              <p:cNvCxnSpPr>
                <a:cxnSpLocks/>
              </p:cNvCxnSpPr>
              <p:nvPr/>
            </p:nvCxnSpPr>
            <p:spPr bwMode="auto">
              <a:xfrm>
                <a:off x="7696195"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E8B17D4A-50B8-4BFA-8AD8-D6440874F59D}"/>
                  </a:ext>
                </a:extLst>
              </p:cNvPr>
              <p:cNvCxnSpPr>
                <a:cxnSpLocks/>
              </p:cNvCxnSpPr>
              <p:nvPr/>
            </p:nvCxnSpPr>
            <p:spPr bwMode="auto">
              <a:xfrm>
                <a:off x="7683495"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E2171C15-A0DA-4352-A7B3-C88DA4EB719B}"/>
                  </a:ext>
                </a:extLst>
              </p:cNvPr>
              <p:cNvCxnSpPr>
                <a:cxnSpLocks/>
              </p:cNvCxnSpPr>
              <p:nvPr/>
            </p:nvCxnSpPr>
            <p:spPr bwMode="auto">
              <a:xfrm>
                <a:off x="7679262"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A7229FA1-D240-4E90-9DBB-CE81FCB9AED9}"/>
                  </a:ext>
                </a:extLst>
              </p:cNvPr>
              <p:cNvCxnSpPr>
                <a:cxnSpLocks/>
              </p:cNvCxnSpPr>
              <p:nvPr/>
            </p:nvCxnSpPr>
            <p:spPr bwMode="auto">
              <a:xfrm>
                <a:off x="7668679"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9D10F740-1E00-444B-A204-D36933A91BE2}"/>
                  </a:ext>
                </a:extLst>
              </p:cNvPr>
              <p:cNvCxnSpPr>
                <a:cxnSpLocks/>
              </p:cNvCxnSpPr>
              <p:nvPr/>
            </p:nvCxnSpPr>
            <p:spPr bwMode="auto">
              <a:xfrm>
                <a:off x="7648571"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ACA36F14-1527-4C7C-85BD-F78CF14455AA}"/>
                  </a:ext>
                </a:extLst>
              </p:cNvPr>
              <p:cNvCxnSpPr>
                <a:cxnSpLocks/>
              </p:cNvCxnSpPr>
              <p:nvPr/>
            </p:nvCxnSpPr>
            <p:spPr bwMode="auto">
              <a:xfrm>
                <a:off x="7624229"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0C0F904D-76A2-4FB2-8EC6-6BEBDC7774F2}"/>
                  </a:ext>
                </a:extLst>
              </p:cNvPr>
              <p:cNvCxnSpPr>
                <a:cxnSpLocks/>
              </p:cNvCxnSpPr>
              <p:nvPr/>
            </p:nvCxnSpPr>
            <p:spPr bwMode="auto">
              <a:xfrm>
                <a:off x="7613646"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74015F4D-4F04-4B4E-962A-8B9CAFAD2332}"/>
                  </a:ext>
                </a:extLst>
              </p:cNvPr>
              <p:cNvCxnSpPr>
                <a:cxnSpLocks/>
              </p:cNvCxnSpPr>
              <p:nvPr/>
            </p:nvCxnSpPr>
            <p:spPr bwMode="auto">
              <a:xfrm>
                <a:off x="7608354"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9FC5EC63-0830-4593-AA90-B02A206F8EF9}"/>
                  </a:ext>
                </a:extLst>
              </p:cNvPr>
              <p:cNvCxnSpPr>
                <a:cxnSpLocks/>
              </p:cNvCxnSpPr>
              <p:nvPr/>
            </p:nvCxnSpPr>
            <p:spPr bwMode="auto">
              <a:xfrm>
                <a:off x="7584012"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389FB1DC-3546-4B19-9C05-55CFFEAE33B1}"/>
                  </a:ext>
                </a:extLst>
              </p:cNvPr>
              <p:cNvCxnSpPr>
                <a:cxnSpLocks/>
              </p:cNvCxnSpPr>
              <p:nvPr/>
            </p:nvCxnSpPr>
            <p:spPr bwMode="auto">
              <a:xfrm>
                <a:off x="7575546"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85E00915-A932-4CA4-9863-1DBB9185C748}"/>
                  </a:ext>
                </a:extLst>
              </p:cNvPr>
              <p:cNvCxnSpPr>
                <a:cxnSpLocks/>
              </p:cNvCxnSpPr>
              <p:nvPr/>
            </p:nvCxnSpPr>
            <p:spPr bwMode="auto">
              <a:xfrm>
                <a:off x="7564962"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3DBDAA49-CF66-4FA7-A08C-4AF113393649}"/>
                  </a:ext>
                </a:extLst>
              </p:cNvPr>
              <p:cNvCxnSpPr>
                <a:cxnSpLocks/>
              </p:cNvCxnSpPr>
              <p:nvPr/>
            </p:nvCxnSpPr>
            <p:spPr bwMode="auto">
              <a:xfrm>
                <a:off x="7551204"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703337B3-B31D-4EC9-A3DA-5A5FFE627708}"/>
                  </a:ext>
                </a:extLst>
              </p:cNvPr>
              <p:cNvCxnSpPr>
                <a:cxnSpLocks/>
              </p:cNvCxnSpPr>
              <p:nvPr/>
            </p:nvCxnSpPr>
            <p:spPr bwMode="auto">
              <a:xfrm>
                <a:off x="7522629" y="182350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2DED236C-0312-4577-B965-021D53FCCB5E}"/>
                  </a:ext>
                </a:extLst>
              </p:cNvPr>
              <p:cNvCxnSpPr>
                <a:cxnSpLocks/>
              </p:cNvCxnSpPr>
              <p:nvPr/>
            </p:nvCxnSpPr>
            <p:spPr bwMode="auto">
              <a:xfrm>
                <a:off x="7521571" y="183091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A94F49EF-39FC-4736-8B7D-1C26F6B7EB61}"/>
                  </a:ext>
                </a:extLst>
              </p:cNvPr>
              <p:cNvCxnSpPr>
                <a:cxnSpLocks/>
              </p:cNvCxnSpPr>
              <p:nvPr/>
            </p:nvCxnSpPr>
            <p:spPr bwMode="auto">
              <a:xfrm>
                <a:off x="7530037"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67CC71AE-4F7A-423F-9D82-D7F2E004251A}"/>
                  </a:ext>
                </a:extLst>
              </p:cNvPr>
              <p:cNvCxnSpPr>
                <a:cxnSpLocks/>
              </p:cNvCxnSpPr>
              <p:nvPr/>
            </p:nvCxnSpPr>
            <p:spPr bwMode="auto">
              <a:xfrm>
                <a:off x="7500404"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DA506424-5888-48A9-8D04-7A1B9CC9678B}"/>
                  </a:ext>
                </a:extLst>
              </p:cNvPr>
              <p:cNvCxnSpPr>
                <a:cxnSpLocks/>
              </p:cNvCxnSpPr>
              <p:nvPr/>
            </p:nvCxnSpPr>
            <p:spPr bwMode="auto">
              <a:xfrm>
                <a:off x="7494054"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04923F18-94F3-4A89-AB87-E523E2ABAA65}"/>
                  </a:ext>
                </a:extLst>
              </p:cNvPr>
              <p:cNvCxnSpPr>
                <a:cxnSpLocks/>
              </p:cNvCxnSpPr>
              <p:nvPr/>
            </p:nvCxnSpPr>
            <p:spPr bwMode="auto">
              <a:xfrm>
                <a:off x="7485587"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1C870D22-D98C-4C09-AA57-CE0378E98A8A}"/>
                  </a:ext>
                </a:extLst>
              </p:cNvPr>
              <p:cNvCxnSpPr>
                <a:cxnSpLocks/>
              </p:cNvCxnSpPr>
              <p:nvPr/>
            </p:nvCxnSpPr>
            <p:spPr bwMode="auto">
              <a:xfrm>
                <a:off x="7451721"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0C83D282-77E9-49FD-8247-BFC134E42CF7}"/>
                  </a:ext>
                </a:extLst>
              </p:cNvPr>
              <p:cNvCxnSpPr>
                <a:cxnSpLocks/>
              </p:cNvCxnSpPr>
              <p:nvPr/>
            </p:nvCxnSpPr>
            <p:spPr bwMode="auto">
              <a:xfrm>
                <a:off x="7433729"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5C0741AE-F715-48ED-ADE0-4D4E6AD848BE}"/>
                  </a:ext>
                </a:extLst>
              </p:cNvPr>
              <p:cNvCxnSpPr>
                <a:cxnSpLocks/>
              </p:cNvCxnSpPr>
              <p:nvPr/>
            </p:nvCxnSpPr>
            <p:spPr bwMode="auto">
              <a:xfrm>
                <a:off x="7417854"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3B2992F1-6CC4-4A95-9010-1C86BABC3117}"/>
                  </a:ext>
                </a:extLst>
              </p:cNvPr>
              <p:cNvCxnSpPr>
                <a:cxnSpLocks/>
              </p:cNvCxnSpPr>
              <p:nvPr/>
            </p:nvCxnSpPr>
            <p:spPr bwMode="auto">
              <a:xfrm>
                <a:off x="7434787"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2133371A-9D3A-464F-A8B2-2A8E5879BCBD}"/>
                  </a:ext>
                </a:extLst>
              </p:cNvPr>
              <p:cNvCxnSpPr>
                <a:cxnSpLocks/>
              </p:cNvCxnSpPr>
              <p:nvPr/>
            </p:nvCxnSpPr>
            <p:spPr bwMode="auto">
              <a:xfrm>
                <a:off x="7437962"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0FE8C786-9E2C-40DE-A1F8-FA20073D83D8}"/>
                  </a:ext>
                </a:extLst>
              </p:cNvPr>
              <p:cNvCxnSpPr>
                <a:cxnSpLocks/>
              </p:cNvCxnSpPr>
              <p:nvPr/>
            </p:nvCxnSpPr>
            <p:spPr bwMode="auto">
              <a:xfrm>
                <a:off x="7425262"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49C21EE1-7B56-4ECB-90BA-47FE0FEE9FAC}"/>
                  </a:ext>
                </a:extLst>
              </p:cNvPr>
              <p:cNvCxnSpPr>
                <a:cxnSpLocks/>
              </p:cNvCxnSpPr>
              <p:nvPr/>
            </p:nvCxnSpPr>
            <p:spPr bwMode="auto">
              <a:xfrm>
                <a:off x="7401979"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E31B4152-255B-45E1-B244-BF58980B4D26}"/>
                  </a:ext>
                </a:extLst>
              </p:cNvPr>
              <p:cNvCxnSpPr>
                <a:cxnSpLocks/>
              </p:cNvCxnSpPr>
              <p:nvPr/>
            </p:nvCxnSpPr>
            <p:spPr bwMode="auto">
              <a:xfrm>
                <a:off x="7377637" y="18245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600991C8-D03C-40D5-A011-2CC88B6F2803}"/>
                  </a:ext>
                </a:extLst>
              </p:cNvPr>
              <p:cNvCxnSpPr>
                <a:cxnSpLocks/>
              </p:cNvCxnSpPr>
              <p:nvPr/>
            </p:nvCxnSpPr>
            <p:spPr bwMode="auto">
              <a:xfrm>
                <a:off x="7371287" y="182033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23ED824B-EB95-404E-A4D6-B2FDA10F6E11}"/>
                  </a:ext>
                </a:extLst>
              </p:cNvPr>
              <p:cNvCxnSpPr>
                <a:cxnSpLocks/>
              </p:cNvCxnSpPr>
              <p:nvPr/>
            </p:nvCxnSpPr>
            <p:spPr bwMode="auto">
              <a:xfrm>
                <a:off x="7357528" y="182033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4BE54716-00FE-4015-9A1F-B320BFE19672}"/>
                  </a:ext>
                </a:extLst>
              </p:cNvPr>
              <p:cNvCxnSpPr>
                <a:cxnSpLocks/>
              </p:cNvCxnSpPr>
              <p:nvPr/>
            </p:nvCxnSpPr>
            <p:spPr bwMode="auto">
              <a:xfrm>
                <a:off x="7349061" y="182033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33467DA5-2F19-4D39-AADC-C8B98AB2D4D4}"/>
                  </a:ext>
                </a:extLst>
              </p:cNvPr>
              <p:cNvCxnSpPr>
                <a:cxnSpLocks/>
              </p:cNvCxnSpPr>
              <p:nvPr/>
            </p:nvCxnSpPr>
            <p:spPr bwMode="auto">
              <a:xfrm>
                <a:off x="7328951" y="182033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D28AC562-70DF-43E0-BF85-5BBB118AAFCF}"/>
                  </a:ext>
                </a:extLst>
              </p:cNvPr>
              <p:cNvCxnSpPr>
                <a:cxnSpLocks/>
              </p:cNvCxnSpPr>
              <p:nvPr/>
            </p:nvCxnSpPr>
            <p:spPr bwMode="auto">
              <a:xfrm>
                <a:off x="7314134" y="182033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8120257A-9CA1-479D-BDAD-68520C77A6E2}"/>
                  </a:ext>
                </a:extLst>
              </p:cNvPr>
              <p:cNvCxnSpPr>
                <a:cxnSpLocks/>
              </p:cNvCxnSpPr>
              <p:nvPr/>
            </p:nvCxnSpPr>
            <p:spPr bwMode="auto">
              <a:xfrm>
                <a:off x="7306726" y="182033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692541D9-0B17-417E-BC8D-43B41F8C5BA3}"/>
                  </a:ext>
                </a:extLst>
              </p:cNvPr>
              <p:cNvCxnSpPr>
                <a:cxnSpLocks/>
              </p:cNvCxnSpPr>
              <p:nvPr/>
            </p:nvCxnSpPr>
            <p:spPr bwMode="auto">
              <a:xfrm>
                <a:off x="7295085" y="182033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51FCA282-A799-4899-B6D3-95BFB41A7806}"/>
                  </a:ext>
                </a:extLst>
              </p:cNvPr>
              <p:cNvCxnSpPr>
                <a:cxnSpLocks/>
              </p:cNvCxnSpPr>
              <p:nvPr/>
            </p:nvCxnSpPr>
            <p:spPr bwMode="auto">
              <a:xfrm>
                <a:off x="7271801" y="182033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D3E1C3C0-C440-47FA-8F7E-486770D81608}"/>
                  </a:ext>
                </a:extLst>
              </p:cNvPr>
              <p:cNvCxnSpPr>
                <a:cxnSpLocks/>
              </p:cNvCxnSpPr>
              <p:nvPr/>
            </p:nvCxnSpPr>
            <p:spPr bwMode="auto">
              <a:xfrm>
                <a:off x="7253809" y="181186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800C36EA-FF2B-4339-82B0-4D2AA4C0D0F0}"/>
                  </a:ext>
                </a:extLst>
              </p:cNvPr>
              <p:cNvCxnSpPr>
                <a:cxnSpLocks/>
              </p:cNvCxnSpPr>
              <p:nvPr/>
            </p:nvCxnSpPr>
            <p:spPr bwMode="auto">
              <a:xfrm>
                <a:off x="7229468" y="179704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DA26681D-98B2-4AFC-8A38-2C29FC607CC0}"/>
                  </a:ext>
                </a:extLst>
              </p:cNvPr>
              <p:cNvCxnSpPr>
                <a:cxnSpLocks/>
              </p:cNvCxnSpPr>
              <p:nvPr/>
            </p:nvCxnSpPr>
            <p:spPr bwMode="auto">
              <a:xfrm>
                <a:off x="7215709" y="179704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6FB925F1-9EA5-4401-915D-C32DD18F2131}"/>
                  </a:ext>
                </a:extLst>
              </p:cNvPr>
              <p:cNvCxnSpPr>
                <a:cxnSpLocks/>
              </p:cNvCxnSpPr>
              <p:nvPr/>
            </p:nvCxnSpPr>
            <p:spPr bwMode="auto">
              <a:xfrm>
                <a:off x="7221000" y="179704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CD1BB021-A80A-4E01-91DE-EB9CFFD040AF}"/>
                  </a:ext>
                </a:extLst>
              </p:cNvPr>
              <p:cNvCxnSpPr>
                <a:cxnSpLocks/>
              </p:cNvCxnSpPr>
              <p:nvPr/>
            </p:nvCxnSpPr>
            <p:spPr bwMode="auto">
              <a:xfrm>
                <a:off x="7210416" y="179704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2D51C911-E549-42D2-A854-B57953E79F5F}"/>
                  </a:ext>
                </a:extLst>
              </p:cNvPr>
              <p:cNvCxnSpPr>
                <a:cxnSpLocks/>
              </p:cNvCxnSpPr>
              <p:nvPr/>
            </p:nvCxnSpPr>
            <p:spPr bwMode="auto">
              <a:xfrm>
                <a:off x="7186075" y="179704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70A3E019-2F63-407C-B3A8-31A38F453028}"/>
                  </a:ext>
                </a:extLst>
              </p:cNvPr>
              <p:cNvCxnSpPr>
                <a:cxnSpLocks/>
              </p:cNvCxnSpPr>
              <p:nvPr/>
            </p:nvCxnSpPr>
            <p:spPr bwMode="auto">
              <a:xfrm>
                <a:off x="7165966" y="179704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93CD5D9B-1B33-4173-8804-D3647E997F23}"/>
                  </a:ext>
                </a:extLst>
              </p:cNvPr>
              <p:cNvCxnSpPr>
                <a:cxnSpLocks/>
              </p:cNvCxnSpPr>
              <p:nvPr/>
            </p:nvCxnSpPr>
            <p:spPr bwMode="auto">
              <a:xfrm>
                <a:off x="7142683" y="179493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AFEFFCC4-58C9-4924-A073-EC77D90F1CB0}"/>
                  </a:ext>
                </a:extLst>
              </p:cNvPr>
              <p:cNvCxnSpPr>
                <a:cxnSpLocks/>
              </p:cNvCxnSpPr>
              <p:nvPr/>
            </p:nvCxnSpPr>
            <p:spPr bwMode="auto">
              <a:xfrm>
                <a:off x="7125750" y="179493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70D6F5E3-390F-4CFF-B209-A96435F92F52}"/>
                  </a:ext>
                </a:extLst>
              </p:cNvPr>
              <p:cNvCxnSpPr>
                <a:cxnSpLocks/>
              </p:cNvCxnSpPr>
              <p:nvPr/>
            </p:nvCxnSpPr>
            <p:spPr bwMode="auto">
              <a:xfrm>
                <a:off x="7105641" y="179493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ED20DDA0-F885-4C53-A51A-65FB521837AD}"/>
                  </a:ext>
                </a:extLst>
              </p:cNvPr>
              <p:cNvCxnSpPr>
                <a:cxnSpLocks/>
              </p:cNvCxnSpPr>
              <p:nvPr/>
            </p:nvCxnSpPr>
            <p:spPr bwMode="auto">
              <a:xfrm>
                <a:off x="7080241" y="179493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2162E778-A5BF-48A9-8C74-D95D100073A4}"/>
                  </a:ext>
                </a:extLst>
              </p:cNvPr>
              <p:cNvCxnSpPr>
                <a:cxnSpLocks/>
              </p:cNvCxnSpPr>
              <p:nvPr/>
            </p:nvCxnSpPr>
            <p:spPr bwMode="auto">
              <a:xfrm>
                <a:off x="7072833" y="179493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46A6155B-A61E-41FB-A165-32273CF291F7}"/>
                  </a:ext>
                </a:extLst>
              </p:cNvPr>
              <p:cNvCxnSpPr>
                <a:cxnSpLocks/>
              </p:cNvCxnSpPr>
              <p:nvPr/>
            </p:nvCxnSpPr>
            <p:spPr bwMode="auto">
              <a:xfrm>
                <a:off x="7063308" y="1794930"/>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4B485245-E39C-4AF6-988C-56A2726C4BB9}"/>
                  </a:ext>
                </a:extLst>
              </p:cNvPr>
              <p:cNvCxnSpPr>
                <a:cxnSpLocks/>
              </p:cNvCxnSpPr>
              <p:nvPr/>
            </p:nvCxnSpPr>
            <p:spPr bwMode="auto">
              <a:xfrm>
                <a:off x="7049550" y="178963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BE966E5B-DDAC-44C3-B4BE-B7F560C7C7A3}"/>
                  </a:ext>
                </a:extLst>
              </p:cNvPr>
              <p:cNvCxnSpPr>
                <a:cxnSpLocks/>
              </p:cNvCxnSpPr>
              <p:nvPr/>
            </p:nvCxnSpPr>
            <p:spPr bwMode="auto">
              <a:xfrm>
                <a:off x="7028383" y="178963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949C28C0-4DFD-41A1-B63F-34E15648C60D}"/>
                  </a:ext>
                </a:extLst>
              </p:cNvPr>
              <p:cNvCxnSpPr>
                <a:cxnSpLocks/>
              </p:cNvCxnSpPr>
              <p:nvPr/>
            </p:nvCxnSpPr>
            <p:spPr bwMode="auto">
              <a:xfrm>
                <a:off x="7011450" y="178963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BF96DF5E-32FB-4685-983B-E96A82401A2B}"/>
                  </a:ext>
                </a:extLst>
              </p:cNvPr>
              <p:cNvCxnSpPr>
                <a:cxnSpLocks/>
              </p:cNvCxnSpPr>
              <p:nvPr/>
            </p:nvCxnSpPr>
            <p:spPr bwMode="auto">
              <a:xfrm>
                <a:off x="6999808" y="178963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12D96DE8-7006-4AD0-8FE5-D050412B25AB}"/>
                  </a:ext>
                </a:extLst>
              </p:cNvPr>
              <p:cNvCxnSpPr>
                <a:cxnSpLocks/>
              </p:cNvCxnSpPr>
              <p:nvPr/>
            </p:nvCxnSpPr>
            <p:spPr bwMode="auto">
              <a:xfrm>
                <a:off x="6994516" y="178963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B2C75900-0154-4CA5-A5AF-378863967229}"/>
                  </a:ext>
                </a:extLst>
              </p:cNvPr>
              <p:cNvCxnSpPr>
                <a:cxnSpLocks/>
              </p:cNvCxnSpPr>
              <p:nvPr/>
            </p:nvCxnSpPr>
            <p:spPr bwMode="auto">
              <a:xfrm>
                <a:off x="6977582" y="178963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F41D6F59-9137-443C-BAF6-7259E53FEEF2}"/>
                  </a:ext>
                </a:extLst>
              </p:cNvPr>
              <p:cNvCxnSpPr>
                <a:cxnSpLocks/>
              </p:cNvCxnSpPr>
              <p:nvPr/>
            </p:nvCxnSpPr>
            <p:spPr bwMode="auto">
              <a:xfrm>
                <a:off x="6966999" y="178963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327B5438-F30B-4961-ACB5-3ECCB7F821A6}"/>
                  </a:ext>
                </a:extLst>
              </p:cNvPr>
              <p:cNvCxnSpPr>
                <a:cxnSpLocks/>
              </p:cNvCxnSpPr>
              <p:nvPr/>
            </p:nvCxnSpPr>
            <p:spPr bwMode="auto">
              <a:xfrm>
                <a:off x="6963824" y="178963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A79A0925-2CAD-4CED-96C1-5FABA6E993A5}"/>
                  </a:ext>
                </a:extLst>
              </p:cNvPr>
              <p:cNvCxnSpPr>
                <a:cxnSpLocks/>
              </p:cNvCxnSpPr>
              <p:nvPr/>
            </p:nvCxnSpPr>
            <p:spPr bwMode="auto">
              <a:xfrm>
                <a:off x="6959591" y="178963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E5B1FAC8-C7F3-4F0C-91C5-F700BC248F57}"/>
                  </a:ext>
                </a:extLst>
              </p:cNvPr>
              <p:cNvCxnSpPr>
                <a:cxnSpLocks/>
              </p:cNvCxnSpPr>
              <p:nvPr/>
            </p:nvCxnSpPr>
            <p:spPr bwMode="auto">
              <a:xfrm>
                <a:off x="6926783" y="178963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C909BECC-F6FB-4B28-B177-5331AD6A4261}"/>
                  </a:ext>
                </a:extLst>
              </p:cNvPr>
              <p:cNvCxnSpPr>
                <a:cxnSpLocks/>
              </p:cNvCxnSpPr>
              <p:nvPr/>
            </p:nvCxnSpPr>
            <p:spPr bwMode="auto">
              <a:xfrm>
                <a:off x="6915142" y="178963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2857C14C-0175-4489-B634-DC6DB071C560}"/>
                  </a:ext>
                </a:extLst>
              </p:cNvPr>
              <p:cNvCxnSpPr>
                <a:cxnSpLocks/>
              </p:cNvCxnSpPr>
              <p:nvPr/>
            </p:nvCxnSpPr>
            <p:spPr bwMode="auto">
              <a:xfrm>
                <a:off x="6890800" y="178963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8DBC86A4-A965-4677-B8CB-0E974DC6494D}"/>
                  </a:ext>
                </a:extLst>
              </p:cNvPr>
              <p:cNvCxnSpPr>
                <a:cxnSpLocks/>
              </p:cNvCxnSpPr>
              <p:nvPr/>
            </p:nvCxnSpPr>
            <p:spPr bwMode="auto">
              <a:xfrm>
                <a:off x="6881275" y="178963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0A29C9C2-4997-4D9B-BB70-EF8AB5A0AE34}"/>
                  </a:ext>
                </a:extLst>
              </p:cNvPr>
              <p:cNvCxnSpPr>
                <a:cxnSpLocks/>
              </p:cNvCxnSpPr>
              <p:nvPr/>
            </p:nvCxnSpPr>
            <p:spPr bwMode="auto">
              <a:xfrm>
                <a:off x="6868575" y="178328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5106DC3E-8BE8-4A81-A357-046E44C2B402}"/>
                  </a:ext>
                </a:extLst>
              </p:cNvPr>
              <p:cNvCxnSpPr>
                <a:cxnSpLocks/>
              </p:cNvCxnSpPr>
              <p:nvPr/>
            </p:nvCxnSpPr>
            <p:spPr bwMode="auto">
              <a:xfrm>
                <a:off x="6843175" y="178328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897925CA-334D-4616-99E3-804BDF7AEB82}"/>
                  </a:ext>
                </a:extLst>
              </p:cNvPr>
              <p:cNvCxnSpPr>
                <a:cxnSpLocks/>
              </p:cNvCxnSpPr>
              <p:nvPr/>
            </p:nvCxnSpPr>
            <p:spPr bwMode="auto">
              <a:xfrm>
                <a:off x="6826241" y="179704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A1D317CF-CFB1-4D1A-A77C-3B12F43ABBF3}"/>
                  </a:ext>
                </a:extLst>
              </p:cNvPr>
              <p:cNvCxnSpPr>
                <a:cxnSpLocks/>
              </p:cNvCxnSpPr>
              <p:nvPr/>
            </p:nvCxnSpPr>
            <p:spPr bwMode="auto">
              <a:xfrm>
                <a:off x="6810366" y="178434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B015F339-861D-4552-940E-09015D7CE256}"/>
                  </a:ext>
                </a:extLst>
              </p:cNvPr>
              <p:cNvCxnSpPr>
                <a:cxnSpLocks/>
              </p:cNvCxnSpPr>
              <p:nvPr/>
            </p:nvCxnSpPr>
            <p:spPr bwMode="auto">
              <a:xfrm>
                <a:off x="6787083" y="178434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383C6FB0-0F3F-4661-A9A7-FF4D76CD9CD7}"/>
                  </a:ext>
                </a:extLst>
              </p:cNvPr>
              <p:cNvCxnSpPr>
                <a:cxnSpLocks/>
              </p:cNvCxnSpPr>
              <p:nvPr/>
            </p:nvCxnSpPr>
            <p:spPr bwMode="auto">
              <a:xfrm>
                <a:off x="6769091" y="178434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A4C55BA2-4DF0-443D-973B-6812870AC971}"/>
                  </a:ext>
                </a:extLst>
              </p:cNvPr>
              <p:cNvCxnSpPr>
                <a:cxnSpLocks/>
              </p:cNvCxnSpPr>
              <p:nvPr/>
            </p:nvCxnSpPr>
            <p:spPr bwMode="auto">
              <a:xfrm>
                <a:off x="6758508" y="178434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E73F782D-0B4E-40F8-AAE7-34A11A76714C}"/>
                  </a:ext>
                </a:extLst>
              </p:cNvPr>
              <p:cNvCxnSpPr>
                <a:cxnSpLocks/>
              </p:cNvCxnSpPr>
              <p:nvPr/>
            </p:nvCxnSpPr>
            <p:spPr bwMode="auto">
              <a:xfrm>
                <a:off x="6736283" y="178434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A638075B-7856-4A43-9D90-9E3B59093578}"/>
                  </a:ext>
                </a:extLst>
              </p:cNvPr>
              <p:cNvCxnSpPr>
                <a:cxnSpLocks/>
              </p:cNvCxnSpPr>
              <p:nvPr/>
            </p:nvCxnSpPr>
            <p:spPr bwMode="auto">
              <a:xfrm>
                <a:off x="6722524" y="178223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DDB2DFC7-B3D5-4E87-915E-275ED9ECFC2E}"/>
                  </a:ext>
                </a:extLst>
              </p:cNvPr>
              <p:cNvCxnSpPr>
                <a:cxnSpLocks/>
              </p:cNvCxnSpPr>
              <p:nvPr/>
            </p:nvCxnSpPr>
            <p:spPr bwMode="auto">
              <a:xfrm>
                <a:off x="6715116" y="178223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2FD4B26C-38BC-4C09-822C-8B9308709E52}"/>
                  </a:ext>
                </a:extLst>
              </p:cNvPr>
              <p:cNvCxnSpPr>
                <a:cxnSpLocks/>
              </p:cNvCxnSpPr>
              <p:nvPr/>
            </p:nvCxnSpPr>
            <p:spPr bwMode="auto">
              <a:xfrm>
                <a:off x="6710882" y="178223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70D1DC6F-B97B-4A14-9EAB-FDE5FB9FCCF7}"/>
                  </a:ext>
                </a:extLst>
              </p:cNvPr>
              <p:cNvCxnSpPr>
                <a:cxnSpLocks/>
              </p:cNvCxnSpPr>
              <p:nvPr/>
            </p:nvCxnSpPr>
            <p:spPr bwMode="auto">
              <a:xfrm>
                <a:off x="6702416" y="178223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5D656784-CD63-4AFC-B5C3-C8F381DBBE53}"/>
                  </a:ext>
                </a:extLst>
              </p:cNvPr>
              <p:cNvCxnSpPr>
                <a:cxnSpLocks/>
              </p:cNvCxnSpPr>
              <p:nvPr/>
            </p:nvCxnSpPr>
            <p:spPr bwMode="auto">
              <a:xfrm>
                <a:off x="6680191" y="178223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09982E94-D0FF-4B93-B2F5-C9319F56CFE4}"/>
                  </a:ext>
                </a:extLst>
              </p:cNvPr>
              <p:cNvCxnSpPr>
                <a:cxnSpLocks/>
              </p:cNvCxnSpPr>
              <p:nvPr/>
            </p:nvCxnSpPr>
            <p:spPr bwMode="auto">
              <a:xfrm>
                <a:off x="6662200" y="178223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E71C9FA0-F2FA-4354-8B32-3CBC2B12565C}"/>
                  </a:ext>
                </a:extLst>
              </p:cNvPr>
              <p:cNvCxnSpPr>
                <a:cxnSpLocks/>
              </p:cNvCxnSpPr>
              <p:nvPr/>
            </p:nvCxnSpPr>
            <p:spPr bwMode="auto">
              <a:xfrm>
                <a:off x="6642092" y="178223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CF93A7AD-A012-40B6-8E41-FE5F9AAE8231}"/>
                  </a:ext>
                </a:extLst>
              </p:cNvPr>
              <p:cNvCxnSpPr>
                <a:cxnSpLocks/>
              </p:cNvCxnSpPr>
              <p:nvPr/>
            </p:nvCxnSpPr>
            <p:spPr bwMode="auto">
              <a:xfrm>
                <a:off x="6613517" y="178223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A0F39F1A-7F9B-47AB-9BEF-B0E058943439}"/>
                  </a:ext>
                </a:extLst>
              </p:cNvPr>
              <p:cNvCxnSpPr>
                <a:cxnSpLocks/>
              </p:cNvCxnSpPr>
              <p:nvPr/>
            </p:nvCxnSpPr>
            <p:spPr bwMode="auto">
              <a:xfrm>
                <a:off x="6590234" y="177588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954A830E-9503-43B3-89C5-00D266CCB337}"/>
                  </a:ext>
                </a:extLst>
              </p:cNvPr>
              <p:cNvCxnSpPr>
                <a:cxnSpLocks/>
              </p:cNvCxnSpPr>
              <p:nvPr/>
            </p:nvCxnSpPr>
            <p:spPr bwMode="auto">
              <a:xfrm>
                <a:off x="6564834" y="177588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8DCD1FA5-B627-4277-82B7-328E60701058}"/>
                  </a:ext>
                </a:extLst>
              </p:cNvPr>
              <p:cNvCxnSpPr>
                <a:cxnSpLocks/>
              </p:cNvCxnSpPr>
              <p:nvPr/>
            </p:nvCxnSpPr>
            <p:spPr bwMode="auto">
              <a:xfrm>
                <a:off x="6554250" y="177588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D6FDEEFA-D9E2-478C-9B85-7D876FBE800B}"/>
                  </a:ext>
                </a:extLst>
              </p:cNvPr>
              <p:cNvCxnSpPr>
                <a:cxnSpLocks/>
              </p:cNvCxnSpPr>
              <p:nvPr/>
            </p:nvCxnSpPr>
            <p:spPr bwMode="auto">
              <a:xfrm>
                <a:off x="6545783" y="177588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4FA679EE-E207-4CDE-A062-03C4151A6FE6}"/>
                  </a:ext>
                </a:extLst>
              </p:cNvPr>
              <p:cNvCxnSpPr>
                <a:cxnSpLocks/>
              </p:cNvCxnSpPr>
              <p:nvPr/>
            </p:nvCxnSpPr>
            <p:spPr bwMode="auto">
              <a:xfrm>
                <a:off x="6521442" y="177588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28252EE9-A238-481F-B712-8C0E0D83918A}"/>
                  </a:ext>
                </a:extLst>
              </p:cNvPr>
              <p:cNvCxnSpPr>
                <a:cxnSpLocks/>
              </p:cNvCxnSpPr>
              <p:nvPr/>
            </p:nvCxnSpPr>
            <p:spPr bwMode="auto">
              <a:xfrm>
                <a:off x="6511917" y="177588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C848356D-89FB-4148-914A-A4B71F1D0DC4}"/>
                  </a:ext>
                </a:extLst>
              </p:cNvPr>
              <p:cNvCxnSpPr>
                <a:cxnSpLocks/>
              </p:cNvCxnSpPr>
              <p:nvPr/>
            </p:nvCxnSpPr>
            <p:spPr bwMode="auto">
              <a:xfrm>
                <a:off x="6504508" y="177588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57B4AF77-29C1-4F45-81E8-76F5018CF0BD}"/>
                  </a:ext>
                </a:extLst>
              </p:cNvPr>
              <p:cNvCxnSpPr>
                <a:cxnSpLocks/>
              </p:cNvCxnSpPr>
              <p:nvPr/>
            </p:nvCxnSpPr>
            <p:spPr bwMode="auto">
              <a:xfrm>
                <a:off x="6469583" y="177059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265ACCB8-7007-4BC3-A8DB-52EF55CA2BE1}"/>
                  </a:ext>
                </a:extLst>
              </p:cNvPr>
              <p:cNvCxnSpPr>
                <a:cxnSpLocks/>
              </p:cNvCxnSpPr>
              <p:nvPr/>
            </p:nvCxnSpPr>
            <p:spPr bwMode="auto">
              <a:xfrm>
                <a:off x="6451591" y="177270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03598259-32F3-4468-9194-67DDAF381669}"/>
                  </a:ext>
                </a:extLst>
              </p:cNvPr>
              <p:cNvCxnSpPr>
                <a:cxnSpLocks/>
              </p:cNvCxnSpPr>
              <p:nvPr/>
            </p:nvCxnSpPr>
            <p:spPr bwMode="auto">
              <a:xfrm>
                <a:off x="6410316" y="176318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26850389-91BB-4CB9-8537-34E84B00107A}"/>
                  </a:ext>
                </a:extLst>
              </p:cNvPr>
              <p:cNvCxnSpPr>
                <a:cxnSpLocks/>
              </p:cNvCxnSpPr>
              <p:nvPr/>
            </p:nvCxnSpPr>
            <p:spPr bwMode="auto">
              <a:xfrm>
                <a:off x="6380683" y="176318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1E2DE650-FA10-486A-8099-F66128A3258A}"/>
                  </a:ext>
                </a:extLst>
              </p:cNvPr>
              <p:cNvCxnSpPr>
                <a:cxnSpLocks/>
              </p:cNvCxnSpPr>
              <p:nvPr/>
            </p:nvCxnSpPr>
            <p:spPr bwMode="auto">
              <a:xfrm>
                <a:off x="6358458" y="176318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2F51A0ED-B47B-4678-9838-379BB0F37ACE}"/>
                  </a:ext>
                </a:extLst>
              </p:cNvPr>
              <p:cNvCxnSpPr>
                <a:cxnSpLocks/>
              </p:cNvCxnSpPr>
              <p:nvPr/>
            </p:nvCxnSpPr>
            <p:spPr bwMode="auto">
              <a:xfrm>
                <a:off x="6290724" y="175789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5910E42D-65F0-4B82-A8ED-365E44FB33CF}"/>
                  </a:ext>
                </a:extLst>
              </p:cNvPr>
              <p:cNvCxnSpPr>
                <a:cxnSpLocks/>
              </p:cNvCxnSpPr>
              <p:nvPr/>
            </p:nvCxnSpPr>
            <p:spPr bwMode="auto">
              <a:xfrm>
                <a:off x="6281199" y="175789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DBD47A7F-08D3-4FA5-862C-14ED96DE923B}"/>
                  </a:ext>
                </a:extLst>
              </p:cNvPr>
              <p:cNvCxnSpPr>
                <a:cxnSpLocks/>
              </p:cNvCxnSpPr>
              <p:nvPr/>
            </p:nvCxnSpPr>
            <p:spPr bwMode="auto">
              <a:xfrm>
                <a:off x="6276966" y="175789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9EC2F4EF-3E29-43D2-A858-989A24474443}"/>
                  </a:ext>
                </a:extLst>
              </p:cNvPr>
              <p:cNvCxnSpPr>
                <a:cxnSpLocks/>
              </p:cNvCxnSpPr>
              <p:nvPr/>
            </p:nvCxnSpPr>
            <p:spPr bwMode="auto">
              <a:xfrm>
                <a:off x="6267441" y="175789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E40294BA-0EA3-42E0-AB26-0F2F72ABE13C}"/>
                  </a:ext>
                </a:extLst>
              </p:cNvPr>
              <p:cNvCxnSpPr>
                <a:cxnSpLocks/>
              </p:cNvCxnSpPr>
              <p:nvPr/>
            </p:nvCxnSpPr>
            <p:spPr bwMode="auto">
              <a:xfrm>
                <a:off x="6255799" y="176741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916E3F1C-6C04-4C50-A669-BC52F0921DFC}"/>
                  </a:ext>
                </a:extLst>
              </p:cNvPr>
              <p:cNvCxnSpPr>
                <a:cxnSpLocks/>
              </p:cNvCxnSpPr>
              <p:nvPr/>
            </p:nvCxnSpPr>
            <p:spPr bwMode="auto">
              <a:xfrm>
                <a:off x="6225107" y="175365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27F94077-D42F-40DE-BE0D-C5399A97F9F7}"/>
                  </a:ext>
                </a:extLst>
              </p:cNvPr>
              <p:cNvCxnSpPr>
                <a:cxnSpLocks/>
              </p:cNvCxnSpPr>
              <p:nvPr/>
            </p:nvCxnSpPr>
            <p:spPr bwMode="auto">
              <a:xfrm>
                <a:off x="6231457" y="174942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BC732188-7028-4366-9792-E2F1B7D79E3E}"/>
                  </a:ext>
                </a:extLst>
              </p:cNvPr>
              <p:cNvCxnSpPr>
                <a:cxnSpLocks/>
              </p:cNvCxnSpPr>
              <p:nvPr/>
            </p:nvCxnSpPr>
            <p:spPr bwMode="auto">
              <a:xfrm>
                <a:off x="6215582" y="176106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8E61B88C-F1EF-4506-851A-79B4EEB75334}"/>
                  </a:ext>
                </a:extLst>
              </p:cNvPr>
              <p:cNvCxnSpPr>
                <a:cxnSpLocks/>
              </p:cNvCxnSpPr>
              <p:nvPr/>
            </p:nvCxnSpPr>
            <p:spPr bwMode="auto">
              <a:xfrm>
                <a:off x="6196532" y="175471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BE90F7BC-F865-4188-8527-958FB5EE292E}"/>
                  </a:ext>
                </a:extLst>
              </p:cNvPr>
              <p:cNvCxnSpPr>
                <a:cxnSpLocks/>
              </p:cNvCxnSpPr>
              <p:nvPr/>
            </p:nvCxnSpPr>
            <p:spPr bwMode="auto">
              <a:xfrm>
                <a:off x="6127740" y="175471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120B4786-C493-444B-A590-FA239FC74111}"/>
                  </a:ext>
                </a:extLst>
              </p:cNvPr>
              <p:cNvCxnSpPr>
                <a:cxnSpLocks/>
              </p:cNvCxnSpPr>
              <p:nvPr/>
            </p:nvCxnSpPr>
            <p:spPr bwMode="auto">
              <a:xfrm>
                <a:off x="6018732" y="175894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1FB7952D-D77A-48C6-A31F-78DFB9292A68}"/>
                  </a:ext>
                </a:extLst>
              </p:cNvPr>
              <p:cNvCxnSpPr>
                <a:cxnSpLocks/>
              </p:cNvCxnSpPr>
              <p:nvPr/>
            </p:nvCxnSpPr>
            <p:spPr bwMode="auto">
              <a:xfrm>
                <a:off x="6001799" y="176106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7D7915FD-1DF8-4732-88F0-671258892DBB}"/>
                  </a:ext>
                </a:extLst>
              </p:cNvPr>
              <p:cNvCxnSpPr>
                <a:cxnSpLocks/>
              </p:cNvCxnSpPr>
              <p:nvPr/>
            </p:nvCxnSpPr>
            <p:spPr bwMode="auto">
              <a:xfrm>
                <a:off x="5965816" y="175471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9E5A60A3-BEB2-4707-8595-30DCFB99CBBD}"/>
                  </a:ext>
                </a:extLst>
              </p:cNvPr>
              <p:cNvCxnSpPr>
                <a:cxnSpLocks/>
              </p:cNvCxnSpPr>
              <p:nvPr/>
            </p:nvCxnSpPr>
            <p:spPr bwMode="auto">
              <a:xfrm>
                <a:off x="5946766" y="175259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2087105A-6406-4F07-96FB-23A94A7B4BBB}"/>
                  </a:ext>
                </a:extLst>
              </p:cNvPr>
              <p:cNvCxnSpPr>
                <a:cxnSpLocks/>
              </p:cNvCxnSpPr>
              <p:nvPr/>
            </p:nvCxnSpPr>
            <p:spPr bwMode="auto">
              <a:xfrm>
                <a:off x="5901258" y="175048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32FD5317-BCEE-4FE2-B8BA-7CD7F918EC78}"/>
                  </a:ext>
                </a:extLst>
              </p:cNvPr>
              <p:cNvCxnSpPr>
                <a:cxnSpLocks/>
              </p:cNvCxnSpPr>
              <p:nvPr/>
            </p:nvCxnSpPr>
            <p:spPr bwMode="auto">
              <a:xfrm>
                <a:off x="5875858" y="175154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263EE139-3ED4-4536-95AE-B5BE6FF7C51B}"/>
                  </a:ext>
                </a:extLst>
              </p:cNvPr>
              <p:cNvCxnSpPr>
                <a:cxnSpLocks/>
              </p:cNvCxnSpPr>
              <p:nvPr/>
            </p:nvCxnSpPr>
            <p:spPr bwMode="auto">
              <a:xfrm>
                <a:off x="5761558" y="174836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D45D45BC-A4BC-4D4D-917A-C9DB5C3F6AD9}"/>
                  </a:ext>
                </a:extLst>
              </p:cNvPr>
              <p:cNvCxnSpPr>
                <a:cxnSpLocks/>
              </p:cNvCxnSpPr>
              <p:nvPr/>
            </p:nvCxnSpPr>
            <p:spPr bwMode="auto">
              <a:xfrm>
                <a:off x="5667366" y="173884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74087A8F-AC38-41D7-9D84-61319D374EAA}"/>
                  </a:ext>
                </a:extLst>
              </p:cNvPr>
              <p:cNvCxnSpPr>
                <a:cxnSpLocks/>
              </p:cNvCxnSpPr>
              <p:nvPr/>
            </p:nvCxnSpPr>
            <p:spPr bwMode="auto">
              <a:xfrm>
                <a:off x="5619741" y="173884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E7026151-4263-406B-B3E4-99958B25B7B3}"/>
                  </a:ext>
                </a:extLst>
              </p:cNvPr>
              <p:cNvCxnSpPr>
                <a:cxnSpLocks/>
              </p:cNvCxnSpPr>
              <p:nvPr/>
            </p:nvCxnSpPr>
            <p:spPr bwMode="auto">
              <a:xfrm>
                <a:off x="5478982" y="173037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DFFB798B-5255-4C56-BA44-33F46792CBF2}"/>
                  </a:ext>
                </a:extLst>
              </p:cNvPr>
              <p:cNvCxnSpPr>
                <a:cxnSpLocks/>
              </p:cNvCxnSpPr>
              <p:nvPr/>
            </p:nvCxnSpPr>
            <p:spPr bwMode="auto">
              <a:xfrm>
                <a:off x="5392198" y="173037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4A87B3B1-C5AA-450D-994E-DFB6E107F998}"/>
                  </a:ext>
                </a:extLst>
              </p:cNvPr>
              <p:cNvCxnSpPr>
                <a:cxnSpLocks/>
              </p:cNvCxnSpPr>
              <p:nvPr/>
            </p:nvCxnSpPr>
            <p:spPr bwMode="auto">
              <a:xfrm>
                <a:off x="5346689" y="173037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F60F2EA6-0CE8-4523-9DC6-4AC4FFF06C6E}"/>
                  </a:ext>
                </a:extLst>
              </p:cNvPr>
              <p:cNvCxnSpPr>
                <a:cxnSpLocks/>
              </p:cNvCxnSpPr>
              <p:nvPr/>
            </p:nvCxnSpPr>
            <p:spPr bwMode="auto">
              <a:xfrm>
                <a:off x="5305414" y="173037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E5557E65-9F31-400C-9505-63381F7654F9}"/>
                  </a:ext>
                </a:extLst>
              </p:cNvPr>
              <p:cNvCxnSpPr>
                <a:cxnSpLocks/>
              </p:cNvCxnSpPr>
              <p:nvPr/>
            </p:nvCxnSpPr>
            <p:spPr bwMode="auto">
              <a:xfrm>
                <a:off x="5284247" y="173037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DD8991FF-2E04-4F57-83A0-427B3F12A71F}"/>
                  </a:ext>
                </a:extLst>
              </p:cNvPr>
              <p:cNvCxnSpPr>
                <a:cxnSpLocks/>
              </p:cNvCxnSpPr>
              <p:nvPr/>
            </p:nvCxnSpPr>
            <p:spPr bwMode="auto">
              <a:xfrm>
                <a:off x="5241913" y="173037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F0862DDC-5884-4AC2-A3D4-CD645E996410}"/>
                  </a:ext>
                </a:extLst>
              </p:cNvPr>
              <p:cNvCxnSpPr>
                <a:cxnSpLocks/>
              </p:cNvCxnSpPr>
              <p:nvPr/>
            </p:nvCxnSpPr>
            <p:spPr bwMode="auto">
              <a:xfrm>
                <a:off x="5168888" y="1730375"/>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FA42BE8A-E233-4905-91FC-50B07EC5E2CD}"/>
                  </a:ext>
                </a:extLst>
              </p:cNvPr>
              <p:cNvCxnSpPr>
                <a:cxnSpLocks/>
              </p:cNvCxnSpPr>
              <p:nvPr/>
            </p:nvCxnSpPr>
            <p:spPr bwMode="auto">
              <a:xfrm>
                <a:off x="5092688" y="172190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98C62004-3DF6-45C8-9550-C717AF57C32D}"/>
                  </a:ext>
                </a:extLst>
              </p:cNvPr>
              <p:cNvCxnSpPr>
                <a:cxnSpLocks/>
              </p:cNvCxnSpPr>
              <p:nvPr/>
            </p:nvCxnSpPr>
            <p:spPr bwMode="auto">
              <a:xfrm>
                <a:off x="5060938" y="172190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9206D701-DA74-4D1D-A7F1-BF16CDE9C256}"/>
                  </a:ext>
                </a:extLst>
              </p:cNvPr>
              <p:cNvCxnSpPr>
                <a:cxnSpLocks/>
              </p:cNvCxnSpPr>
              <p:nvPr/>
            </p:nvCxnSpPr>
            <p:spPr bwMode="auto">
              <a:xfrm>
                <a:off x="5054588" y="172190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8597C439-708B-43B9-BD4B-6C735623E5CF}"/>
                  </a:ext>
                </a:extLst>
              </p:cNvPr>
              <p:cNvCxnSpPr>
                <a:cxnSpLocks/>
              </p:cNvCxnSpPr>
              <p:nvPr/>
            </p:nvCxnSpPr>
            <p:spPr bwMode="auto">
              <a:xfrm>
                <a:off x="5070463" y="172190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3368D369-8B91-4072-9CA6-4CB64DFF6C2F}"/>
                  </a:ext>
                </a:extLst>
              </p:cNvPr>
              <p:cNvCxnSpPr>
                <a:cxnSpLocks/>
              </p:cNvCxnSpPr>
              <p:nvPr/>
            </p:nvCxnSpPr>
            <p:spPr bwMode="auto">
              <a:xfrm>
                <a:off x="4979446" y="1721908"/>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932FB991-DB27-4C6A-9AA2-D732CFD7E9E5}"/>
                  </a:ext>
                </a:extLst>
              </p:cNvPr>
              <p:cNvCxnSpPr>
                <a:cxnSpLocks/>
              </p:cNvCxnSpPr>
              <p:nvPr/>
            </p:nvCxnSpPr>
            <p:spPr bwMode="auto">
              <a:xfrm>
                <a:off x="4859855" y="171238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9C2EFEAA-2EFF-41FF-A6E0-694B919DD929}"/>
                  </a:ext>
                </a:extLst>
              </p:cNvPr>
              <p:cNvCxnSpPr>
                <a:cxnSpLocks/>
              </p:cNvCxnSpPr>
              <p:nvPr/>
            </p:nvCxnSpPr>
            <p:spPr bwMode="auto">
              <a:xfrm>
                <a:off x="4828105" y="171344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37BE3DAA-D3AB-4AC3-80D8-EC7FD2171C88}"/>
                  </a:ext>
                </a:extLst>
              </p:cNvPr>
              <p:cNvCxnSpPr>
                <a:cxnSpLocks/>
              </p:cNvCxnSpPr>
              <p:nvPr/>
            </p:nvCxnSpPr>
            <p:spPr bwMode="auto">
              <a:xfrm>
                <a:off x="4775188" y="170603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019F3870-D041-4C66-8AE8-83A29A5A2A31}"/>
                  </a:ext>
                </a:extLst>
              </p:cNvPr>
              <p:cNvCxnSpPr>
                <a:cxnSpLocks/>
              </p:cNvCxnSpPr>
              <p:nvPr/>
            </p:nvCxnSpPr>
            <p:spPr bwMode="auto">
              <a:xfrm>
                <a:off x="4697930" y="170603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2F9FB664-3168-4567-8056-31E160DCD087}"/>
                  </a:ext>
                </a:extLst>
              </p:cNvPr>
              <p:cNvCxnSpPr>
                <a:cxnSpLocks/>
              </p:cNvCxnSpPr>
              <p:nvPr/>
            </p:nvCxnSpPr>
            <p:spPr bwMode="auto">
              <a:xfrm>
                <a:off x="4679938" y="170603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556F0CCB-9ED5-4616-AA97-19F13D4BED4F}"/>
                  </a:ext>
                </a:extLst>
              </p:cNvPr>
              <p:cNvCxnSpPr>
                <a:cxnSpLocks/>
              </p:cNvCxnSpPr>
              <p:nvPr/>
            </p:nvCxnSpPr>
            <p:spPr bwMode="auto">
              <a:xfrm>
                <a:off x="4620671" y="169968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F8A7270D-6600-41B0-9FCE-32643D839F30}"/>
                  </a:ext>
                </a:extLst>
              </p:cNvPr>
              <p:cNvCxnSpPr>
                <a:cxnSpLocks/>
              </p:cNvCxnSpPr>
              <p:nvPr/>
            </p:nvCxnSpPr>
            <p:spPr bwMode="auto">
              <a:xfrm>
                <a:off x="4593154" y="169968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1AB67A78-F399-4B7E-8C86-27A5CCBBAE3B}"/>
                  </a:ext>
                </a:extLst>
              </p:cNvPr>
              <p:cNvCxnSpPr>
                <a:cxnSpLocks/>
              </p:cNvCxnSpPr>
              <p:nvPr/>
            </p:nvCxnSpPr>
            <p:spPr bwMode="auto">
              <a:xfrm>
                <a:off x="4584687" y="169968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391872B0-139D-40BB-9B93-162F04AFCBA5}"/>
                  </a:ext>
                </a:extLst>
              </p:cNvPr>
              <p:cNvCxnSpPr>
                <a:cxnSpLocks/>
              </p:cNvCxnSpPr>
              <p:nvPr/>
            </p:nvCxnSpPr>
            <p:spPr bwMode="auto">
              <a:xfrm>
                <a:off x="4565637" y="169968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E7E34655-3693-4C35-BD88-20180D48776A}"/>
                  </a:ext>
                </a:extLst>
              </p:cNvPr>
              <p:cNvCxnSpPr>
                <a:cxnSpLocks/>
              </p:cNvCxnSpPr>
              <p:nvPr/>
            </p:nvCxnSpPr>
            <p:spPr bwMode="auto">
              <a:xfrm>
                <a:off x="4520129" y="169968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A0250FEF-FC71-4E20-81B5-526182AB0A8E}"/>
                  </a:ext>
                </a:extLst>
              </p:cNvPr>
              <p:cNvCxnSpPr>
                <a:cxnSpLocks/>
              </p:cNvCxnSpPr>
              <p:nvPr/>
            </p:nvCxnSpPr>
            <p:spPr bwMode="auto">
              <a:xfrm>
                <a:off x="4516954" y="169968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9FD4CE33-E85D-4E2E-9180-AD9B7909B691}"/>
                  </a:ext>
                </a:extLst>
              </p:cNvPr>
              <p:cNvCxnSpPr>
                <a:cxnSpLocks/>
              </p:cNvCxnSpPr>
              <p:nvPr/>
            </p:nvCxnSpPr>
            <p:spPr bwMode="auto">
              <a:xfrm>
                <a:off x="4453454" y="170709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0BC8B147-48C1-493E-9B7F-3C1AABC83576}"/>
                  </a:ext>
                </a:extLst>
              </p:cNvPr>
              <p:cNvCxnSpPr>
                <a:cxnSpLocks/>
              </p:cNvCxnSpPr>
              <p:nvPr/>
            </p:nvCxnSpPr>
            <p:spPr bwMode="auto">
              <a:xfrm>
                <a:off x="4272479" y="169756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8D806723-CE48-4022-A1B9-1CB92F30B77A}"/>
                  </a:ext>
                </a:extLst>
              </p:cNvPr>
              <p:cNvCxnSpPr>
                <a:cxnSpLocks/>
              </p:cNvCxnSpPr>
              <p:nvPr/>
            </p:nvCxnSpPr>
            <p:spPr bwMode="auto">
              <a:xfrm>
                <a:off x="4206862" y="169333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F26191FB-6CAA-45A0-B4C7-70945FF340C1}"/>
                  </a:ext>
                </a:extLst>
              </p:cNvPr>
              <p:cNvCxnSpPr>
                <a:cxnSpLocks/>
              </p:cNvCxnSpPr>
              <p:nvPr/>
            </p:nvCxnSpPr>
            <p:spPr bwMode="auto">
              <a:xfrm>
                <a:off x="4109495" y="168804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CB78A9AA-4988-40D9-8146-CB45D6641044}"/>
                  </a:ext>
                </a:extLst>
              </p:cNvPr>
              <p:cNvCxnSpPr>
                <a:cxnSpLocks/>
              </p:cNvCxnSpPr>
              <p:nvPr/>
            </p:nvCxnSpPr>
            <p:spPr bwMode="auto">
              <a:xfrm>
                <a:off x="4093620" y="168804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143E9F82-9EDD-48AC-9439-3C4A39E53496}"/>
                  </a:ext>
                </a:extLst>
              </p:cNvPr>
              <p:cNvCxnSpPr>
                <a:cxnSpLocks/>
              </p:cNvCxnSpPr>
              <p:nvPr/>
            </p:nvCxnSpPr>
            <p:spPr bwMode="auto">
              <a:xfrm>
                <a:off x="4052345" y="168804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C5950044-D670-4661-A20A-9A02DBC6D48C}"/>
                  </a:ext>
                </a:extLst>
              </p:cNvPr>
              <p:cNvCxnSpPr>
                <a:cxnSpLocks/>
              </p:cNvCxnSpPr>
              <p:nvPr/>
            </p:nvCxnSpPr>
            <p:spPr bwMode="auto">
              <a:xfrm>
                <a:off x="4015303" y="168274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B65FC9E0-D24D-47BC-82D3-434544DA9FE7}"/>
                  </a:ext>
                </a:extLst>
              </p:cNvPr>
              <p:cNvCxnSpPr>
                <a:cxnSpLocks/>
              </p:cNvCxnSpPr>
              <p:nvPr/>
            </p:nvCxnSpPr>
            <p:spPr bwMode="auto">
              <a:xfrm>
                <a:off x="4000486" y="168274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1176BCA3-DBAD-4EB1-907B-6A4CC209F4C5}"/>
                  </a:ext>
                </a:extLst>
              </p:cNvPr>
              <p:cNvCxnSpPr>
                <a:cxnSpLocks/>
              </p:cNvCxnSpPr>
              <p:nvPr/>
            </p:nvCxnSpPr>
            <p:spPr bwMode="auto">
              <a:xfrm>
                <a:off x="3990961" y="168274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C3968D49-34FE-4FF1-AD3E-B3A21498443D}"/>
                  </a:ext>
                </a:extLst>
              </p:cNvPr>
              <p:cNvCxnSpPr>
                <a:cxnSpLocks/>
              </p:cNvCxnSpPr>
              <p:nvPr/>
            </p:nvCxnSpPr>
            <p:spPr bwMode="auto">
              <a:xfrm>
                <a:off x="3971911" y="168274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F11662E3-D5B0-4CCA-B250-D8B82BF160A4}"/>
                  </a:ext>
                </a:extLst>
              </p:cNvPr>
              <p:cNvCxnSpPr>
                <a:cxnSpLocks/>
              </p:cNvCxnSpPr>
              <p:nvPr/>
            </p:nvCxnSpPr>
            <p:spPr bwMode="auto">
              <a:xfrm>
                <a:off x="3929578" y="168274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97D68976-60D4-462B-8C86-A7DA5D7D27FC}"/>
                  </a:ext>
                </a:extLst>
              </p:cNvPr>
              <p:cNvCxnSpPr>
                <a:cxnSpLocks/>
              </p:cNvCxnSpPr>
              <p:nvPr/>
            </p:nvCxnSpPr>
            <p:spPr bwMode="auto">
              <a:xfrm>
                <a:off x="3802578" y="166899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4797CCC2-596B-46EA-ADA3-14199C631A39}"/>
                  </a:ext>
                </a:extLst>
              </p:cNvPr>
              <p:cNvCxnSpPr>
                <a:cxnSpLocks/>
              </p:cNvCxnSpPr>
              <p:nvPr/>
            </p:nvCxnSpPr>
            <p:spPr bwMode="auto">
              <a:xfrm>
                <a:off x="3764478" y="166899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2C16CA7C-6CA6-4C7D-B4C3-071C2C566DB4}"/>
                  </a:ext>
                </a:extLst>
              </p:cNvPr>
              <p:cNvCxnSpPr>
                <a:cxnSpLocks/>
              </p:cNvCxnSpPr>
              <p:nvPr/>
            </p:nvCxnSpPr>
            <p:spPr bwMode="auto">
              <a:xfrm>
                <a:off x="3723203" y="166899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EFD978AC-1901-49C5-B647-B271D4944E44}"/>
                  </a:ext>
                </a:extLst>
              </p:cNvPr>
              <p:cNvCxnSpPr>
                <a:cxnSpLocks/>
              </p:cNvCxnSpPr>
              <p:nvPr/>
            </p:nvCxnSpPr>
            <p:spPr bwMode="auto">
              <a:xfrm>
                <a:off x="3676636" y="166899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C2A72E2A-5789-4E7F-84E3-DEA8C287DA9E}"/>
                  </a:ext>
                </a:extLst>
              </p:cNvPr>
              <p:cNvCxnSpPr>
                <a:cxnSpLocks/>
              </p:cNvCxnSpPr>
              <p:nvPr/>
            </p:nvCxnSpPr>
            <p:spPr bwMode="auto">
              <a:xfrm>
                <a:off x="3645944" y="166899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E3110828-54E5-4D4A-BC20-B0CCB849EADD}"/>
                  </a:ext>
                </a:extLst>
              </p:cNvPr>
              <p:cNvCxnSpPr>
                <a:cxnSpLocks/>
              </p:cNvCxnSpPr>
              <p:nvPr/>
            </p:nvCxnSpPr>
            <p:spPr bwMode="auto">
              <a:xfrm>
                <a:off x="3573978" y="166899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6F50FCAC-B50D-4217-AD01-4990EBE416D1}"/>
                  </a:ext>
                </a:extLst>
              </p:cNvPr>
              <p:cNvCxnSpPr>
                <a:cxnSpLocks/>
              </p:cNvCxnSpPr>
              <p:nvPr/>
            </p:nvCxnSpPr>
            <p:spPr bwMode="auto">
              <a:xfrm>
                <a:off x="3461795" y="166052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76973E5E-9682-420A-8C5C-9072C42B2A44}"/>
                  </a:ext>
                </a:extLst>
              </p:cNvPr>
              <p:cNvCxnSpPr>
                <a:cxnSpLocks/>
              </p:cNvCxnSpPr>
              <p:nvPr/>
            </p:nvCxnSpPr>
            <p:spPr bwMode="auto">
              <a:xfrm>
                <a:off x="3443803" y="166052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0825692D-9DDE-453E-A5A1-E4D4499E6793}"/>
                  </a:ext>
                </a:extLst>
              </p:cNvPr>
              <p:cNvCxnSpPr>
                <a:cxnSpLocks/>
              </p:cNvCxnSpPr>
              <p:nvPr/>
            </p:nvCxnSpPr>
            <p:spPr bwMode="auto">
              <a:xfrm>
                <a:off x="3364428" y="166052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C2782DE7-EB9D-4E87-BF1F-4B881FD4666C}"/>
                  </a:ext>
                </a:extLst>
              </p:cNvPr>
              <p:cNvCxnSpPr>
                <a:cxnSpLocks/>
              </p:cNvCxnSpPr>
              <p:nvPr/>
            </p:nvCxnSpPr>
            <p:spPr bwMode="auto">
              <a:xfrm>
                <a:off x="3324211" y="165311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6FB27675-F4A1-409C-A7B2-3BA823DA1C0D}"/>
                  </a:ext>
                </a:extLst>
              </p:cNvPr>
              <p:cNvCxnSpPr>
                <a:cxnSpLocks/>
              </p:cNvCxnSpPr>
              <p:nvPr/>
            </p:nvCxnSpPr>
            <p:spPr bwMode="auto">
              <a:xfrm>
                <a:off x="3280819" y="165311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D9CD8C23-42AB-42DA-A024-1628D50BE128}"/>
                  </a:ext>
                </a:extLst>
              </p:cNvPr>
              <p:cNvCxnSpPr>
                <a:cxnSpLocks/>
              </p:cNvCxnSpPr>
              <p:nvPr/>
            </p:nvCxnSpPr>
            <p:spPr bwMode="auto">
              <a:xfrm>
                <a:off x="3256477" y="165311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527DEA3D-6468-4371-93FD-D8D5273B2A8B}"/>
                  </a:ext>
                </a:extLst>
              </p:cNvPr>
              <p:cNvCxnSpPr>
                <a:cxnSpLocks/>
              </p:cNvCxnSpPr>
              <p:nvPr/>
            </p:nvCxnSpPr>
            <p:spPr bwMode="auto">
              <a:xfrm>
                <a:off x="3233194" y="164994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3064F3E5-D847-4554-B4FF-06AB9F081A1E}"/>
                  </a:ext>
                </a:extLst>
              </p:cNvPr>
              <p:cNvCxnSpPr>
                <a:cxnSpLocks/>
              </p:cNvCxnSpPr>
              <p:nvPr/>
            </p:nvCxnSpPr>
            <p:spPr bwMode="auto">
              <a:xfrm>
                <a:off x="3194036" y="164994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18E7881F-4AD4-408C-9582-CDFA9BA7EC5D}"/>
                  </a:ext>
                </a:extLst>
              </p:cNvPr>
              <p:cNvCxnSpPr>
                <a:cxnSpLocks/>
              </p:cNvCxnSpPr>
              <p:nvPr/>
            </p:nvCxnSpPr>
            <p:spPr bwMode="auto">
              <a:xfrm>
                <a:off x="3168636" y="164994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781056CA-FD7E-4A8A-81CF-5DCA6E689086}"/>
                  </a:ext>
                </a:extLst>
              </p:cNvPr>
              <p:cNvCxnSpPr>
                <a:cxnSpLocks/>
              </p:cNvCxnSpPr>
              <p:nvPr/>
            </p:nvCxnSpPr>
            <p:spPr bwMode="auto">
              <a:xfrm>
                <a:off x="3133711" y="166158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B050FEDB-45BA-499B-933F-8FEE4C886D9E}"/>
                  </a:ext>
                </a:extLst>
              </p:cNvPr>
              <p:cNvCxnSpPr>
                <a:cxnSpLocks/>
              </p:cNvCxnSpPr>
              <p:nvPr/>
            </p:nvCxnSpPr>
            <p:spPr bwMode="auto">
              <a:xfrm>
                <a:off x="3118894" y="1661583"/>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F7CDE3F1-F115-4D89-AD5A-AE02556D1DD9}"/>
                  </a:ext>
                </a:extLst>
              </p:cNvPr>
              <p:cNvCxnSpPr>
                <a:cxnSpLocks/>
              </p:cNvCxnSpPr>
              <p:nvPr/>
            </p:nvCxnSpPr>
            <p:spPr bwMode="auto">
              <a:xfrm>
                <a:off x="3111485" y="1656291"/>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8C4A3923-5FA6-4ACB-B8BA-2FC0A41B3916}"/>
                  </a:ext>
                </a:extLst>
              </p:cNvPr>
              <p:cNvCxnSpPr>
                <a:cxnSpLocks/>
              </p:cNvCxnSpPr>
              <p:nvPr/>
            </p:nvCxnSpPr>
            <p:spPr bwMode="auto">
              <a:xfrm>
                <a:off x="3092435" y="166687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DE7ACE97-82B0-4981-A36F-38DBC99BE8F3}"/>
                  </a:ext>
                </a:extLst>
              </p:cNvPr>
              <p:cNvCxnSpPr>
                <a:cxnSpLocks/>
              </p:cNvCxnSpPr>
              <p:nvPr/>
            </p:nvCxnSpPr>
            <p:spPr bwMode="auto">
              <a:xfrm>
                <a:off x="3054335" y="165417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41C40221-F469-414A-BB6D-76E4E7B1438C}"/>
                  </a:ext>
                </a:extLst>
              </p:cNvPr>
              <p:cNvCxnSpPr>
                <a:cxnSpLocks/>
              </p:cNvCxnSpPr>
              <p:nvPr/>
            </p:nvCxnSpPr>
            <p:spPr bwMode="auto">
              <a:xfrm>
                <a:off x="3046926" y="165417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CE70FA80-ACB0-4636-B44C-D7C6EB5F4B76}"/>
                  </a:ext>
                </a:extLst>
              </p:cNvPr>
              <p:cNvCxnSpPr>
                <a:cxnSpLocks/>
              </p:cNvCxnSpPr>
              <p:nvPr/>
            </p:nvCxnSpPr>
            <p:spPr bwMode="auto">
              <a:xfrm>
                <a:off x="2995067" y="165311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84255CE8-B78B-4A47-A41D-B00A80C0BFDB}"/>
                  </a:ext>
                </a:extLst>
              </p:cNvPr>
              <p:cNvCxnSpPr>
                <a:cxnSpLocks/>
              </p:cNvCxnSpPr>
              <p:nvPr/>
            </p:nvCxnSpPr>
            <p:spPr bwMode="auto">
              <a:xfrm>
                <a:off x="2982367" y="164041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42F97B0C-E304-49C7-BDD6-4F33C5784628}"/>
                  </a:ext>
                </a:extLst>
              </p:cNvPr>
              <p:cNvCxnSpPr>
                <a:cxnSpLocks/>
              </p:cNvCxnSpPr>
              <p:nvPr/>
            </p:nvCxnSpPr>
            <p:spPr bwMode="auto">
              <a:xfrm>
                <a:off x="2891350" y="1648882"/>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0CAB8268-D70F-4F06-99FF-275304A34B7B}"/>
                  </a:ext>
                </a:extLst>
              </p:cNvPr>
              <p:cNvCxnSpPr>
                <a:cxnSpLocks/>
              </p:cNvCxnSpPr>
              <p:nvPr/>
            </p:nvCxnSpPr>
            <p:spPr bwMode="auto">
              <a:xfrm>
                <a:off x="2873358" y="163512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6F7AFE6D-1C63-429B-82B7-FC2BFC8CC84F}"/>
                  </a:ext>
                </a:extLst>
              </p:cNvPr>
              <p:cNvCxnSpPr>
                <a:cxnSpLocks/>
              </p:cNvCxnSpPr>
              <p:nvPr/>
            </p:nvCxnSpPr>
            <p:spPr bwMode="auto">
              <a:xfrm>
                <a:off x="2857483" y="163512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2D5B002E-19B3-4932-A515-C9BC76B3E5E7}"/>
                  </a:ext>
                </a:extLst>
              </p:cNvPr>
              <p:cNvCxnSpPr>
                <a:cxnSpLocks/>
              </p:cNvCxnSpPr>
              <p:nvPr/>
            </p:nvCxnSpPr>
            <p:spPr bwMode="auto">
              <a:xfrm>
                <a:off x="2799274" y="164782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7DCE0FB6-5D6D-44F0-8FE0-692FF2CACCA5}"/>
                  </a:ext>
                </a:extLst>
              </p:cNvPr>
              <p:cNvCxnSpPr>
                <a:cxnSpLocks/>
              </p:cNvCxnSpPr>
              <p:nvPr/>
            </p:nvCxnSpPr>
            <p:spPr bwMode="auto">
              <a:xfrm>
                <a:off x="2778108" y="164782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DA2B5C7F-BF47-4AB0-BBDA-15E31603D2FC}"/>
                  </a:ext>
                </a:extLst>
              </p:cNvPr>
              <p:cNvCxnSpPr>
                <a:cxnSpLocks/>
              </p:cNvCxnSpPr>
              <p:nvPr/>
            </p:nvCxnSpPr>
            <p:spPr bwMode="auto">
              <a:xfrm>
                <a:off x="2722016" y="164676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A68A941E-6166-4503-8881-56222D9C0BCC}"/>
                  </a:ext>
                </a:extLst>
              </p:cNvPr>
              <p:cNvCxnSpPr>
                <a:cxnSpLocks/>
              </p:cNvCxnSpPr>
              <p:nvPr/>
            </p:nvCxnSpPr>
            <p:spPr bwMode="auto">
              <a:xfrm>
                <a:off x="2690266" y="164676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A141DAC3-6348-48B6-8D13-B83346E6041B}"/>
                  </a:ext>
                </a:extLst>
              </p:cNvPr>
              <p:cNvCxnSpPr>
                <a:cxnSpLocks/>
              </p:cNvCxnSpPr>
              <p:nvPr/>
            </p:nvCxnSpPr>
            <p:spPr bwMode="auto">
              <a:xfrm>
                <a:off x="2678625" y="164676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E79CA028-1C75-4FD4-A7D6-9C5324F2D112}"/>
                  </a:ext>
                </a:extLst>
              </p:cNvPr>
              <p:cNvCxnSpPr>
                <a:cxnSpLocks/>
              </p:cNvCxnSpPr>
              <p:nvPr/>
            </p:nvCxnSpPr>
            <p:spPr bwMode="auto">
              <a:xfrm>
                <a:off x="2672275" y="164676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9D3C0BDC-3580-472D-BE40-28DA10E14E18}"/>
                  </a:ext>
                </a:extLst>
              </p:cNvPr>
              <p:cNvCxnSpPr>
                <a:cxnSpLocks/>
              </p:cNvCxnSpPr>
              <p:nvPr/>
            </p:nvCxnSpPr>
            <p:spPr bwMode="auto">
              <a:xfrm>
                <a:off x="2660634" y="164676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5C892214-794D-420D-85DE-6BD025CAD6CE}"/>
                  </a:ext>
                </a:extLst>
              </p:cNvPr>
              <p:cNvCxnSpPr>
                <a:cxnSpLocks/>
              </p:cNvCxnSpPr>
              <p:nvPr/>
            </p:nvCxnSpPr>
            <p:spPr bwMode="auto">
              <a:xfrm>
                <a:off x="2651109" y="1646766"/>
                <a:ext cx="0" cy="5715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224" name="Group 9223">
              <a:extLst>
                <a:ext uri="{FF2B5EF4-FFF2-40B4-BE49-F238E27FC236}">
                  <a16:creationId xmlns:a16="http://schemas.microsoft.com/office/drawing/2014/main" id="{47074A1F-56B6-4DB7-AC83-80324C357D62}"/>
                </a:ext>
              </a:extLst>
            </p:cNvPr>
            <p:cNvGrpSpPr/>
            <p:nvPr/>
          </p:nvGrpSpPr>
          <p:grpSpPr>
            <a:xfrm>
              <a:off x="2402400" y="1638299"/>
              <a:ext cx="200025" cy="65617"/>
              <a:chOff x="2402400" y="1638299"/>
              <a:chExt cx="200025" cy="65617"/>
            </a:xfrm>
          </p:grpSpPr>
          <p:cxnSp>
            <p:nvCxnSpPr>
              <p:cNvPr id="475" name="Straight Connector 474">
                <a:extLst>
                  <a:ext uri="{FF2B5EF4-FFF2-40B4-BE49-F238E27FC236}">
                    <a16:creationId xmlns:a16="http://schemas.microsoft.com/office/drawing/2014/main" id="{5933AFB7-0ACC-412A-BE1F-FA9ECBFFF8D7}"/>
                  </a:ext>
                </a:extLst>
              </p:cNvPr>
              <p:cNvCxnSpPr>
                <a:cxnSpLocks/>
              </p:cNvCxnSpPr>
              <p:nvPr/>
            </p:nvCxnSpPr>
            <p:spPr bwMode="auto">
              <a:xfrm>
                <a:off x="2602425" y="1646766"/>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9A9AFA9F-9C5C-42CA-AD91-F1B19AA0F8B0}"/>
                  </a:ext>
                </a:extLst>
              </p:cNvPr>
              <p:cNvCxnSpPr>
                <a:cxnSpLocks/>
              </p:cNvCxnSpPr>
              <p:nvPr/>
            </p:nvCxnSpPr>
            <p:spPr bwMode="auto">
              <a:xfrm>
                <a:off x="2535750" y="1645707"/>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5F34801A-F1A5-4C3A-A79C-07F9FF9D4348}"/>
                  </a:ext>
                </a:extLst>
              </p:cNvPr>
              <p:cNvCxnSpPr>
                <a:cxnSpLocks/>
              </p:cNvCxnSpPr>
              <p:nvPr/>
            </p:nvCxnSpPr>
            <p:spPr bwMode="auto">
              <a:xfrm>
                <a:off x="2516700" y="1638299"/>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F01CF039-7005-4162-A4B4-62AD6345D5C3}"/>
                  </a:ext>
                </a:extLst>
              </p:cNvPr>
              <p:cNvCxnSpPr>
                <a:cxnSpLocks/>
              </p:cNvCxnSpPr>
              <p:nvPr/>
            </p:nvCxnSpPr>
            <p:spPr bwMode="auto">
              <a:xfrm>
                <a:off x="2426741" y="164147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EEC06585-8A92-4A51-910C-B85E8FCEC33D}"/>
                  </a:ext>
                </a:extLst>
              </p:cNvPr>
              <p:cNvCxnSpPr>
                <a:cxnSpLocks/>
              </p:cNvCxnSpPr>
              <p:nvPr/>
            </p:nvCxnSpPr>
            <p:spPr bwMode="auto">
              <a:xfrm>
                <a:off x="2412983" y="1641474"/>
                <a:ext cx="0" cy="57150"/>
              </a:xfrm>
              <a:prstGeom prst="line">
                <a:avLst/>
              </a:prstGeom>
              <a:noFill/>
              <a:ln w="12700" cap="flat" cmpd="sng" algn="ctr">
                <a:solidFill>
                  <a:schemeClr val="accent1"/>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3FB6229E-96B0-406E-9011-999D111CF6CD}"/>
                  </a:ext>
                </a:extLst>
              </p:cNvPr>
              <p:cNvCxnSpPr>
                <a:cxnSpLocks/>
              </p:cNvCxnSpPr>
              <p:nvPr/>
            </p:nvCxnSpPr>
            <p:spPr bwMode="auto">
              <a:xfrm>
                <a:off x="2402400" y="1641474"/>
                <a:ext cx="0" cy="57150"/>
              </a:xfrm>
              <a:prstGeom prst="line">
                <a:avLst/>
              </a:prstGeom>
              <a:noFill/>
              <a:ln w="12700" cap="flat" cmpd="sng" algn="ctr">
                <a:solidFill>
                  <a:schemeClr val="accent1"/>
                </a:solidFill>
                <a:prstDash val="solid"/>
                <a:round/>
                <a:headEnd type="none" w="med" len="med"/>
                <a:tailEnd type="none" w="med" len="med"/>
              </a:ln>
              <a:effectLst/>
            </p:spPr>
          </p:cxnSp>
        </p:grpSp>
      </p:grpSp>
      <p:sp>
        <p:nvSpPr>
          <p:cNvPr id="9226" name="Freeform: Shape 9225">
            <a:extLst>
              <a:ext uri="{FF2B5EF4-FFF2-40B4-BE49-F238E27FC236}">
                <a16:creationId xmlns:a16="http://schemas.microsoft.com/office/drawing/2014/main" id="{4E6F389B-EEDB-4A5E-A6D0-A206B849487A}"/>
              </a:ext>
            </a:extLst>
          </p:cNvPr>
          <p:cNvSpPr/>
          <p:nvPr/>
        </p:nvSpPr>
        <p:spPr bwMode="auto">
          <a:xfrm>
            <a:off x="2287310" y="1679457"/>
            <a:ext cx="8622609" cy="377288"/>
          </a:xfrm>
          <a:custGeom>
            <a:avLst/>
            <a:gdLst>
              <a:gd name="connsiteX0" fmla="*/ 8622609 w 8622609"/>
              <a:gd name="connsiteY0" fmla="*/ 377288 h 377288"/>
              <a:gd name="connsiteX1" fmla="*/ 7110836 w 8622609"/>
              <a:gd name="connsiteY1" fmla="*/ 377288 h 377288"/>
              <a:gd name="connsiteX2" fmla="*/ 7110836 w 8622609"/>
              <a:gd name="connsiteY2" fmla="*/ 377288 h 377288"/>
              <a:gd name="connsiteX3" fmla="*/ 6906471 w 8622609"/>
              <a:gd name="connsiteY3" fmla="*/ 377288 h 377288"/>
              <a:gd name="connsiteX4" fmla="*/ 6906471 w 8622609"/>
              <a:gd name="connsiteY4" fmla="*/ 348467 h 377288"/>
              <a:gd name="connsiteX5" fmla="*/ 6759748 w 8622609"/>
              <a:gd name="connsiteY5" fmla="*/ 348467 h 377288"/>
              <a:gd name="connsiteX6" fmla="*/ 6759748 w 8622609"/>
              <a:gd name="connsiteY6" fmla="*/ 335367 h 377288"/>
              <a:gd name="connsiteX7" fmla="*/ 6508222 w 8622609"/>
              <a:gd name="connsiteY7" fmla="*/ 335367 h 377288"/>
              <a:gd name="connsiteX8" fmla="*/ 6516083 w 8622609"/>
              <a:gd name="connsiteY8" fmla="*/ 327506 h 377288"/>
              <a:gd name="connsiteX9" fmla="*/ 6062813 w 8622609"/>
              <a:gd name="connsiteY9" fmla="*/ 327506 h 377288"/>
              <a:gd name="connsiteX10" fmla="*/ 6062813 w 8622609"/>
              <a:gd name="connsiteY10" fmla="*/ 298686 h 377288"/>
              <a:gd name="connsiteX11" fmla="*/ 5986831 w 8622609"/>
              <a:gd name="connsiteY11" fmla="*/ 298686 h 377288"/>
              <a:gd name="connsiteX12" fmla="*/ 5976351 w 8622609"/>
              <a:gd name="connsiteY12" fmla="*/ 288206 h 377288"/>
              <a:gd name="connsiteX13" fmla="*/ 5808667 w 8622609"/>
              <a:gd name="connsiteY13" fmla="*/ 288206 h 377288"/>
              <a:gd name="connsiteX14" fmla="*/ 5808667 w 8622609"/>
              <a:gd name="connsiteY14" fmla="*/ 280346 h 377288"/>
              <a:gd name="connsiteX15" fmla="*/ 5536181 w 8622609"/>
              <a:gd name="connsiteY15" fmla="*/ 280346 h 377288"/>
              <a:gd name="connsiteX16" fmla="*/ 5536181 w 8622609"/>
              <a:gd name="connsiteY16" fmla="*/ 259385 h 377288"/>
              <a:gd name="connsiteX17" fmla="*/ 5198194 w 8622609"/>
              <a:gd name="connsiteY17" fmla="*/ 259385 h 377288"/>
              <a:gd name="connsiteX18" fmla="*/ 5198194 w 8622609"/>
              <a:gd name="connsiteY18" fmla="*/ 241045 h 377288"/>
              <a:gd name="connsiteX19" fmla="*/ 4854966 w 8622609"/>
              <a:gd name="connsiteY19" fmla="*/ 241045 h 377288"/>
              <a:gd name="connsiteX20" fmla="*/ 4854966 w 8622609"/>
              <a:gd name="connsiteY20" fmla="*/ 217464 h 377288"/>
              <a:gd name="connsiteX21" fmla="*/ 4674182 w 8622609"/>
              <a:gd name="connsiteY21" fmla="*/ 217464 h 377288"/>
              <a:gd name="connsiteX22" fmla="*/ 4674182 w 8622609"/>
              <a:gd name="connsiteY22" fmla="*/ 191264 h 377288"/>
              <a:gd name="connsiteX23" fmla="*/ 4247113 w 8622609"/>
              <a:gd name="connsiteY23" fmla="*/ 191264 h 377288"/>
              <a:gd name="connsiteX24" fmla="*/ 4247113 w 8622609"/>
              <a:gd name="connsiteY24" fmla="*/ 162443 h 377288"/>
              <a:gd name="connsiteX25" fmla="*/ 3770262 w 8622609"/>
              <a:gd name="connsiteY25" fmla="*/ 162443 h 377288"/>
              <a:gd name="connsiteX26" fmla="*/ 3770262 w 8622609"/>
              <a:gd name="connsiteY26" fmla="*/ 144103 h 377288"/>
              <a:gd name="connsiteX27" fmla="*/ 3379874 w 8622609"/>
              <a:gd name="connsiteY27" fmla="*/ 144103 h 377288"/>
              <a:gd name="connsiteX28" fmla="*/ 3369394 w 8622609"/>
              <a:gd name="connsiteY28" fmla="*/ 133623 h 377288"/>
              <a:gd name="connsiteX29" fmla="*/ 2994726 w 8622609"/>
              <a:gd name="connsiteY29" fmla="*/ 133623 h 377288"/>
              <a:gd name="connsiteX30" fmla="*/ 2994726 w 8622609"/>
              <a:gd name="connsiteY30" fmla="*/ 110042 h 377288"/>
              <a:gd name="connsiteX31" fmla="*/ 2701279 w 8622609"/>
              <a:gd name="connsiteY31" fmla="*/ 110042 h 377288"/>
              <a:gd name="connsiteX32" fmla="*/ 2701279 w 8622609"/>
              <a:gd name="connsiteY32" fmla="*/ 94322 h 377288"/>
              <a:gd name="connsiteX33" fmla="*/ 2418313 w 8622609"/>
              <a:gd name="connsiteY33" fmla="*/ 94322 h 377288"/>
              <a:gd name="connsiteX34" fmla="*/ 2418313 w 8622609"/>
              <a:gd name="connsiteY34" fmla="*/ 81222 h 377288"/>
              <a:gd name="connsiteX35" fmla="*/ 2169407 w 8622609"/>
              <a:gd name="connsiteY35" fmla="*/ 81222 h 377288"/>
              <a:gd name="connsiteX36" fmla="*/ 2158927 w 8622609"/>
              <a:gd name="connsiteY36" fmla="*/ 70742 h 377288"/>
              <a:gd name="connsiteX37" fmla="*/ 2017444 w 8622609"/>
              <a:gd name="connsiteY37" fmla="*/ 70742 h 377288"/>
              <a:gd name="connsiteX38" fmla="*/ 2017444 w 8622609"/>
              <a:gd name="connsiteY38" fmla="*/ 47161 h 377288"/>
              <a:gd name="connsiteX39" fmla="*/ 1475092 w 8622609"/>
              <a:gd name="connsiteY39" fmla="*/ 47161 h 377288"/>
              <a:gd name="connsiteX40" fmla="*/ 1475092 w 8622609"/>
              <a:gd name="connsiteY40" fmla="*/ 36681 h 377288"/>
              <a:gd name="connsiteX41" fmla="*/ 1205226 w 8622609"/>
              <a:gd name="connsiteY41" fmla="*/ 36681 h 377288"/>
              <a:gd name="connsiteX42" fmla="*/ 1205226 w 8622609"/>
              <a:gd name="connsiteY42" fmla="*/ 23580 h 377288"/>
              <a:gd name="connsiteX43" fmla="*/ 1021822 w 8622609"/>
              <a:gd name="connsiteY43" fmla="*/ 23580 h 377288"/>
              <a:gd name="connsiteX44" fmla="*/ 1021822 w 8622609"/>
              <a:gd name="connsiteY44" fmla="*/ 23580 h 377288"/>
              <a:gd name="connsiteX45" fmla="*/ 710036 w 8622609"/>
              <a:gd name="connsiteY45" fmla="*/ 23580 h 377288"/>
              <a:gd name="connsiteX46" fmla="*/ 710036 w 8622609"/>
              <a:gd name="connsiteY46" fmla="*/ 5240 h 377288"/>
              <a:gd name="connsiteX47" fmla="*/ 285586 w 8622609"/>
              <a:gd name="connsiteY47" fmla="*/ 5240 h 377288"/>
              <a:gd name="connsiteX48" fmla="*/ 285586 w 8622609"/>
              <a:gd name="connsiteY48" fmla="*/ 0 h 377288"/>
              <a:gd name="connsiteX49" fmla="*/ 0 w 8622609"/>
              <a:gd name="connsiteY49" fmla="*/ 0 h 37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622609" h="377288">
                <a:moveTo>
                  <a:pt x="8622609" y="377288"/>
                </a:moveTo>
                <a:lnTo>
                  <a:pt x="7110836" y="377288"/>
                </a:lnTo>
                <a:lnTo>
                  <a:pt x="7110836" y="377288"/>
                </a:lnTo>
                <a:lnTo>
                  <a:pt x="6906471" y="377288"/>
                </a:lnTo>
                <a:lnTo>
                  <a:pt x="6906471" y="348467"/>
                </a:lnTo>
                <a:lnTo>
                  <a:pt x="6759748" y="348467"/>
                </a:lnTo>
                <a:lnTo>
                  <a:pt x="6759748" y="335367"/>
                </a:lnTo>
                <a:lnTo>
                  <a:pt x="6508222" y="335367"/>
                </a:lnTo>
                <a:lnTo>
                  <a:pt x="6516083" y="327506"/>
                </a:lnTo>
                <a:lnTo>
                  <a:pt x="6062813" y="327506"/>
                </a:lnTo>
                <a:lnTo>
                  <a:pt x="6062813" y="298686"/>
                </a:lnTo>
                <a:lnTo>
                  <a:pt x="5986831" y="298686"/>
                </a:lnTo>
                <a:lnTo>
                  <a:pt x="5976351" y="288206"/>
                </a:lnTo>
                <a:lnTo>
                  <a:pt x="5808667" y="288206"/>
                </a:lnTo>
                <a:lnTo>
                  <a:pt x="5808667" y="280346"/>
                </a:lnTo>
                <a:lnTo>
                  <a:pt x="5536181" y="280346"/>
                </a:lnTo>
                <a:lnTo>
                  <a:pt x="5536181" y="259385"/>
                </a:lnTo>
                <a:lnTo>
                  <a:pt x="5198194" y="259385"/>
                </a:lnTo>
                <a:lnTo>
                  <a:pt x="5198194" y="241045"/>
                </a:lnTo>
                <a:lnTo>
                  <a:pt x="4854966" y="241045"/>
                </a:lnTo>
                <a:lnTo>
                  <a:pt x="4854966" y="217464"/>
                </a:lnTo>
                <a:lnTo>
                  <a:pt x="4674182" y="217464"/>
                </a:lnTo>
                <a:lnTo>
                  <a:pt x="4674182" y="191264"/>
                </a:lnTo>
                <a:lnTo>
                  <a:pt x="4247113" y="191264"/>
                </a:lnTo>
                <a:lnTo>
                  <a:pt x="4247113" y="162443"/>
                </a:lnTo>
                <a:lnTo>
                  <a:pt x="3770262" y="162443"/>
                </a:lnTo>
                <a:lnTo>
                  <a:pt x="3770262" y="144103"/>
                </a:lnTo>
                <a:lnTo>
                  <a:pt x="3379874" y="144103"/>
                </a:lnTo>
                <a:lnTo>
                  <a:pt x="3369394" y="133623"/>
                </a:lnTo>
                <a:lnTo>
                  <a:pt x="2994726" y="133623"/>
                </a:lnTo>
                <a:lnTo>
                  <a:pt x="2994726" y="110042"/>
                </a:lnTo>
                <a:lnTo>
                  <a:pt x="2701279" y="110042"/>
                </a:lnTo>
                <a:lnTo>
                  <a:pt x="2701279" y="94322"/>
                </a:lnTo>
                <a:lnTo>
                  <a:pt x="2418313" y="94322"/>
                </a:lnTo>
                <a:lnTo>
                  <a:pt x="2418313" y="81222"/>
                </a:lnTo>
                <a:lnTo>
                  <a:pt x="2169407" y="81222"/>
                </a:lnTo>
                <a:lnTo>
                  <a:pt x="2158927" y="70742"/>
                </a:lnTo>
                <a:lnTo>
                  <a:pt x="2017444" y="70742"/>
                </a:lnTo>
                <a:lnTo>
                  <a:pt x="2017444" y="47161"/>
                </a:lnTo>
                <a:lnTo>
                  <a:pt x="1475092" y="47161"/>
                </a:lnTo>
                <a:lnTo>
                  <a:pt x="1475092" y="36681"/>
                </a:lnTo>
                <a:lnTo>
                  <a:pt x="1205226" y="36681"/>
                </a:lnTo>
                <a:lnTo>
                  <a:pt x="1205226" y="23580"/>
                </a:lnTo>
                <a:lnTo>
                  <a:pt x="1021822" y="23580"/>
                </a:lnTo>
                <a:lnTo>
                  <a:pt x="1021822" y="23580"/>
                </a:lnTo>
                <a:lnTo>
                  <a:pt x="710036" y="23580"/>
                </a:lnTo>
                <a:lnTo>
                  <a:pt x="710036" y="5240"/>
                </a:lnTo>
                <a:lnTo>
                  <a:pt x="285586" y="5240"/>
                </a:lnTo>
                <a:lnTo>
                  <a:pt x="285586" y="0"/>
                </a:lnTo>
                <a:lnTo>
                  <a:pt x="0" y="0"/>
                </a:lnTo>
              </a:path>
            </a:pathLst>
          </a:custGeom>
          <a:noFill/>
          <a:ln w="28575">
            <a:solidFill>
              <a:schemeClr val="accent3"/>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grpSp>
        <p:nvGrpSpPr>
          <p:cNvPr id="9230" name="Group 9229">
            <a:extLst>
              <a:ext uri="{FF2B5EF4-FFF2-40B4-BE49-F238E27FC236}">
                <a16:creationId xmlns:a16="http://schemas.microsoft.com/office/drawing/2014/main" id="{D3F37241-99F7-41AB-AFFC-72CA0B5445F9}"/>
              </a:ext>
            </a:extLst>
          </p:cNvPr>
          <p:cNvGrpSpPr/>
          <p:nvPr/>
        </p:nvGrpSpPr>
        <p:grpSpPr>
          <a:xfrm>
            <a:off x="2299224" y="1635079"/>
            <a:ext cx="8615843" cy="468844"/>
            <a:chOff x="2299224" y="1635079"/>
            <a:chExt cx="8615843" cy="468844"/>
          </a:xfrm>
        </p:grpSpPr>
        <p:grpSp>
          <p:nvGrpSpPr>
            <p:cNvPr id="9228" name="Group 9227">
              <a:extLst>
                <a:ext uri="{FF2B5EF4-FFF2-40B4-BE49-F238E27FC236}">
                  <a16:creationId xmlns:a16="http://schemas.microsoft.com/office/drawing/2014/main" id="{2C4E1E53-D43D-4097-921A-8DC01EDCAF99}"/>
                </a:ext>
              </a:extLst>
            </p:cNvPr>
            <p:cNvGrpSpPr/>
            <p:nvPr/>
          </p:nvGrpSpPr>
          <p:grpSpPr>
            <a:xfrm>
              <a:off x="2548993" y="1639312"/>
              <a:ext cx="8366074" cy="464611"/>
              <a:chOff x="2548993" y="1639312"/>
              <a:chExt cx="8366074" cy="464611"/>
            </a:xfrm>
          </p:grpSpPr>
          <p:cxnSp>
            <p:nvCxnSpPr>
              <p:cNvPr id="485" name="Straight Connector 484">
                <a:extLst>
                  <a:ext uri="{FF2B5EF4-FFF2-40B4-BE49-F238E27FC236}">
                    <a16:creationId xmlns:a16="http://schemas.microsoft.com/office/drawing/2014/main" id="{A4AE94CA-3EF3-44BF-97D6-49387FC80C9C}"/>
                  </a:ext>
                </a:extLst>
              </p:cNvPr>
              <p:cNvCxnSpPr>
                <a:cxnSpLocks/>
              </p:cNvCxnSpPr>
              <p:nvPr/>
            </p:nvCxnSpPr>
            <p:spPr bwMode="auto">
              <a:xfrm>
                <a:off x="10915067" y="203659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5007DC72-0534-4A43-91F5-5DA80B7A7600}"/>
                  </a:ext>
                </a:extLst>
              </p:cNvPr>
              <p:cNvCxnSpPr>
                <a:cxnSpLocks/>
              </p:cNvCxnSpPr>
              <p:nvPr/>
            </p:nvCxnSpPr>
            <p:spPr bwMode="auto">
              <a:xfrm>
                <a:off x="10889631" y="203659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615ABC70-EB68-4850-8275-BF427C00B762}"/>
                  </a:ext>
                </a:extLst>
              </p:cNvPr>
              <p:cNvCxnSpPr>
                <a:cxnSpLocks/>
              </p:cNvCxnSpPr>
              <p:nvPr/>
            </p:nvCxnSpPr>
            <p:spPr bwMode="auto">
              <a:xfrm>
                <a:off x="10866739" y="203659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CA7C9A3C-83E5-42AC-8DC9-CC20FA73F5C0}"/>
                  </a:ext>
                </a:extLst>
              </p:cNvPr>
              <p:cNvCxnSpPr>
                <a:cxnSpLocks/>
              </p:cNvCxnSpPr>
              <p:nvPr/>
            </p:nvCxnSpPr>
            <p:spPr bwMode="auto">
              <a:xfrm>
                <a:off x="10855293" y="203659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DC312F5D-AF42-468C-85D4-3831C1CA0DB9}"/>
                  </a:ext>
                </a:extLst>
              </p:cNvPr>
              <p:cNvCxnSpPr>
                <a:cxnSpLocks/>
              </p:cNvCxnSpPr>
              <p:nvPr/>
            </p:nvCxnSpPr>
            <p:spPr bwMode="auto">
              <a:xfrm>
                <a:off x="10824771" y="203659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23540094-FBFD-478F-A24D-92591A92F2B5}"/>
                  </a:ext>
                </a:extLst>
              </p:cNvPr>
              <p:cNvCxnSpPr>
                <a:cxnSpLocks/>
              </p:cNvCxnSpPr>
              <p:nvPr/>
            </p:nvCxnSpPr>
            <p:spPr bwMode="auto">
              <a:xfrm>
                <a:off x="10805695" y="203659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BC3AF522-10BC-4A69-AF46-F27DD268DE07}"/>
                  </a:ext>
                </a:extLst>
              </p:cNvPr>
              <p:cNvCxnSpPr>
                <a:cxnSpLocks/>
              </p:cNvCxnSpPr>
              <p:nvPr/>
            </p:nvCxnSpPr>
            <p:spPr bwMode="auto">
              <a:xfrm>
                <a:off x="10799336" y="203659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024E321C-08F3-4185-8C96-D3956DB8BD14}"/>
                  </a:ext>
                </a:extLst>
              </p:cNvPr>
              <p:cNvCxnSpPr>
                <a:cxnSpLocks/>
              </p:cNvCxnSpPr>
              <p:nvPr/>
            </p:nvCxnSpPr>
            <p:spPr bwMode="auto">
              <a:xfrm>
                <a:off x="10791705" y="203659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7A52A4F2-A424-4163-91C9-52581689A922}"/>
                  </a:ext>
                </a:extLst>
              </p:cNvPr>
              <p:cNvCxnSpPr>
                <a:cxnSpLocks/>
              </p:cNvCxnSpPr>
              <p:nvPr/>
            </p:nvCxnSpPr>
            <p:spPr bwMode="auto">
              <a:xfrm>
                <a:off x="10719214" y="203659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6816346F-7DDF-411B-97FC-E86D26CFF14B}"/>
                  </a:ext>
                </a:extLst>
              </p:cNvPr>
              <p:cNvCxnSpPr>
                <a:cxnSpLocks/>
              </p:cNvCxnSpPr>
              <p:nvPr/>
            </p:nvCxnSpPr>
            <p:spPr bwMode="auto">
              <a:xfrm>
                <a:off x="10688691" y="203151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6C8482BC-D060-459E-B37B-6ED33FBC01F2}"/>
                  </a:ext>
                </a:extLst>
              </p:cNvPr>
              <p:cNvCxnSpPr>
                <a:cxnSpLocks/>
              </p:cNvCxnSpPr>
              <p:nvPr/>
            </p:nvCxnSpPr>
            <p:spPr bwMode="auto">
              <a:xfrm>
                <a:off x="10673429" y="203151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8CACAD9A-EBA8-48F0-B369-A68D56C1F097}"/>
                  </a:ext>
                </a:extLst>
              </p:cNvPr>
              <p:cNvCxnSpPr>
                <a:cxnSpLocks/>
              </p:cNvCxnSpPr>
              <p:nvPr/>
            </p:nvCxnSpPr>
            <p:spPr bwMode="auto">
              <a:xfrm>
                <a:off x="10647993" y="203151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7C37DA0C-D951-4197-B417-6A183838D07D}"/>
                  </a:ext>
                </a:extLst>
              </p:cNvPr>
              <p:cNvCxnSpPr>
                <a:cxnSpLocks/>
              </p:cNvCxnSpPr>
              <p:nvPr/>
            </p:nvCxnSpPr>
            <p:spPr bwMode="auto">
              <a:xfrm>
                <a:off x="10578046" y="203151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791DFB4C-3193-47C8-BA37-41449686EA52}"/>
                  </a:ext>
                </a:extLst>
              </p:cNvPr>
              <p:cNvCxnSpPr>
                <a:cxnSpLocks/>
              </p:cNvCxnSpPr>
              <p:nvPr/>
            </p:nvCxnSpPr>
            <p:spPr bwMode="auto">
              <a:xfrm>
                <a:off x="10553883" y="203151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73CB2005-D239-497F-B14D-ACBD2D2F4954}"/>
                  </a:ext>
                </a:extLst>
              </p:cNvPr>
              <p:cNvCxnSpPr>
                <a:cxnSpLocks/>
              </p:cNvCxnSpPr>
              <p:nvPr/>
            </p:nvCxnSpPr>
            <p:spPr bwMode="auto">
              <a:xfrm>
                <a:off x="10499197" y="203151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1A1DBB95-2E86-4EEF-B7C5-504A2AE34B7C}"/>
                  </a:ext>
                </a:extLst>
              </p:cNvPr>
              <p:cNvCxnSpPr>
                <a:cxnSpLocks/>
              </p:cNvCxnSpPr>
              <p:nvPr/>
            </p:nvCxnSpPr>
            <p:spPr bwMode="auto">
              <a:xfrm>
                <a:off x="10487751" y="204677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460CE536-D996-4352-9062-3D61F448619C}"/>
                  </a:ext>
                </a:extLst>
              </p:cNvPr>
              <p:cNvCxnSpPr>
                <a:cxnSpLocks/>
              </p:cNvCxnSpPr>
              <p:nvPr/>
            </p:nvCxnSpPr>
            <p:spPr bwMode="auto">
              <a:xfrm>
                <a:off x="10460234"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AB7D5CBD-0883-442D-A93C-0337224C507F}"/>
                  </a:ext>
                </a:extLst>
              </p:cNvPr>
              <p:cNvCxnSpPr>
                <a:cxnSpLocks/>
              </p:cNvCxnSpPr>
              <p:nvPr/>
            </p:nvCxnSpPr>
            <p:spPr bwMode="auto">
              <a:xfrm>
                <a:off x="10444359"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EE93023F-45A5-4736-B25E-C1C65ABFD07F}"/>
                  </a:ext>
                </a:extLst>
              </p:cNvPr>
              <p:cNvCxnSpPr>
                <a:cxnSpLocks/>
              </p:cNvCxnSpPr>
              <p:nvPr/>
            </p:nvCxnSpPr>
            <p:spPr bwMode="auto">
              <a:xfrm>
                <a:off x="10412609"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E611CC36-D8F0-41E5-9EB8-CE04D3AEF5D6}"/>
                  </a:ext>
                </a:extLst>
              </p:cNvPr>
              <p:cNvCxnSpPr>
                <a:cxnSpLocks/>
              </p:cNvCxnSpPr>
              <p:nvPr/>
            </p:nvCxnSpPr>
            <p:spPr bwMode="auto">
              <a:xfrm>
                <a:off x="10398850"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938DD3D8-BDC0-4F8A-82D9-9CC160D951E6}"/>
                  </a:ext>
                </a:extLst>
              </p:cNvPr>
              <p:cNvCxnSpPr>
                <a:cxnSpLocks/>
              </p:cNvCxnSpPr>
              <p:nvPr/>
            </p:nvCxnSpPr>
            <p:spPr bwMode="auto">
              <a:xfrm>
                <a:off x="10393559"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60601DAF-21F5-4B37-80EE-B41A9BA6C0B5}"/>
                  </a:ext>
                </a:extLst>
              </p:cNvPr>
              <p:cNvCxnSpPr>
                <a:cxnSpLocks/>
              </p:cNvCxnSpPr>
              <p:nvPr/>
            </p:nvCxnSpPr>
            <p:spPr bwMode="auto">
              <a:xfrm>
                <a:off x="10372393"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75CED7F8-066C-46C6-B640-4E657C5E53E7}"/>
                  </a:ext>
                </a:extLst>
              </p:cNvPr>
              <p:cNvCxnSpPr>
                <a:cxnSpLocks/>
              </p:cNvCxnSpPr>
              <p:nvPr/>
            </p:nvCxnSpPr>
            <p:spPr bwMode="auto">
              <a:xfrm>
                <a:off x="10343818"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24AD1DB9-F813-4D47-AA53-70A6525F0532}"/>
                  </a:ext>
                </a:extLst>
              </p:cNvPr>
              <p:cNvCxnSpPr>
                <a:cxnSpLocks/>
              </p:cNvCxnSpPr>
              <p:nvPr/>
            </p:nvCxnSpPr>
            <p:spPr bwMode="auto">
              <a:xfrm>
                <a:off x="10332177" y="203936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5D665907-0EAB-498C-B49C-0C4A07B91483}"/>
                  </a:ext>
                </a:extLst>
              </p:cNvPr>
              <p:cNvCxnSpPr>
                <a:cxnSpLocks/>
              </p:cNvCxnSpPr>
              <p:nvPr/>
            </p:nvCxnSpPr>
            <p:spPr bwMode="auto">
              <a:xfrm>
                <a:off x="10304660" y="202772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C974ACF1-3310-4478-9CE1-2BEA14294F9B}"/>
                  </a:ext>
                </a:extLst>
              </p:cNvPr>
              <p:cNvCxnSpPr>
                <a:cxnSpLocks/>
              </p:cNvCxnSpPr>
              <p:nvPr/>
            </p:nvCxnSpPr>
            <p:spPr bwMode="auto">
              <a:xfrm>
                <a:off x="10276085" y="202772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1C001781-C6DF-4141-861B-E126ADB03B55}"/>
                  </a:ext>
                </a:extLst>
              </p:cNvPr>
              <p:cNvCxnSpPr>
                <a:cxnSpLocks/>
              </p:cNvCxnSpPr>
              <p:nvPr/>
            </p:nvCxnSpPr>
            <p:spPr bwMode="auto">
              <a:xfrm>
                <a:off x="10259152"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D07B945B-C56A-441F-A76B-2CE3F6840A00}"/>
                  </a:ext>
                </a:extLst>
              </p:cNvPr>
              <p:cNvCxnSpPr>
                <a:cxnSpLocks/>
              </p:cNvCxnSpPr>
              <p:nvPr/>
            </p:nvCxnSpPr>
            <p:spPr bwMode="auto">
              <a:xfrm>
                <a:off x="10248568"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248367BB-3246-4BFE-BC15-04234C1C7238}"/>
                  </a:ext>
                </a:extLst>
              </p:cNvPr>
              <p:cNvCxnSpPr>
                <a:cxnSpLocks/>
              </p:cNvCxnSpPr>
              <p:nvPr/>
            </p:nvCxnSpPr>
            <p:spPr bwMode="auto">
              <a:xfrm>
                <a:off x="10225285"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FC8AA071-D6C5-476E-8050-873695D854CF}"/>
                  </a:ext>
                </a:extLst>
              </p:cNvPr>
              <p:cNvCxnSpPr>
                <a:cxnSpLocks/>
              </p:cNvCxnSpPr>
              <p:nvPr/>
            </p:nvCxnSpPr>
            <p:spPr bwMode="auto">
              <a:xfrm>
                <a:off x="10203060" y="203089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F2175BAA-5B3E-4092-8F53-962B763E491D}"/>
                  </a:ext>
                </a:extLst>
              </p:cNvPr>
              <p:cNvCxnSpPr>
                <a:cxnSpLocks/>
              </p:cNvCxnSpPr>
              <p:nvPr/>
            </p:nvCxnSpPr>
            <p:spPr bwMode="auto">
              <a:xfrm>
                <a:off x="10185069" y="202878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824210A7-4132-4DFC-9CBD-D893AC60642F}"/>
                  </a:ext>
                </a:extLst>
              </p:cNvPr>
              <p:cNvCxnSpPr>
                <a:cxnSpLocks/>
              </p:cNvCxnSpPr>
              <p:nvPr/>
            </p:nvCxnSpPr>
            <p:spPr bwMode="auto">
              <a:xfrm>
                <a:off x="10152261" y="202878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95E3AAFB-BE32-4516-91CF-5391582B699B}"/>
                  </a:ext>
                </a:extLst>
              </p:cNvPr>
              <p:cNvCxnSpPr>
                <a:cxnSpLocks/>
              </p:cNvCxnSpPr>
              <p:nvPr/>
            </p:nvCxnSpPr>
            <p:spPr bwMode="auto">
              <a:xfrm>
                <a:off x="10116277" y="202878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9830CE75-39AA-4AD2-856B-26F85BD8390B}"/>
                  </a:ext>
                </a:extLst>
              </p:cNvPr>
              <p:cNvCxnSpPr>
                <a:cxnSpLocks/>
              </p:cNvCxnSpPr>
              <p:nvPr/>
            </p:nvCxnSpPr>
            <p:spPr bwMode="auto">
              <a:xfrm>
                <a:off x="10101460"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DF5166A3-2BB5-454F-8B1B-CF0F28FD1461}"/>
                  </a:ext>
                </a:extLst>
              </p:cNvPr>
              <p:cNvCxnSpPr>
                <a:cxnSpLocks/>
              </p:cNvCxnSpPr>
              <p:nvPr/>
            </p:nvCxnSpPr>
            <p:spPr bwMode="auto">
              <a:xfrm>
                <a:off x="10080294"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2619F429-E336-4B8F-96BD-9BE3013A3E6A}"/>
                  </a:ext>
                </a:extLst>
              </p:cNvPr>
              <p:cNvCxnSpPr>
                <a:cxnSpLocks/>
              </p:cNvCxnSpPr>
              <p:nvPr/>
            </p:nvCxnSpPr>
            <p:spPr bwMode="auto">
              <a:xfrm>
                <a:off x="10073944"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34AAC6AE-FFA9-4A23-8406-E52F44A1E730}"/>
                  </a:ext>
                </a:extLst>
              </p:cNvPr>
              <p:cNvCxnSpPr>
                <a:cxnSpLocks/>
              </p:cNvCxnSpPr>
              <p:nvPr/>
            </p:nvCxnSpPr>
            <p:spPr bwMode="auto">
              <a:xfrm>
                <a:off x="10050661"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FFB8EB00-6153-4BEE-9631-D972E268F1A8}"/>
                  </a:ext>
                </a:extLst>
              </p:cNvPr>
              <p:cNvCxnSpPr>
                <a:cxnSpLocks/>
              </p:cNvCxnSpPr>
              <p:nvPr/>
            </p:nvCxnSpPr>
            <p:spPr bwMode="auto">
              <a:xfrm>
                <a:off x="10034786"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B5BAE089-6532-42EE-84BD-3DD4C40256D9}"/>
                  </a:ext>
                </a:extLst>
              </p:cNvPr>
              <p:cNvCxnSpPr>
                <a:cxnSpLocks/>
              </p:cNvCxnSpPr>
              <p:nvPr/>
            </p:nvCxnSpPr>
            <p:spPr bwMode="auto">
              <a:xfrm>
                <a:off x="10015736"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B29DF0CD-46F6-48B7-B42D-839D589A2886}"/>
                  </a:ext>
                </a:extLst>
              </p:cNvPr>
              <p:cNvCxnSpPr>
                <a:cxnSpLocks/>
              </p:cNvCxnSpPr>
              <p:nvPr/>
            </p:nvCxnSpPr>
            <p:spPr bwMode="auto">
              <a:xfrm>
                <a:off x="10007269"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EB76522B-F5FB-44ED-A416-D1FD61EF1D99}"/>
                  </a:ext>
                </a:extLst>
              </p:cNvPr>
              <p:cNvCxnSpPr>
                <a:cxnSpLocks/>
              </p:cNvCxnSpPr>
              <p:nvPr/>
            </p:nvCxnSpPr>
            <p:spPr bwMode="auto">
              <a:xfrm>
                <a:off x="10003036"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53CC0255-F2FD-4212-80BE-51DDC16E4534}"/>
                  </a:ext>
                </a:extLst>
              </p:cNvPr>
              <p:cNvCxnSpPr>
                <a:cxnSpLocks/>
              </p:cNvCxnSpPr>
              <p:nvPr/>
            </p:nvCxnSpPr>
            <p:spPr bwMode="auto">
              <a:xfrm>
                <a:off x="9985045"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3F2F7BF8-9BD2-4B73-9DD5-EB23C56AF004}"/>
                  </a:ext>
                </a:extLst>
              </p:cNvPr>
              <p:cNvCxnSpPr>
                <a:cxnSpLocks/>
              </p:cNvCxnSpPr>
              <p:nvPr/>
            </p:nvCxnSpPr>
            <p:spPr bwMode="auto">
              <a:xfrm>
                <a:off x="9974461" y="203619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89A8B27C-5F4A-4283-A12B-AAFD52ED0443}"/>
                  </a:ext>
                </a:extLst>
              </p:cNvPr>
              <p:cNvCxnSpPr>
                <a:cxnSpLocks/>
              </p:cNvCxnSpPr>
              <p:nvPr/>
            </p:nvCxnSpPr>
            <p:spPr bwMode="auto">
              <a:xfrm>
                <a:off x="9969170" y="203619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2D0885C8-733E-4955-834F-D6FA8CE32F3A}"/>
                  </a:ext>
                </a:extLst>
              </p:cNvPr>
              <p:cNvCxnSpPr>
                <a:cxnSpLocks/>
              </p:cNvCxnSpPr>
              <p:nvPr/>
            </p:nvCxnSpPr>
            <p:spPr bwMode="auto">
              <a:xfrm>
                <a:off x="9958586" y="203619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3244D6AC-DA90-43E2-8FCD-52ACABF1D7B7}"/>
                  </a:ext>
                </a:extLst>
              </p:cNvPr>
              <p:cNvCxnSpPr>
                <a:cxnSpLocks/>
              </p:cNvCxnSpPr>
              <p:nvPr/>
            </p:nvCxnSpPr>
            <p:spPr bwMode="auto">
              <a:xfrm>
                <a:off x="9945886" y="203619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D0C30C67-122C-46FD-AF62-826E4AE2A842}"/>
                  </a:ext>
                </a:extLst>
              </p:cNvPr>
              <p:cNvCxnSpPr>
                <a:cxnSpLocks/>
              </p:cNvCxnSpPr>
              <p:nvPr/>
            </p:nvCxnSpPr>
            <p:spPr bwMode="auto">
              <a:xfrm>
                <a:off x="9941653" y="203619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F9006166-8941-4256-9A71-CF67E89E3C98}"/>
                  </a:ext>
                </a:extLst>
              </p:cNvPr>
              <p:cNvCxnSpPr>
                <a:cxnSpLocks/>
              </p:cNvCxnSpPr>
              <p:nvPr/>
            </p:nvCxnSpPr>
            <p:spPr bwMode="auto">
              <a:xfrm>
                <a:off x="9921545"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289F5548-BED8-4320-9C0E-0AF5C110E92F}"/>
                  </a:ext>
                </a:extLst>
              </p:cNvPr>
              <p:cNvCxnSpPr>
                <a:cxnSpLocks/>
              </p:cNvCxnSpPr>
              <p:nvPr/>
            </p:nvCxnSpPr>
            <p:spPr bwMode="auto">
              <a:xfrm>
                <a:off x="9897203"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7B196AFB-025B-40B7-81CE-ADC3FE19BA29}"/>
                  </a:ext>
                </a:extLst>
              </p:cNvPr>
              <p:cNvCxnSpPr>
                <a:cxnSpLocks/>
              </p:cNvCxnSpPr>
              <p:nvPr/>
            </p:nvCxnSpPr>
            <p:spPr bwMode="auto">
              <a:xfrm>
                <a:off x="9883444"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5FC7DB5B-826C-4AA6-9885-BB90C79A1C4B}"/>
                  </a:ext>
                </a:extLst>
              </p:cNvPr>
              <p:cNvCxnSpPr>
                <a:cxnSpLocks/>
              </p:cNvCxnSpPr>
              <p:nvPr/>
            </p:nvCxnSpPr>
            <p:spPr bwMode="auto">
              <a:xfrm>
                <a:off x="9873919"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ED394513-A387-4E0A-A817-357B6A35960E}"/>
                  </a:ext>
                </a:extLst>
              </p:cNvPr>
              <p:cNvCxnSpPr>
                <a:cxnSpLocks/>
              </p:cNvCxnSpPr>
              <p:nvPr/>
            </p:nvCxnSpPr>
            <p:spPr bwMode="auto">
              <a:xfrm>
                <a:off x="9868628"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551A0589-0A85-4542-AA6B-911988AAC7F9}"/>
                  </a:ext>
                </a:extLst>
              </p:cNvPr>
              <p:cNvCxnSpPr>
                <a:cxnSpLocks/>
              </p:cNvCxnSpPr>
              <p:nvPr/>
            </p:nvCxnSpPr>
            <p:spPr bwMode="auto">
              <a:xfrm>
                <a:off x="9861219"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0D4813B6-78BE-417E-9684-5844A30146B9}"/>
                  </a:ext>
                </a:extLst>
              </p:cNvPr>
              <p:cNvCxnSpPr>
                <a:cxnSpLocks/>
              </p:cNvCxnSpPr>
              <p:nvPr/>
            </p:nvCxnSpPr>
            <p:spPr bwMode="auto">
              <a:xfrm>
                <a:off x="9841111"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2947224F-59BF-4F32-8C32-3F439EE13D5C}"/>
                  </a:ext>
                </a:extLst>
              </p:cNvPr>
              <p:cNvCxnSpPr>
                <a:cxnSpLocks/>
              </p:cNvCxnSpPr>
              <p:nvPr/>
            </p:nvCxnSpPr>
            <p:spPr bwMode="auto">
              <a:xfrm>
                <a:off x="9821003"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8DB751C7-AC84-4F71-832F-7D104A1BD4A3}"/>
                  </a:ext>
                </a:extLst>
              </p:cNvPr>
              <p:cNvCxnSpPr>
                <a:cxnSpLocks/>
              </p:cNvCxnSpPr>
              <p:nvPr/>
            </p:nvCxnSpPr>
            <p:spPr bwMode="auto">
              <a:xfrm>
                <a:off x="9789253"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5DBAAE74-9F6E-4FCA-BA9B-21600BF42867}"/>
                  </a:ext>
                </a:extLst>
              </p:cNvPr>
              <p:cNvCxnSpPr>
                <a:cxnSpLocks/>
              </p:cNvCxnSpPr>
              <p:nvPr/>
            </p:nvCxnSpPr>
            <p:spPr bwMode="auto">
              <a:xfrm>
                <a:off x="9780787"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5DCCAC64-74E7-4BC8-B57F-E7D6A613A7CC}"/>
                  </a:ext>
                </a:extLst>
              </p:cNvPr>
              <p:cNvCxnSpPr>
                <a:cxnSpLocks/>
              </p:cNvCxnSpPr>
              <p:nvPr/>
            </p:nvCxnSpPr>
            <p:spPr bwMode="auto">
              <a:xfrm>
                <a:off x="9776553"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9B998CD6-B71C-47E6-9E0C-6306AD14C965}"/>
                  </a:ext>
                </a:extLst>
              </p:cNvPr>
              <p:cNvCxnSpPr>
                <a:cxnSpLocks/>
              </p:cNvCxnSpPr>
              <p:nvPr/>
            </p:nvCxnSpPr>
            <p:spPr bwMode="auto">
              <a:xfrm>
                <a:off x="9764912"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B40D4FD6-BDD7-4A26-80D7-48F1A38EB4BE}"/>
                  </a:ext>
                </a:extLst>
              </p:cNvPr>
              <p:cNvCxnSpPr>
                <a:cxnSpLocks/>
              </p:cNvCxnSpPr>
              <p:nvPr/>
            </p:nvCxnSpPr>
            <p:spPr bwMode="auto">
              <a:xfrm>
                <a:off x="9752212"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B541F2F6-6D57-404A-B46D-CD2C5A56023A}"/>
                  </a:ext>
                </a:extLst>
              </p:cNvPr>
              <p:cNvCxnSpPr>
                <a:cxnSpLocks/>
              </p:cNvCxnSpPr>
              <p:nvPr/>
            </p:nvCxnSpPr>
            <p:spPr bwMode="auto">
              <a:xfrm>
                <a:off x="9734221"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4B504177-0C61-44A7-B777-6EE8BA41674A}"/>
                  </a:ext>
                </a:extLst>
              </p:cNvPr>
              <p:cNvCxnSpPr>
                <a:cxnSpLocks/>
              </p:cNvCxnSpPr>
              <p:nvPr/>
            </p:nvCxnSpPr>
            <p:spPr bwMode="auto">
              <a:xfrm>
                <a:off x="9731046"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F02BB376-97A7-4AE7-B9A8-10FC921829C8}"/>
                  </a:ext>
                </a:extLst>
              </p:cNvPr>
              <p:cNvCxnSpPr>
                <a:cxnSpLocks/>
              </p:cNvCxnSpPr>
              <p:nvPr/>
            </p:nvCxnSpPr>
            <p:spPr bwMode="auto">
              <a:xfrm>
                <a:off x="9721521"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A79078A6-C99E-43A1-B8A9-B78433A1D6DD}"/>
                  </a:ext>
                </a:extLst>
              </p:cNvPr>
              <p:cNvCxnSpPr>
                <a:cxnSpLocks/>
              </p:cNvCxnSpPr>
              <p:nvPr/>
            </p:nvCxnSpPr>
            <p:spPr bwMode="auto">
              <a:xfrm>
                <a:off x="9711996"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5EE7263B-4109-466C-BC6A-13F3106BFC16}"/>
                  </a:ext>
                </a:extLst>
              </p:cNvPr>
              <p:cNvCxnSpPr>
                <a:cxnSpLocks/>
              </p:cNvCxnSpPr>
              <p:nvPr/>
            </p:nvCxnSpPr>
            <p:spPr bwMode="auto">
              <a:xfrm>
                <a:off x="9696121"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605DCEAF-1458-4C73-A970-F34EA042281A}"/>
                  </a:ext>
                </a:extLst>
              </p:cNvPr>
              <p:cNvCxnSpPr>
                <a:cxnSpLocks/>
              </p:cNvCxnSpPr>
              <p:nvPr/>
            </p:nvCxnSpPr>
            <p:spPr bwMode="auto">
              <a:xfrm>
                <a:off x="9669663"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FB615886-D472-4CFC-8AB8-CF6DF4D471AD}"/>
                  </a:ext>
                </a:extLst>
              </p:cNvPr>
              <p:cNvCxnSpPr>
                <a:cxnSpLocks/>
              </p:cNvCxnSpPr>
              <p:nvPr/>
            </p:nvCxnSpPr>
            <p:spPr bwMode="auto">
              <a:xfrm>
                <a:off x="9646380"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A05D24AC-8C44-4C64-9566-2C391DF46DE0}"/>
                  </a:ext>
                </a:extLst>
              </p:cNvPr>
              <p:cNvCxnSpPr>
                <a:cxnSpLocks/>
              </p:cNvCxnSpPr>
              <p:nvPr/>
            </p:nvCxnSpPr>
            <p:spPr bwMode="auto">
              <a:xfrm>
                <a:off x="9626271"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FD7B7DFE-443F-41A1-AE47-90FA59B8BE58}"/>
                  </a:ext>
                </a:extLst>
              </p:cNvPr>
              <p:cNvCxnSpPr>
                <a:cxnSpLocks/>
              </p:cNvCxnSpPr>
              <p:nvPr/>
            </p:nvCxnSpPr>
            <p:spPr bwMode="auto">
              <a:xfrm>
                <a:off x="9615687"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4336AE9F-1B5E-475F-8ED5-B5128220F98F}"/>
                  </a:ext>
                </a:extLst>
              </p:cNvPr>
              <p:cNvCxnSpPr>
                <a:cxnSpLocks/>
              </p:cNvCxnSpPr>
              <p:nvPr/>
            </p:nvCxnSpPr>
            <p:spPr bwMode="auto">
              <a:xfrm>
                <a:off x="9607220"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CB6D859B-4B19-4E4B-A674-9519DD6400F7}"/>
                  </a:ext>
                </a:extLst>
              </p:cNvPr>
              <p:cNvCxnSpPr>
                <a:cxnSpLocks/>
              </p:cNvCxnSpPr>
              <p:nvPr/>
            </p:nvCxnSpPr>
            <p:spPr bwMode="auto">
              <a:xfrm>
                <a:off x="9587112"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33C7A1CD-A509-4EDA-8CC7-8CB2A230F54C}"/>
                  </a:ext>
                </a:extLst>
              </p:cNvPr>
              <p:cNvCxnSpPr>
                <a:cxnSpLocks/>
              </p:cNvCxnSpPr>
              <p:nvPr/>
            </p:nvCxnSpPr>
            <p:spPr bwMode="auto">
              <a:xfrm>
                <a:off x="9565945"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C3514D75-12A0-43CD-88C3-A12680C2B73A}"/>
                  </a:ext>
                </a:extLst>
              </p:cNvPr>
              <p:cNvCxnSpPr>
                <a:cxnSpLocks/>
              </p:cNvCxnSpPr>
              <p:nvPr/>
            </p:nvCxnSpPr>
            <p:spPr bwMode="auto">
              <a:xfrm>
                <a:off x="9544778"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B6BADDFC-C71F-4547-87A9-A81C8D8AB656}"/>
                  </a:ext>
                </a:extLst>
              </p:cNvPr>
              <p:cNvCxnSpPr>
                <a:cxnSpLocks/>
              </p:cNvCxnSpPr>
              <p:nvPr/>
            </p:nvCxnSpPr>
            <p:spPr bwMode="auto">
              <a:xfrm>
                <a:off x="9537370"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8973AFDA-09E2-4BBF-8550-52583A0BFF9E}"/>
                  </a:ext>
                </a:extLst>
              </p:cNvPr>
              <p:cNvCxnSpPr>
                <a:cxnSpLocks/>
              </p:cNvCxnSpPr>
              <p:nvPr/>
            </p:nvCxnSpPr>
            <p:spPr bwMode="auto">
              <a:xfrm>
                <a:off x="9520436"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00AE80AB-8D3D-47AF-90EA-175F2621DF45}"/>
                  </a:ext>
                </a:extLst>
              </p:cNvPr>
              <p:cNvCxnSpPr>
                <a:cxnSpLocks/>
              </p:cNvCxnSpPr>
              <p:nvPr/>
            </p:nvCxnSpPr>
            <p:spPr bwMode="auto">
              <a:xfrm>
                <a:off x="9531020"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4AFA7D40-F47C-46F1-B35D-953A852B82E7}"/>
                  </a:ext>
                </a:extLst>
              </p:cNvPr>
              <p:cNvCxnSpPr>
                <a:cxnSpLocks/>
              </p:cNvCxnSpPr>
              <p:nvPr/>
            </p:nvCxnSpPr>
            <p:spPr bwMode="auto">
              <a:xfrm>
                <a:off x="9508795"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506FA1E6-B121-4387-BA97-0CDD9B0907D0}"/>
                  </a:ext>
                </a:extLst>
              </p:cNvPr>
              <p:cNvCxnSpPr>
                <a:cxnSpLocks/>
              </p:cNvCxnSpPr>
              <p:nvPr/>
            </p:nvCxnSpPr>
            <p:spPr bwMode="auto">
              <a:xfrm>
                <a:off x="9491861"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35226755-D59D-4EDF-820C-5BC0AA58741F}"/>
                  </a:ext>
                </a:extLst>
              </p:cNvPr>
              <p:cNvCxnSpPr>
                <a:cxnSpLocks/>
              </p:cNvCxnSpPr>
              <p:nvPr/>
            </p:nvCxnSpPr>
            <p:spPr bwMode="auto">
              <a:xfrm>
                <a:off x="9467519"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2247EC77-4FEA-4798-AD44-2C79F6C130B7}"/>
                  </a:ext>
                </a:extLst>
              </p:cNvPr>
              <p:cNvCxnSpPr>
                <a:cxnSpLocks/>
              </p:cNvCxnSpPr>
              <p:nvPr/>
            </p:nvCxnSpPr>
            <p:spPr bwMode="auto">
              <a:xfrm>
                <a:off x="9456936"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305CA4D0-5C4B-4B7D-BAD9-17A74AAABDA4}"/>
                  </a:ext>
                </a:extLst>
              </p:cNvPr>
              <p:cNvCxnSpPr>
                <a:cxnSpLocks/>
              </p:cNvCxnSpPr>
              <p:nvPr/>
            </p:nvCxnSpPr>
            <p:spPr bwMode="auto">
              <a:xfrm>
                <a:off x="9434711" y="2033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257655BD-4FFE-4228-8C43-558FCCBC833F}"/>
                  </a:ext>
                </a:extLst>
              </p:cNvPr>
              <p:cNvCxnSpPr>
                <a:cxnSpLocks/>
              </p:cNvCxnSpPr>
              <p:nvPr/>
            </p:nvCxnSpPr>
            <p:spPr bwMode="auto">
              <a:xfrm>
                <a:off x="9424128" y="202666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8DA9C9F9-BC0A-45EF-BA33-081D0F6DCEFE}"/>
                  </a:ext>
                </a:extLst>
              </p:cNvPr>
              <p:cNvCxnSpPr>
                <a:cxnSpLocks/>
              </p:cNvCxnSpPr>
              <p:nvPr/>
            </p:nvCxnSpPr>
            <p:spPr bwMode="auto">
              <a:xfrm>
                <a:off x="9412486" y="202666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44699533-7B16-47F2-B07E-25C033154A06}"/>
                  </a:ext>
                </a:extLst>
              </p:cNvPr>
              <p:cNvCxnSpPr>
                <a:cxnSpLocks/>
              </p:cNvCxnSpPr>
              <p:nvPr/>
            </p:nvCxnSpPr>
            <p:spPr bwMode="auto">
              <a:xfrm>
                <a:off x="9391320" y="202666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5429C368-6C56-4963-938B-CE7E44E69FDC}"/>
                  </a:ext>
                </a:extLst>
              </p:cNvPr>
              <p:cNvCxnSpPr>
                <a:cxnSpLocks/>
              </p:cNvCxnSpPr>
              <p:nvPr/>
            </p:nvCxnSpPr>
            <p:spPr bwMode="auto">
              <a:xfrm>
                <a:off x="9372270" y="202666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B403323B-8AE8-43DB-914A-853CB2E6BC4F}"/>
                  </a:ext>
                </a:extLst>
              </p:cNvPr>
              <p:cNvCxnSpPr>
                <a:cxnSpLocks/>
              </p:cNvCxnSpPr>
              <p:nvPr/>
            </p:nvCxnSpPr>
            <p:spPr bwMode="auto">
              <a:xfrm>
                <a:off x="9362745" y="202666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837B0157-6277-488F-9C27-8B7E67A8B1DB}"/>
                  </a:ext>
                </a:extLst>
              </p:cNvPr>
              <p:cNvCxnSpPr>
                <a:cxnSpLocks/>
              </p:cNvCxnSpPr>
              <p:nvPr/>
            </p:nvCxnSpPr>
            <p:spPr bwMode="auto">
              <a:xfrm>
                <a:off x="9359570" y="202666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1CD2ABB5-9E93-4383-8BE8-1B0D7079DCB8}"/>
                  </a:ext>
                </a:extLst>
              </p:cNvPr>
              <p:cNvCxnSpPr>
                <a:cxnSpLocks/>
              </p:cNvCxnSpPr>
              <p:nvPr/>
            </p:nvCxnSpPr>
            <p:spPr bwMode="auto">
              <a:xfrm>
                <a:off x="9337345" y="202243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297EEDC4-C8A6-411D-B2C6-909882CB8825}"/>
                  </a:ext>
                </a:extLst>
              </p:cNvPr>
              <p:cNvCxnSpPr>
                <a:cxnSpLocks/>
              </p:cNvCxnSpPr>
              <p:nvPr/>
            </p:nvCxnSpPr>
            <p:spPr bwMode="auto">
              <a:xfrm>
                <a:off x="9333112" y="202243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AFE7F6CD-AD50-4B6C-94A1-44932F386DF2}"/>
                  </a:ext>
                </a:extLst>
              </p:cNvPr>
              <p:cNvCxnSpPr>
                <a:cxnSpLocks/>
              </p:cNvCxnSpPr>
              <p:nvPr/>
            </p:nvCxnSpPr>
            <p:spPr bwMode="auto">
              <a:xfrm>
                <a:off x="9322528" y="202243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B9A5C679-9C00-4539-AE6F-03F63FD213A7}"/>
                  </a:ext>
                </a:extLst>
              </p:cNvPr>
              <p:cNvCxnSpPr>
                <a:cxnSpLocks/>
              </p:cNvCxnSpPr>
              <p:nvPr/>
            </p:nvCxnSpPr>
            <p:spPr bwMode="auto">
              <a:xfrm>
                <a:off x="9315120" y="202243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EC516C32-37A4-4ABC-8461-19606C36333B}"/>
                  </a:ext>
                </a:extLst>
              </p:cNvPr>
              <p:cNvCxnSpPr>
                <a:cxnSpLocks/>
              </p:cNvCxnSpPr>
              <p:nvPr/>
            </p:nvCxnSpPr>
            <p:spPr bwMode="auto">
              <a:xfrm>
                <a:off x="9286545" y="202243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19985A69-2BFB-4D7A-AB3B-3208C6F344D1}"/>
                  </a:ext>
                </a:extLst>
              </p:cNvPr>
              <p:cNvCxnSpPr>
                <a:cxnSpLocks/>
              </p:cNvCxnSpPr>
              <p:nvPr/>
            </p:nvCxnSpPr>
            <p:spPr bwMode="auto">
              <a:xfrm>
                <a:off x="9282311" y="202243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BC0696EC-42B1-4E48-9BE7-0F7E9BC6C228}"/>
                  </a:ext>
                </a:extLst>
              </p:cNvPr>
              <p:cNvCxnSpPr>
                <a:cxnSpLocks/>
              </p:cNvCxnSpPr>
              <p:nvPr/>
            </p:nvCxnSpPr>
            <p:spPr bwMode="auto">
              <a:xfrm>
                <a:off x="9279136" y="202243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828CD612-34D1-48DC-9735-232362297772}"/>
                  </a:ext>
                </a:extLst>
              </p:cNvPr>
              <p:cNvCxnSpPr>
                <a:cxnSpLocks/>
              </p:cNvCxnSpPr>
              <p:nvPr/>
            </p:nvCxnSpPr>
            <p:spPr bwMode="auto">
              <a:xfrm>
                <a:off x="9271728" y="201502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C1EB57D5-B85E-4AAB-B550-54E6368841BF}"/>
                  </a:ext>
                </a:extLst>
              </p:cNvPr>
              <p:cNvCxnSpPr>
                <a:cxnSpLocks/>
              </p:cNvCxnSpPr>
              <p:nvPr/>
            </p:nvCxnSpPr>
            <p:spPr bwMode="auto">
              <a:xfrm>
                <a:off x="9254794" y="201714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72F2A207-5AB4-42FF-A4C9-773E3916B884}"/>
                  </a:ext>
                </a:extLst>
              </p:cNvPr>
              <p:cNvCxnSpPr>
                <a:cxnSpLocks/>
              </p:cNvCxnSpPr>
              <p:nvPr/>
            </p:nvCxnSpPr>
            <p:spPr bwMode="auto">
              <a:xfrm>
                <a:off x="9235744" y="201184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B3CBF85A-0A5D-4519-A1A5-9EF5E7054479}"/>
                  </a:ext>
                </a:extLst>
              </p:cNvPr>
              <p:cNvCxnSpPr>
                <a:cxnSpLocks/>
              </p:cNvCxnSpPr>
              <p:nvPr/>
            </p:nvCxnSpPr>
            <p:spPr bwMode="auto">
              <a:xfrm>
                <a:off x="9248444" y="201925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548724DA-C7A7-4F24-B1A5-A8AC5DE49FB8}"/>
                  </a:ext>
                </a:extLst>
              </p:cNvPr>
              <p:cNvCxnSpPr>
                <a:cxnSpLocks/>
              </p:cNvCxnSpPr>
              <p:nvPr/>
            </p:nvCxnSpPr>
            <p:spPr bwMode="auto">
              <a:xfrm>
                <a:off x="9223044" y="200761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ADBDAE34-6896-452C-B559-D4E71EE473F0}"/>
                  </a:ext>
                </a:extLst>
              </p:cNvPr>
              <p:cNvCxnSpPr>
                <a:cxnSpLocks/>
              </p:cNvCxnSpPr>
              <p:nvPr/>
            </p:nvCxnSpPr>
            <p:spPr bwMode="auto">
              <a:xfrm>
                <a:off x="9196586" y="200761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59EEBD8E-1366-4558-AD2D-9BDE5BB0F67E}"/>
                  </a:ext>
                </a:extLst>
              </p:cNvPr>
              <p:cNvCxnSpPr>
                <a:cxnSpLocks/>
              </p:cNvCxnSpPr>
              <p:nvPr/>
            </p:nvCxnSpPr>
            <p:spPr bwMode="auto">
              <a:xfrm>
                <a:off x="9175419" y="200761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39BD7728-D196-4BB1-96FC-2EA0F5545521}"/>
                  </a:ext>
                </a:extLst>
              </p:cNvPr>
              <p:cNvCxnSpPr>
                <a:cxnSpLocks/>
              </p:cNvCxnSpPr>
              <p:nvPr/>
            </p:nvCxnSpPr>
            <p:spPr bwMode="auto">
              <a:xfrm>
                <a:off x="9165894" y="200761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8C7EAD05-5B82-4702-BF65-EE24FD308405}"/>
                  </a:ext>
                </a:extLst>
              </p:cNvPr>
              <p:cNvCxnSpPr>
                <a:cxnSpLocks/>
              </p:cNvCxnSpPr>
              <p:nvPr/>
            </p:nvCxnSpPr>
            <p:spPr bwMode="auto">
              <a:xfrm>
                <a:off x="9157428" y="200761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30CEF815-5920-471B-A068-C2C60B3BD3F2}"/>
                  </a:ext>
                </a:extLst>
              </p:cNvPr>
              <p:cNvCxnSpPr>
                <a:cxnSpLocks/>
              </p:cNvCxnSpPr>
              <p:nvPr/>
            </p:nvCxnSpPr>
            <p:spPr bwMode="auto">
              <a:xfrm>
                <a:off x="9142612" y="200761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6497A958-386F-45A9-9511-5585E299BB81}"/>
                  </a:ext>
                </a:extLst>
              </p:cNvPr>
              <p:cNvCxnSpPr>
                <a:cxnSpLocks/>
              </p:cNvCxnSpPr>
              <p:nvPr/>
            </p:nvCxnSpPr>
            <p:spPr bwMode="auto">
              <a:xfrm>
                <a:off x="9130970" y="200761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D3368F48-2FB0-411E-AFB6-499B5258D3A2}"/>
                  </a:ext>
                </a:extLst>
              </p:cNvPr>
              <p:cNvCxnSpPr>
                <a:cxnSpLocks/>
              </p:cNvCxnSpPr>
              <p:nvPr/>
            </p:nvCxnSpPr>
            <p:spPr bwMode="auto">
              <a:xfrm>
                <a:off x="9126736" y="200761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4B5FC371-3210-4CCF-AE76-0EF732E13ACF}"/>
                  </a:ext>
                </a:extLst>
              </p:cNvPr>
              <p:cNvCxnSpPr>
                <a:cxnSpLocks/>
              </p:cNvCxnSpPr>
              <p:nvPr/>
            </p:nvCxnSpPr>
            <p:spPr bwMode="auto">
              <a:xfrm>
                <a:off x="9099220" y="200761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1B55ABDF-67EB-42D9-A406-B8FE0F58592C}"/>
                  </a:ext>
                </a:extLst>
              </p:cNvPr>
              <p:cNvCxnSpPr>
                <a:cxnSpLocks/>
              </p:cNvCxnSpPr>
              <p:nvPr/>
            </p:nvCxnSpPr>
            <p:spPr bwMode="auto">
              <a:xfrm>
                <a:off x="9070645" y="200126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765095FF-D225-431F-8137-AF0CA3EEA29D}"/>
                  </a:ext>
                </a:extLst>
              </p:cNvPr>
              <p:cNvCxnSpPr>
                <a:cxnSpLocks/>
              </p:cNvCxnSpPr>
              <p:nvPr/>
            </p:nvCxnSpPr>
            <p:spPr bwMode="auto">
              <a:xfrm>
                <a:off x="9067470" y="200126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33586B2F-ACB7-4CC1-AFD6-74A70C525147}"/>
                  </a:ext>
                </a:extLst>
              </p:cNvPr>
              <p:cNvCxnSpPr>
                <a:cxnSpLocks/>
              </p:cNvCxnSpPr>
              <p:nvPr/>
            </p:nvCxnSpPr>
            <p:spPr bwMode="auto">
              <a:xfrm>
                <a:off x="9050537" y="200126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15C667D9-EB77-4813-99C8-670368A4000F}"/>
                  </a:ext>
                </a:extLst>
              </p:cNvPr>
              <p:cNvCxnSpPr>
                <a:cxnSpLocks/>
              </p:cNvCxnSpPr>
              <p:nvPr/>
            </p:nvCxnSpPr>
            <p:spPr bwMode="auto">
              <a:xfrm>
                <a:off x="9048420" y="199809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560C1D11-1625-449A-BEEA-AD098C08C984}"/>
                  </a:ext>
                </a:extLst>
              </p:cNvPr>
              <p:cNvCxnSpPr>
                <a:cxnSpLocks/>
              </p:cNvCxnSpPr>
              <p:nvPr/>
            </p:nvCxnSpPr>
            <p:spPr bwMode="auto">
              <a:xfrm>
                <a:off x="9025136" y="199809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ADB72174-89B3-4765-B789-0707E83400DA}"/>
                  </a:ext>
                </a:extLst>
              </p:cNvPr>
              <p:cNvCxnSpPr>
                <a:cxnSpLocks/>
              </p:cNvCxnSpPr>
              <p:nvPr/>
            </p:nvCxnSpPr>
            <p:spPr bwMode="auto">
              <a:xfrm>
                <a:off x="9016669" y="199809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D5CA833D-9B4E-4E2E-8A17-C2B3629ACCEC}"/>
                  </a:ext>
                </a:extLst>
              </p:cNvPr>
              <p:cNvCxnSpPr>
                <a:cxnSpLocks/>
              </p:cNvCxnSpPr>
              <p:nvPr/>
            </p:nvCxnSpPr>
            <p:spPr bwMode="auto">
              <a:xfrm>
                <a:off x="9012436" y="199809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A44F6982-0C08-4F3F-8E55-4FB464AAB500}"/>
                  </a:ext>
                </a:extLst>
              </p:cNvPr>
              <p:cNvCxnSpPr>
                <a:cxnSpLocks/>
              </p:cNvCxnSpPr>
              <p:nvPr/>
            </p:nvCxnSpPr>
            <p:spPr bwMode="auto">
              <a:xfrm>
                <a:off x="8992328" y="199174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EF024530-B320-4E03-915C-1402F08EDD0B}"/>
                  </a:ext>
                </a:extLst>
              </p:cNvPr>
              <p:cNvCxnSpPr>
                <a:cxnSpLocks/>
              </p:cNvCxnSpPr>
              <p:nvPr/>
            </p:nvCxnSpPr>
            <p:spPr bwMode="auto">
              <a:xfrm>
                <a:off x="8966928" y="199068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4C87450A-C064-4A67-82BB-8DE17D20727F}"/>
                  </a:ext>
                </a:extLst>
              </p:cNvPr>
              <p:cNvCxnSpPr>
                <a:cxnSpLocks/>
              </p:cNvCxnSpPr>
              <p:nvPr/>
            </p:nvCxnSpPr>
            <p:spPr bwMode="auto">
              <a:xfrm>
                <a:off x="8955287" y="19822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8D6EA38F-2160-4192-A3B1-54E6BF7FD515}"/>
                  </a:ext>
                </a:extLst>
              </p:cNvPr>
              <p:cNvCxnSpPr>
                <a:cxnSpLocks/>
              </p:cNvCxnSpPr>
              <p:nvPr/>
            </p:nvCxnSpPr>
            <p:spPr bwMode="auto">
              <a:xfrm>
                <a:off x="8934120" y="19822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5FB66459-9079-42E0-9E9B-CEDDD939880D}"/>
                  </a:ext>
                </a:extLst>
              </p:cNvPr>
              <p:cNvCxnSpPr>
                <a:cxnSpLocks/>
              </p:cNvCxnSpPr>
              <p:nvPr/>
            </p:nvCxnSpPr>
            <p:spPr bwMode="auto">
              <a:xfrm>
                <a:off x="8908720" y="19822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1D5E80D1-B125-4C03-881B-6CB6C42AACBE}"/>
                  </a:ext>
                </a:extLst>
              </p:cNvPr>
              <p:cNvCxnSpPr>
                <a:cxnSpLocks/>
              </p:cNvCxnSpPr>
              <p:nvPr/>
            </p:nvCxnSpPr>
            <p:spPr bwMode="auto">
              <a:xfrm>
                <a:off x="8892845" y="19822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CA103103-BF0A-4696-9EA1-5C33EAB58B67}"/>
                  </a:ext>
                </a:extLst>
              </p:cNvPr>
              <p:cNvCxnSpPr>
                <a:cxnSpLocks/>
              </p:cNvCxnSpPr>
              <p:nvPr/>
            </p:nvCxnSpPr>
            <p:spPr bwMode="auto">
              <a:xfrm>
                <a:off x="8868504" y="19822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8BDD8C4C-30D6-456A-9767-53C6376AE8A2}"/>
                  </a:ext>
                </a:extLst>
              </p:cNvPr>
              <p:cNvCxnSpPr>
                <a:cxnSpLocks/>
              </p:cNvCxnSpPr>
              <p:nvPr/>
            </p:nvCxnSpPr>
            <p:spPr bwMode="auto">
              <a:xfrm>
                <a:off x="8848396" y="19822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07174F41-4A91-4538-9CF5-18265282AE4A}"/>
                  </a:ext>
                </a:extLst>
              </p:cNvPr>
              <p:cNvCxnSpPr>
                <a:cxnSpLocks/>
              </p:cNvCxnSpPr>
              <p:nvPr/>
            </p:nvCxnSpPr>
            <p:spPr bwMode="auto">
              <a:xfrm>
                <a:off x="8835696" y="19822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DD166D4C-6C37-4766-9C6B-531B2E877027}"/>
                  </a:ext>
                </a:extLst>
              </p:cNvPr>
              <p:cNvCxnSpPr>
                <a:cxnSpLocks/>
              </p:cNvCxnSpPr>
              <p:nvPr/>
            </p:nvCxnSpPr>
            <p:spPr bwMode="auto">
              <a:xfrm>
                <a:off x="8824055" y="19822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9D1B7123-F8F2-4C8D-BA93-FC7D5427073E}"/>
                  </a:ext>
                </a:extLst>
              </p:cNvPr>
              <p:cNvCxnSpPr>
                <a:cxnSpLocks/>
              </p:cNvCxnSpPr>
              <p:nvPr/>
            </p:nvCxnSpPr>
            <p:spPr bwMode="auto">
              <a:xfrm>
                <a:off x="8798655" y="197586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47900FB3-C46A-4508-BBE4-FB680EB9420A}"/>
                  </a:ext>
                </a:extLst>
              </p:cNvPr>
              <p:cNvCxnSpPr>
                <a:cxnSpLocks/>
              </p:cNvCxnSpPr>
              <p:nvPr/>
            </p:nvCxnSpPr>
            <p:spPr bwMode="auto">
              <a:xfrm>
                <a:off x="8777488" y="197586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E462FFED-F55C-48A3-8E33-EE3FE91801C7}"/>
                  </a:ext>
                </a:extLst>
              </p:cNvPr>
              <p:cNvCxnSpPr>
                <a:cxnSpLocks/>
              </p:cNvCxnSpPr>
              <p:nvPr/>
            </p:nvCxnSpPr>
            <p:spPr bwMode="auto">
              <a:xfrm>
                <a:off x="8764788" y="197586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F63FC65F-A6AF-4376-BD42-E824F662A46A}"/>
                  </a:ext>
                </a:extLst>
              </p:cNvPr>
              <p:cNvCxnSpPr>
                <a:cxnSpLocks/>
              </p:cNvCxnSpPr>
              <p:nvPr/>
            </p:nvCxnSpPr>
            <p:spPr bwMode="auto">
              <a:xfrm>
                <a:off x="8761613" y="197586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300530AF-B228-4473-9F3E-1EA9C7F27E89}"/>
                  </a:ext>
                </a:extLst>
              </p:cNvPr>
              <p:cNvCxnSpPr>
                <a:cxnSpLocks/>
              </p:cNvCxnSpPr>
              <p:nvPr/>
            </p:nvCxnSpPr>
            <p:spPr bwMode="auto">
              <a:xfrm>
                <a:off x="8742563" y="197480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39E808FB-844A-4D42-902D-8CDC9FBE26F9}"/>
                  </a:ext>
                </a:extLst>
              </p:cNvPr>
              <p:cNvCxnSpPr>
                <a:cxnSpLocks/>
              </p:cNvCxnSpPr>
              <p:nvPr/>
            </p:nvCxnSpPr>
            <p:spPr bwMode="auto">
              <a:xfrm>
                <a:off x="8731980" y="197480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1829B9C4-5D3D-49CF-AD66-6454380F5C1B}"/>
                  </a:ext>
                </a:extLst>
              </p:cNvPr>
              <p:cNvCxnSpPr>
                <a:cxnSpLocks/>
              </p:cNvCxnSpPr>
              <p:nvPr/>
            </p:nvCxnSpPr>
            <p:spPr bwMode="auto">
              <a:xfrm>
                <a:off x="8729864" y="197480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7BFEF354-4317-4C06-A50E-49D8627ED6D7}"/>
                  </a:ext>
                </a:extLst>
              </p:cNvPr>
              <p:cNvCxnSpPr>
                <a:cxnSpLocks/>
              </p:cNvCxnSpPr>
              <p:nvPr/>
            </p:nvCxnSpPr>
            <p:spPr bwMode="auto">
              <a:xfrm>
                <a:off x="8710814" y="197480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D9F9BD2B-2E85-4AEF-B1DD-FC5B8B342AB5}"/>
                  </a:ext>
                </a:extLst>
              </p:cNvPr>
              <p:cNvCxnSpPr>
                <a:cxnSpLocks/>
              </p:cNvCxnSpPr>
              <p:nvPr/>
            </p:nvCxnSpPr>
            <p:spPr bwMode="auto">
              <a:xfrm>
                <a:off x="8686472" y="197480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9F488B45-8207-4FED-AF9B-3E2C96E25C02}"/>
                  </a:ext>
                </a:extLst>
              </p:cNvPr>
              <p:cNvCxnSpPr>
                <a:cxnSpLocks/>
              </p:cNvCxnSpPr>
              <p:nvPr/>
            </p:nvCxnSpPr>
            <p:spPr bwMode="auto">
              <a:xfrm>
                <a:off x="8679064" y="197480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12ECFEB4-BC6D-4AC8-A286-E124A05E3319}"/>
                  </a:ext>
                </a:extLst>
              </p:cNvPr>
              <p:cNvCxnSpPr>
                <a:cxnSpLocks/>
              </p:cNvCxnSpPr>
              <p:nvPr/>
            </p:nvCxnSpPr>
            <p:spPr bwMode="auto">
              <a:xfrm>
                <a:off x="8668481" y="197480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18499AF1-3638-41E9-A174-43F23F062915}"/>
                  </a:ext>
                </a:extLst>
              </p:cNvPr>
              <p:cNvCxnSpPr>
                <a:cxnSpLocks/>
              </p:cNvCxnSpPr>
              <p:nvPr/>
            </p:nvCxnSpPr>
            <p:spPr bwMode="auto">
              <a:xfrm>
                <a:off x="8649431" y="197480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84AF8095-A84B-4272-8511-5FC54CB12928}"/>
                  </a:ext>
                </a:extLst>
              </p:cNvPr>
              <p:cNvCxnSpPr>
                <a:cxnSpLocks/>
              </p:cNvCxnSpPr>
              <p:nvPr/>
            </p:nvCxnSpPr>
            <p:spPr bwMode="auto">
              <a:xfrm>
                <a:off x="8642023" y="197904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9B156BE3-F67C-4EFA-A5B3-E14F9517166E}"/>
                  </a:ext>
                </a:extLst>
              </p:cNvPr>
              <p:cNvCxnSpPr>
                <a:cxnSpLocks/>
              </p:cNvCxnSpPr>
              <p:nvPr/>
            </p:nvCxnSpPr>
            <p:spPr bwMode="auto">
              <a:xfrm>
                <a:off x="8616623" y="197480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74CED872-096A-40DA-A8C4-01FFF38C152A}"/>
                  </a:ext>
                </a:extLst>
              </p:cNvPr>
              <p:cNvCxnSpPr>
                <a:cxnSpLocks/>
              </p:cNvCxnSpPr>
              <p:nvPr/>
            </p:nvCxnSpPr>
            <p:spPr bwMode="auto">
              <a:xfrm>
                <a:off x="8601807" y="196634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8EB9A6CB-7C71-49A2-B8DC-F0CF72ADCF31}"/>
                  </a:ext>
                </a:extLst>
              </p:cNvPr>
              <p:cNvCxnSpPr>
                <a:cxnSpLocks/>
              </p:cNvCxnSpPr>
              <p:nvPr/>
            </p:nvCxnSpPr>
            <p:spPr bwMode="auto">
              <a:xfrm>
                <a:off x="8586990" y="196634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2C0B740E-C227-4AD2-A254-987570327771}"/>
                  </a:ext>
                </a:extLst>
              </p:cNvPr>
              <p:cNvCxnSpPr>
                <a:cxnSpLocks/>
              </p:cNvCxnSpPr>
              <p:nvPr/>
            </p:nvCxnSpPr>
            <p:spPr bwMode="auto">
              <a:xfrm>
                <a:off x="8580640" y="196634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5EE40BE8-24C0-4F24-BF09-64E1B2D8D1B9}"/>
                  </a:ext>
                </a:extLst>
              </p:cNvPr>
              <p:cNvCxnSpPr>
                <a:cxnSpLocks/>
              </p:cNvCxnSpPr>
              <p:nvPr/>
            </p:nvCxnSpPr>
            <p:spPr bwMode="auto">
              <a:xfrm>
                <a:off x="8565823" y="196634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FCA03118-0A13-43AA-8BAF-83B88C43151D}"/>
                  </a:ext>
                </a:extLst>
              </p:cNvPr>
              <p:cNvCxnSpPr>
                <a:cxnSpLocks/>
              </p:cNvCxnSpPr>
              <p:nvPr/>
            </p:nvCxnSpPr>
            <p:spPr bwMode="auto">
              <a:xfrm>
                <a:off x="8552065" y="197692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C42A895F-E4D2-486D-9385-8A208E157B13}"/>
                  </a:ext>
                </a:extLst>
              </p:cNvPr>
              <p:cNvCxnSpPr>
                <a:cxnSpLocks/>
              </p:cNvCxnSpPr>
              <p:nvPr/>
            </p:nvCxnSpPr>
            <p:spPr bwMode="auto">
              <a:xfrm>
                <a:off x="8537248" y="196845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C09CA943-0BE3-45E6-A120-BC2D6F0D75A4}"/>
                  </a:ext>
                </a:extLst>
              </p:cNvPr>
              <p:cNvCxnSpPr>
                <a:cxnSpLocks/>
              </p:cNvCxnSpPr>
              <p:nvPr/>
            </p:nvCxnSpPr>
            <p:spPr bwMode="auto">
              <a:xfrm>
                <a:off x="8509731" y="196845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E3490847-BFAE-4205-B5B0-FCBDAE09A048}"/>
                  </a:ext>
                </a:extLst>
              </p:cNvPr>
              <p:cNvCxnSpPr>
                <a:cxnSpLocks/>
              </p:cNvCxnSpPr>
              <p:nvPr/>
            </p:nvCxnSpPr>
            <p:spPr bwMode="auto">
              <a:xfrm>
                <a:off x="8494915" y="196845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34A2498D-595C-40E2-942A-2D5C4F657B61}"/>
                  </a:ext>
                </a:extLst>
              </p:cNvPr>
              <p:cNvCxnSpPr>
                <a:cxnSpLocks/>
              </p:cNvCxnSpPr>
              <p:nvPr/>
            </p:nvCxnSpPr>
            <p:spPr bwMode="auto">
              <a:xfrm>
                <a:off x="8475865" y="196845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C7850E6B-9A47-40BD-A8AB-10C2E4100ABE}"/>
                  </a:ext>
                </a:extLst>
              </p:cNvPr>
              <p:cNvCxnSpPr>
                <a:cxnSpLocks/>
              </p:cNvCxnSpPr>
              <p:nvPr/>
            </p:nvCxnSpPr>
            <p:spPr bwMode="auto">
              <a:xfrm>
                <a:off x="8463165" y="196845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FF2352B7-F6C0-4288-AF2E-350282905611}"/>
                  </a:ext>
                </a:extLst>
              </p:cNvPr>
              <p:cNvCxnSpPr>
                <a:cxnSpLocks/>
              </p:cNvCxnSpPr>
              <p:nvPr/>
            </p:nvCxnSpPr>
            <p:spPr bwMode="auto">
              <a:xfrm>
                <a:off x="8453640" y="196845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6092B6A0-9E57-499C-BA6F-6301AFB1B1E6}"/>
                  </a:ext>
                </a:extLst>
              </p:cNvPr>
              <p:cNvCxnSpPr>
                <a:cxnSpLocks/>
              </p:cNvCxnSpPr>
              <p:nvPr/>
            </p:nvCxnSpPr>
            <p:spPr bwMode="auto">
              <a:xfrm>
                <a:off x="8434590" y="196845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F108C4C9-C65B-43EB-8A45-B33C98031562}"/>
                  </a:ext>
                </a:extLst>
              </p:cNvPr>
              <p:cNvCxnSpPr>
                <a:cxnSpLocks/>
              </p:cNvCxnSpPr>
              <p:nvPr/>
            </p:nvCxnSpPr>
            <p:spPr bwMode="auto">
              <a:xfrm>
                <a:off x="8421890" y="196845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5E65430E-83DD-408C-8292-B10287825C2C}"/>
                  </a:ext>
                </a:extLst>
              </p:cNvPr>
              <p:cNvCxnSpPr>
                <a:cxnSpLocks/>
              </p:cNvCxnSpPr>
              <p:nvPr/>
            </p:nvCxnSpPr>
            <p:spPr bwMode="auto">
              <a:xfrm>
                <a:off x="8418715" y="196845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C401E589-E318-44FF-B998-30E3F9302945}"/>
                  </a:ext>
                </a:extLst>
              </p:cNvPr>
              <p:cNvCxnSpPr>
                <a:cxnSpLocks/>
              </p:cNvCxnSpPr>
              <p:nvPr/>
            </p:nvCxnSpPr>
            <p:spPr bwMode="auto">
              <a:xfrm>
                <a:off x="8402840" y="196422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0EEE0D81-8A5A-425E-8B13-D9AB2F5B2EC9}"/>
                  </a:ext>
                </a:extLst>
              </p:cNvPr>
              <p:cNvCxnSpPr>
                <a:cxnSpLocks/>
              </p:cNvCxnSpPr>
              <p:nvPr/>
            </p:nvCxnSpPr>
            <p:spPr bwMode="auto">
              <a:xfrm>
                <a:off x="8389081" y="196422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072EE2CF-6115-4242-9182-0E6954E1E9DC}"/>
                  </a:ext>
                </a:extLst>
              </p:cNvPr>
              <p:cNvCxnSpPr>
                <a:cxnSpLocks/>
              </p:cNvCxnSpPr>
              <p:nvPr/>
            </p:nvCxnSpPr>
            <p:spPr bwMode="auto">
              <a:xfrm>
                <a:off x="8378497" y="196422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40784FCF-C820-4394-909E-1BD362FA74D1}"/>
                  </a:ext>
                </a:extLst>
              </p:cNvPr>
              <p:cNvCxnSpPr>
                <a:cxnSpLocks/>
              </p:cNvCxnSpPr>
              <p:nvPr/>
            </p:nvCxnSpPr>
            <p:spPr bwMode="auto">
              <a:xfrm>
                <a:off x="8356272" y="196422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23CF376A-9EFC-49CD-87C8-348C81A10BB5}"/>
                  </a:ext>
                </a:extLst>
              </p:cNvPr>
              <p:cNvCxnSpPr>
                <a:cxnSpLocks/>
              </p:cNvCxnSpPr>
              <p:nvPr/>
            </p:nvCxnSpPr>
            <p:spPr bwMode="auto">
              <a:xfrm>
                <a:off x="8328755" y="19494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BB69EAEC-0E21-4C6F-AE7F-643C1C9E4916}"/>
                  </a:ext>
                </a:extLst>
              </p:cNvPr>
              <p:cNvCxnSpPr>
                <a:cxnSpLocks/>
              </p:cNvCxnSpPr>
              <p:nvPr/>
            </p:nvCxnSpPr>
            <p:spPr bwMode="auto">
              <a:xfrm>
                <a:off x="8306530" y="19494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6E0F4997-7085-4F75-BA9E-E6FB422DFF07}"/>
                  </a:ext>
                </a:extLst>
              </p:cNvPr>
              <p:cNvCxnSpPr>
                <a:cxnSpLocks/>
              </p:cNvCxnSpPr>
              <p:nvPr/>
            </p:nvCxnSpPr>
            <p:spPr bwMode="auto">
              <a:xfrm>
                <a:off x="8295947" y="19494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BA2765C7-DE0C-431C-9EAA-B205399D9998}"/>
                  </a:ext>
                </a:extLst>
              </p:cNvPr>
              <p:cNvCxnSpPr>
                <a:cxnSpLocks/>
              </p:cNvCxnSpPr>
              <p:nvPr/>
            </p:nvCxnSpPr>
            <p:spPr bwMode="auto">
              <a:xfrm>
                <a:off x="8290655" y="19494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04082BFA-C3D3-4D88-93C7-C5FA342DFEB9}"/>
                  </a:ext>
                </a:extLst>
              </p:cNvPr>
              <p:cNvCxnSpPr>
                <a:cxnSpLocks/>
              </p:cNvCxnSpPr>
              <p:nvPr/>
            </p:nvCxnSpPr>
            <p:spPr bwMode="auto">
              <a:xfrm>
                <a:off x="8277955" y="194517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72511DA1-497B-4940-8EF9-04AF8AC9B1A9}"/>
                  </a:ext>
                </a:extLst>
              </p:cNvPr>
              <p:cNvCxnSpPr>
                <a:cxnSpLocks/>
              </p:cNvCxnSpPr>
              <p:nvPr/>
            </p:nvCxnSpPr>
            <p:spPr bwMode="auto">
              <a:xfrm>
                <a:off x="8250439" y="194517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05D43F0A-C696-4255-BF5B-550260821FAF}"/>
                  </a:ext>
                </a:extLst>
              </p:cNvPr>
              <p:cNvCxnSpPr>
                <a:cxnSpLocks/>
              </p:cNvCxnSpPr>
              <p:nvPr/>
            </p:nvCxnSpPr>
            <p:spPr bwMode="auto">
              <a:xfrm>
                <a:off x="8238797" y="194094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3982BF6F-A71B-48AB-863D-545BCC98E31D}"/>
                  </a:ext>
                </a:extLst>
              </p:cNvPr>
              <p:cNvCxnSpPr>
                <a:cxnSpLocks/>
              </p:cNvCxnSpPr>
              <p:nvPr/>
            </p:nvCxnSpPr>
            <p:spPr bwMode="auto">
              <a:xfrm>
                <a:off x="8235622" y="193776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A7136A51-55B7-4C1F-8D8E-2BD3D8BA4990}"/>
                  </a:ext>
                </a:extLst>
              </p:cNvPr>
              <p:cNvCxnSpPr>
                <a:cxnSpLocks/>
              </p:cNvCxnSpPr>
              <p:nvPr/>
            </p:nvCxnSpPr>
            <p:spPr bwMode="auto">
              <a:xfrm>
                <a:off x="8214455" y="193565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A3B52E80-D693-416D-A17F-F0A550AA4D72}"/>
                  </a:ext>
                </a:extLst>
              </p:cNvPr>
              <p:cNvCxnSpPr>
                <a:cxnSpLocks/>
              </p:cNvCxnSpPr>
              <p:nvPr/>
            </p:nvCxnSpPr>
            <p:spPr bwMode="auto">
              <a:xfrm>
                <a:off x="8192230" y="193459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051CC8B3-471B-44CB-9703-179239ED1166}"/>
                  </a:ext>
                </a:extLst>
              </p:cNvPr>
              <p:cNvCxnSpPr>
                <a:cxnSpLocks/>
              </p:cNvCxnSpPr>
              <p:nvPr/>
            </p:nvCxnSpPr>
            <p:spPr bwMode="auto">
              <a:xfrm>
                <a:off x="8176355" y="194200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65DB8F01-0D4A-402D-B3CF-02448E731A8A}"/>
                  </a:ext>
                </a:extLst>
              </p:cNvPr>
              <p:cNvCxnSpPr>
                <a:cxnSpLocks/>
              </p:cNvCxnSpPr>
              <p:nvPr/>
            </p:nvCxnSpPr>
            <p:spPr bwMode="auto">
              <a:xfrm>
                <a:off x="8154130" y="193776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13AB70A2-39A7-40AB-8098-19BF641B1A23}"/>
                  </a:ext>
                </a:extLst>
              </p:cNvPr>
              <p:cNvCxnSpPr>
                <a:cxnSpLocks/>
              </p:cNvCxnSpPr>
              <p:nvPr/>
            </p:nvCxnSpPr>
            <p:spPr bwMode="auto">
              <a:xfrm>
                <a:off x="8137196" y="193776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47461B96-8DAB-4831-A0C6-788A99B972AF}"/>
                  </a:ext>
                </a:extLst>
              </p:cNvPr>
              <p:cNvCxnSpPr>
                <a:cxnSpLocks/>
              </p:cNvCxnSpPr>
              <p:nvPr/>
            </p:nvCxnSpPr>
            <p:spPr bwMode="auto">
              <a:xfrm>
                <a:off x="8116030" y="193776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F651C26B-95EB-4B69-8058-CC775EC630BC}"/>
                  </a:ext>
                </a:extLst>
              </p:cNvPr>
              <p:cNvCxnSpPr>
                <a:cxnSpLocks/>
              </p:cNvCxnSpPr>
              <p:nvPr/>
            </p:nvCxnSpPr>
            <p:spPr bwMode="auto">
              <a:xfrm>
                <a:off x="8111796" y="193776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9CBB2EF4-C248-413C-9D22-EF886464ACA3}"/>
                  </a:ext>
                </a:extLst>
              </p:cNvPr>
              <p:cNvCxnSpPr>
                <a:cxnSpLocks/>
              </p:cNvCxnSpPr>
              <p:nvPr/>
            </p:nvCxnSpPr>
            <p:spPr bwMode="auto">
              <a:xfrm>
                <a:off x="8102271" y="193776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92C7E12F-58D5-4E15-9B5A-19616A79A5EF}"/>
                  </a:ext>
                </a:extLst>
              </p:cNvPr>
              <p:cNvCxnSpPr>
                <a:cxnSpLocks/>
              </p:cNvCxnSpPr>
              <p:nvPr/>
            </p:nvCxnSpPr>
            <p:spPr bwMode="auto">
              <a:xfrm>
                <a:off x="8089571" y="192930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F68C4724-19EF-4DD5-9F39-CBCD5606E93D}"/>
                  </a:ext>
                </a:extLst>
              </p:cNvPr>
              <p:cNvCxnSpPr>
                <a:cxnSpLocks/>
              </p:cNvCxnSpPr>
              <p:nvPr/>
            </p:nvCxnSpPr>
            <p:spPr bwMode="auto">
              <a:xfrm>
                <a:off x="8073696" y="192930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7892CF08-2A48-4077-9AF6-103334C65AEE}"/>
                  </a:ext>
                </a:extLst>
              </p:cNvPr>
              <p:cNvCxnSpPr>
                <a:cxnSpLocks/>
              </p:cNvCxnSpPr>
              <p:nvPr/>
            </p:nvCxnSpPr>
            <p:spPr bwMode="auto">
              <a:xfrm>
                <a:off x="8059938" y="192930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23D68E13-5705-4CA3-9A1F-A4AA52B09652}"/>
                  </a:ext>
                </a:extLst>
              </p:cNvPr>
              <p:cNvCxnSpPr>
                <a:cxnSpLocks/>
              </p:cNvCxnSpPr>
              <p:nvPr/>
            </p:nvCxnSpPr>
            <p:spPr bwMode="auto">
              <a:xfrm>
                <a:off x="8051471" y="192930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62" name="Straight Connector 661">
                <a:extLst>
                  <a:ext uri="{FF2B5EF4-FFF2-40B4-BE49-F238E27FC236}">
                    <a16:creationId xmlns:a16="http://schemas.microsoft.com/office/drawing/2014/main" id="{F37554E1-DE4B-42FD-AA2D-4CFE41F7A754}"/>
                  </a:ext>
                </a:extLst>
              </p:cNvPr>
              <p:cNvCxnSpPr>
                <a:cxnSpLocks/>
              </p:cNvCxnSpPr>
              <p:nvPr/>
            </p:nvCxnSpPr>
            <p:spPr bwMode="auto">
              <a:xfrm>
                <a:off x="8030304" y="192930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ADD4CF0F-2D05-41F1-BF91-A77B8B4FE27D}"/>
                  </a:ext>
                </a:extLst>
              </p:cNvPr>
              <p:cNvCxnSpPr>
                <a:cxnSpLocks/>
              </p:cNvCxnSpPr>
              <p:nvPr/>
            </p:nvCxnSpPr>
            <p:spPr bwMode="auto">
              <a:xfrm>
                <a:off x="8012313" y="192930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3DC546B9-DF9C-4176-A1DA-812181369051}"/>
                  </a:ext>
                </a:extLst>
              </p:cNvPr>
              <p:cNvCxnSpPr>
                <a:cxnSpLocks/>
              </p:cNvCxnSpPr>
              <p:nvPr/>
            </p:nvCxnSpPr>
            <p:spPr bwMode="auto">
              <a:xfrm>
                <a:off x="8001730" y="192930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CE4C7888-071C-46F3-BD1A-A3D878563B33}"/>
                  </a:ext>
                </a:extLst>
              </p:cNvPr>
              <p:cNvCxnSpPr>
                <a:cxnSpLocks/>
              </p:cNvCxnSpPr>
              <p:nvPr/>
            </p:nvCxnSpPr>
            <p:spPr bwMode="auto">
              <a:xfrm>
                <a:off x="7994322" y="192930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59494DD3-1F26-4A9D-B190-AF397DAF4E32}"/>
                  </a:ext>
                </a:extLst>
              </p:cNvPr>
              <p:cNvCxnSpPr>
                <a:cxnSpLocks/>
              </p:cNvCxnSpPr>
              <p:nvPr/>
            </p:nvCxnSpPr>
            <p:spPr bwMode="auto">
              <a:xfrm>
                <a:off x="7972097" y="192930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02B1ADDE-F0EA-4DC4-AF46-5281DCE0DD18}"/>
                  </a:ext>
                </a:extLst>
              </p:cNvPr>
              <p:cNvCxnSpPr>
                <a:cxnSpLocks/>
              </p:cNvCxnSpPr>
              <p:nvPr/>
            </p:nvCxnSpPr>
            <p:spPr bwMode="auto">
              <a:xfrm>
                <a:off x="7953047" y="192930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88413A47-7630-49B5-A0D7-953218E9C55B}"/>
                  </a:ext>
                </a:extLst>
              </p:cNvPr>
              <p:cNvCxnSpPr>
                <a:cxnSpLocks/>
              </p:cNvCxnSpPr>
              <p:nvPr/>
            </p:nvCxnSpPr>
            <p:spPr bwMode="auto">
              <a:xfrm>
                <a:off x="7932939" y="192930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49D4CB33-A24B-467A-8CD2-6AF44D5CDDE7}"/>
                  </a:ext>
                </a:extLst>
              </p:cNvPr>
              <p:cNvCxnSpPr>
                <a:cxnSpLocks/>
              </p:cNvCxnSpPr>
              <p:nvPr/>
            </p:nvCxnSpPr>
            <p:spPr bwMode="auto">
              <a:xfrm>
                <a:off x="7927647" y="192930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9D042043-4CEF-464D-AE2A-E634A47A3E0C}"/>
                  </a:ext>
                </a:extLst>
              </p:cNvPr>
              <p:cNvCxnSpPr>
                <a:cxnSpLocks/>
              </p:cNvCxnSpPr>
              <p:nvPr/>
            </p:nvCxnSpPr>
            <p:spPr bwMode="auto">
              <a:xfrm>
                <a:off x="7919180" y="192930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12C976E5-2A28-4E3E-9CBC-E7E326D6CD8E}"/>
                  </a:ext>
                </a:extLst>
              </p:cNvPr>
              <p:cNvCxnSpPr>
                <a:cxnSpLocks/>
              </p:cNvCxnSpPr>
              <p:nvPr/>
            </p:nvCxnSpPr>
            <p:spPr bwMode="auto">
              <a:xfrm>
                <a:off x="7912830" y="192930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5DA8CEC2-3D07-4E42-8117-6F6B82804DFD}"/>
                  </a:ext>
                </a:extLst>
              </p:cNvPr>
              <p:cNvCxnSpPr>
                <a:cxnSpLocks/>
              </p:cNvCxnSpPr>
              <p:nvPr/>
            </p:nvCxnSpPr>
            <p:spPr bwMode="auto">
              <a:xfrm>
                <a:off x="7892722" y="192295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6DAC369B-2B43-4925-A529-47CE9936F712}"/>
                  </a:ext>
                </a:extLst>
              </p:cNvPr>
              <p:cNvCxnSpPr>
                <a:cxnSpLocks/>
              </p:cNvCxnSpPr>
              <p:nvPr/>
            </p:nvCxnSpPr>
            <p:spPr bwMode="auto">
              <a:xfrm>
                <a:off x="7886372" y="192295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34D5C48B-7D49-41A1-B06A-5E915F110B19}"/>
                  </a:ext>
                </a:extLst>
              </p:cNvPr>
              <p:cNvCxnSpPr>
                <a:cxnSpLocks/>
              </p:cNvCxnSpPr>
              <p:nvPr/>
            </p:nvCxnSpPr>
            <p:spPr bwMode="auto">
              <a:xfrm>
                <a:off x="7875789" y="192295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5B12E0E5-4CC6-4641-BD12-4344C5BF320E}"/>
                  </a:ext>
                </a:extLst>
              </p:cNvPr>
              <p:cNvCxnSpPr>
                <a:cxnSpLocks/>
              </p:cNvCxnSpPr>
              <p:nvPr/>
            </p:nvCxnSpPr>
            <p:spPr bwMode="auto">
              <a:xfrm>
                <a:off x="7870497" y="192295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CB974FC8-0A3F-4FED-8FAE-EE796BCA4780}"/>
                  </a:ext>
                </a:extLst>
              </p:cNvPr>
              <p:cNvCxnSpPr>
                <a:cxnSpLocks/>
              </p:cNvCxnSpPr>
              <p:nvPr/>
            </p:nvCxnSpPr>
            <p:spPr bwMode="auto">
              <a:xfrm>
                <a:off x="7870497" y="191977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AF09A8EA-01AD-41F1-87FE-AA1EFC1D959A}"/>
                  </a:ext>
                </a:extLst>
              </p:cNvPr>
              <p:cNvCxnSpPr>
                <a:cxnSpLocks/>
              </p:cNvCxnSpPr>
              <p:nvPr/>
            </p:nvCxnSpPr>
            <p:spPr bwMode="auto">
              <a:xfrm>
                <a:off x="7842980" y="191871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EDDE7692-5447-47AA-BD34-73CB4BBC1DA7}"/>
                  </a:ext>
                </a:extLst>
              </p:cNvPr>
              <p:cNvCxnSpPr>
                <a:cxnSpLocks/>
              </p:cNvCxnSpPr>
              <p:nvPr/>
            </p:nvCxnSpPr>
            <p:spPr bwMode="auto">
              <a:xfrm>
                <a:off x="7823930" y="191554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CECF08F5-CBB8-4F3A-8935-03884402E41A}"/>
                  </a:ext>
                </a:extLst>
              </p:cNvPr>
              <p:cNvCxnSpPr>
                <a:cxnSpLocks/>
              </p:cNvCxnSpPr>
              <p:nvPr/>
            </p:nvCxnSpPr>
            <p:spPr bwMode="auto">
              <a:xfrm>
                <a:off x="7815463" y="191130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59A61A52-83C6-42DC-911F-B34375770500}"/>
                  </a:ext>
                </a:extLst>
              </p:cNvPr>
              <p:cNvCxnSpPr>
                <a:cxnSpLocks/>
              </p:cNvCxnSpPr>
              <p:nvPr/>
            </p:nvCxnSpPr>
            <p:spPr bwMode="auto">
              <a:xfrm>
                <a:off x="7806996" y="191130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FFC12553-B148-4438-ADF6-DA07A11E6388}"/>
                  </a:ext>
                </a:extLst>
              </p:cNvPr>
              <p:cNvCxnSpPr>
                <a:cxnSpLocks/>
              </p:cNvCxnSpPr>
              <p:nvPr/>
            </p:nvCxnSpPr>
            <p:spPr bwMode="auto">
              <a:xfrm>
                <a:off x="7793238" y="191130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357ADC23-18C2-454A-9DD7-0B173E8358E9}"/>
                  </a:ext>
                </a:extLst>
              </p:cNvPr>
              <p:cNvCxnSpPr>
                <a:cxnSpLocks/>
              </p:cNvCxnSpPr>
              <p:nvPr/>
            </p:nvCxnSpPr>
            <p:spPr bwMode="auto">
              <a:xfrm>
                <a:off x="7784772" y="190707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6A5B1EDF-2CB7-456B-9CD2-8B125EEBBBE2}"/>
                  </a:ext>
                </a:extLst>
              </p:cNvPr>
              <p:cNvCxnSpPr>
                <a:cxnSpLocks/>
              </p:cNvCxnSpPr>
              <p:nvPr/>
            </p:nvCxnSpPr>
            <p:spPr bwMode="auto">
              <a:xfrm>
                <a:off x="7767838" y="191025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44D86E40-81C3-41DF-A07A-C8094B4203BF}"/>
                  </a:ext>
                </a:extLst>
              </p:cNvPr>
              <p:cNvCxnSpPr>
                <a:cxnSpLocks/>
              </p:cNvCxnSpPr>
              <p:nvPr/>
            </p:nvCxnSpPr>
            <p:spPr bwMode="auto">
              <a:xfrm>
                <a:off x="7746672" y="191025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FC8D908E-A781-4D34-B478-FDF4259A6E86}"/>
                  </a:ext>
                </a:extLst>
              </p:cNvPr>
              <p:cNvCxnSpPr>
                <a:cxnSpLocks/>
              </p:cNvCxnSpPr>
              <p:nvPr/>
            </p:nvCxnSpPr>
            <p:spPr bwMode="auto">
              <a:xfrm>
                <a:off x="7732913" y="191025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58C1EE45-B7B4-4BD9-A95E-A9BA540D700A}"/>
                  </a:ext>
                </a:extLst>
              </p:cNvPr>
              <p:cNvCxnSpPr>
                <a:cxnSpLocks/>
              </p:cNvCxnSpPr>
              <p:nvPr/>
            </p:nvCxnSpPr>
            <p:spPr bwMode="auto">
              <a:xfrm>
                <a:off x="7719155" y="191025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3DB5C56D-E0DD-4D0F-995C-78F72FFA9621}"/>
                  </a:ext>
                </a:extLst>
              </p:cNvPr>
              <p:cNvCxnSpPr>
                <a:cxnSpLocks/>
              </p:cNvCxnSpPr>
              <p:nvPr/>
            </p:nvCxnSpPr>
            <p:spPr bwMode="auto">
              <a:xfrm>
                <a:off x="7709630" y="191025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7A877131-371E-42A3-8855-B907369FEB62}"/>
                  </a:ext>
                </a:extLst>
              </p:cNvPr>
              <p:cNvCxnSpPr>
                <a:cxnSpLocks/>
              </p:cNvCxnSpPr>
              <p:nvPr/>
            </p:nvCxnSpPr>
            <p:spPr bwMode="auto">
              <a:xfrm>
                <a:off x="7697988" y="190495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086C3389-E47F-412C-BB86-1B037FF2817E}"/>
                  </a:ext>
                </a:extLst>
              </p:cNvPr>
              <p:cNvCxnSpPr>
                <a:cxnSpLocks/>
              </p:cNvCxnSpPr>
              <p:nvPr/>
            </p:nvCxnSpPr>
            <p:spPr bwMode="auto">
              <a:xfrm>
                <a:off x="7671530" y="190601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0F2B5339-0D8D-4E42-936F-DEE0B8F6364E}"/>
                  </a:ext>
                </a:extLst>
              </p:cNvPr>
              <p:cNvCxnSpPr>
                <a:cxnSpLocks/>
              </p:cNvCxnSpPr>
              <p:nvPr/>
            </p:nvCxnSpPr>
            <p:spPr bwMode="auto">
              <a:xfrm>
                <a:off x="7656713" y="190601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F660EFD2-AAD3-440D-ADBD-C0330548890C}"/>
                  </a:ext>
                </a:extLst>
              </p:cNvPr>
              <p:cNvCxnSpPr>
                <a:cxnSpLocks/>
              </p:cNvCxnSpPr>
              <p:nvPr/>
            </p:nvCxnSpPr>
            <p:spPr bwMode="auto">
              <a:xfrm>
                <a:off x="7629197" y="18986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5595F557-A079-45BA-BA43-5F44F0BD486A}"/>
                  </a:ext>
                </a:extLst>
              </p:cNvPr>
              <p:cNvCxnSpPr>
                <a:cxnSpLocks/>
              </p:cNvCxnSpPr>
              <p:nvPr/>
            </p:nvCxnSpPr>
            <p:spPr bwMode="auto">
              <a:xfrm>
                <a:off x="7610147" y="18986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D406BE60-D096-4B83-A999-3D757405D284}"/>
                  </a:ext>
                </a:extLst>
              </p:cNvPr>
              <p:cNvCxnSpPr>
                <a:cxnSpLocks/>
              </p:cNvCxnSpPr>
              <p:nvPr/>
            </p:nvCxnSpPr>
            <p:spPr bwMode="auto">
              <a:xfrm>
                <a:off x="7603797" y="18986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131AEBB4-54BD-4CD2-8E01-EBDA485BB3BE}"/>
                  </a:ext>
                </a:extLst>
              </p:cNvPr>
              <p:cNvCxnSpPr>
                <a:cxnSpLocks/>
              </p:cNvCxnSpPr>
              <p:nvPr/>
            </p:nvCxnSpPr>
            <p:spPr bwMode="auto">
              <a:xfrm>
                <a:off x="7599564" y="18986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AFFF3CA5-2DEC-4C3C-8D7E-13BA330FEB2D}"/>
                  </a:ext>
                </a:extLst>
              </p:cNvPr>
              <p:cNvCxnSpPr>
                <a:cxnSpLocks/>
              </p:cNvCxnSpPr>
              <p:nvPr/>
            </p:nvCxnSpPr>
            <p:spPr bwMode="auto">
              <a:xfrm>
                <a:off x="7590039" y="18986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742808D4-A1CC-4DF3-A3F0-C28909C6DDD3}"/>
                  </a:ext>
                </a:extLst>
              </p:cNvPr>
              <p:cNvCxnSpPr>
                <a:cxnSpLocks/>
              </p:cNvCxnSpPr>
              <p:nvPr/>
            </p:nvCxnSpPr>
            <p:spPr bwMode="auto">
              <a:xfrm>
                <a:off x="7570989" y="18986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1078B530-609A-4181-A4D3-56F637C13EB3}"/>
                  </a:ext>
                </a:extLst>
              </p:cNvPr>
              <p:cNvCxnSpPr>
                <a:cxnSpLocks/>
              </p:cNvCxnSpPr>
              <p:nvPr/>
            </p:nvCxnSpPr>
            <p:spPr bwMode="auto">
              <a:xfrm>
                <a:off x="7558289" y="189331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3F461464-4FEC-4FF7-B360-2F13A53BF8EB}"/>
                  </a:ext>
                </a:extLst>
              </p:cNvPr>
              <p:cNvCxnSpPr>
                <a:cxnSpLocks/>
              </p:cNvCxnSpPr>
              <p:nvPr/>
            </p:nvCxnSpPr>
            <p:spPr bwMode="auto">
              <a:xfrm>
                <a:off x="7526539" y="189331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A70A8695-DAB0-4E6A-84A7-658FF2243E68}"/>
                  </a:ext>
                </a:extLst>
              </p:cNvPr>
              <p:cNvCxnSpPr>
                <a:cxnSpLocks/>
              </p:cNvCxnSpPr>
              <p:nvPr/>
            </p:nvCxnSpPr>
            <p:spPr bwMode="auto">
              <a:xfrm>
                <a:off x="7539239" y="189331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289B5008-ECF0-40B7-AF73-389E7BB73CD5}"/>
                  </a:ext>
                </a:extLst>
              </p:cNvPr>
              <p:cNvCxnSpPr>
                <a:cxnSpLocks/>
              </p:cNvCxnSpPr>
              <p:nvPr/>
            </p:nvCxnSpPr>
            <p:spPr bwMode="auto">
              <a:xfrm>
                <a:off x="7505372" y="189331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A592062E-212E-404E-92E6-F6ED5BA70699}"/>
                  </a:ext>
                </a:extLst>
              </p:cNvPr>
              <p:cNvCxnSpPr>
                <a:cxnSpLocks/>
              </p:cNvCxnSpPr>
              <p:nvPr/>
            </p:nvCxnSpPr>
            <p:spPr bwMode="auto">
              <a:xfrm>
                <a:off x="7484206" y="189331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FD19684E-71F4-48A7-BD13-8E560E966A9D}"/>
                  </a:ext>
                </a:extLst>
              </p:cNvPr>
              <p:cNvCxnSpPr>
                <a:cxnSpLocks/>
              </p:cNvCxnSpPr>
              <p:nvPr/>
            </p:nvCxnSpPr>
            <p:spPr bwMode="auto">
              <a:xfrm>
                <a:off x="7466214" y="189331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06" name="Straight Connector 705">
                <a:extLst>
                  <a:ext uri="{FF2B5EF4-FFF2-40B4-BE49-F238E27FC236}">
                    <a16:creationId xmlns:a16="http://schemas.microsoft.com/office/drawing/2014/main" id="{73458F78-1F84-4EA9-A9B9-338DE9A94C45}"/>
                  </a:ext>
                </a:extLst>
              </p:cNvPr>
              <p:cNvCxnSpPr>
                <a:cxnSpLocks/>
              </p:cNvCxnSpPr>
              <p:nvPr/>
            </p:nvCxnSpPr>
            <p:spPr bwMode="auto">
              <a:xfrm>
                <a:off x="7435522" y="189014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0459E322-91BB-4465-96D2-F7C22079A5C9}"/>
                  </a:ext>
                </a:extLst>
              </p:cNvPr>
              <p:cNvCxnSpPr>
                <a:cxnSpLocks/>
              </p:cNvCxnSpPr>
              <p:nvPr/>
            </p:nvCxnSpPr>
            <p:spPr bwMode="auto">
              <a:xfrm>
                <a:off x="7422822" y="189014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26BD4C48-4E88-469E-9FCB-8F87E502B4D4}"/>
                  </a:ext>
                </a:extLst>
              </p:cNvPr>
              <p:cNvCxnSpPr>
                <a:cxnSpLocks/>
              </p:cNvCxnSpPr>
              <p:nvPr/>
            </p:nvCxnSpPr>
            <p:spPr bwMode="auto">
              <a:xfrm>
                <a:off x="7397421" y="189014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A28F2957-A8C5-4B47-81E3-9D10D6C6CACE}"/>
                  </a:ext>
                </a:extLst>
              </p:cNvPr>
              <p:cNvCxnSpPr>
                <a:cxnSpLocks/>
              </p:cNvCxnSpPr>
              <p:nvPr/>
            </p:nvCxnSpPr>
            <p:spPr bwMode="auto">
              <a:xfrm>
                <a:off x="7382604" y="189014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34D62520-548D-4C2D-8CE5-CBECEF438AE6}"/>
                  </a:ext>
                </a:extLst>
              </p:cNvPr>
              <p:cNvCxnSpPr>
                <a:cxnSpLocks/>
              </p:cNvCxnSpPr>
              <p:nvPr/>
            </p:nvCxnSpPr>
            <p:spPr bwMode="auto">
              <a:xfrm>
                <a:off x="7352970" y="188908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7DA4B8FC-7C11-4CEF-B6AA-CCCE47321D03}"/>
                  </a:ext>
                </a:extLst>
              </p:cNvPr>
              <p:cNvCxnSpPr>
                <a:cxnSpLocks/>
              </p:cNvCxnSpPr>
              <p:nvPr/>
            </p:nvCxnSpPr>
            <p:spPr bwMode="auto">
              <a:xfrm>
                <a:off x="7328628" y="188908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4334A1BB-C46A-4766-B286-397B3E0503EA}"/>
                  </a:ext>
                </a:extLst>
              </p:cNvPr>
              <p:cNvCxnSpPr>
                <a:cxnSpLocks/>
              </p:cNvCxnSpPr>
              <p:nvPr/>
            </p:nvCxnSpPr>
            <p:spPr bwMode="auto">
              <a:xfrm>
                <a:off x="7325453" y="188908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0FAEB714-4B88-4145-B640-94F0C4D764E8}"/>
                  </a:ext>
                </a:extLst>
              </p:cNvPr>
              <p:cNvCxnSpPr>
                <a:cxnSpLocks/>
              </p:cNvCxnSpPr>
              <p:nvPr/>
            </p:nvCxnSpPr>
            <p:spPr bwMode="auto">
              <a:xfrm>
                <a:off x="7310636" y="188908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CEA50563-8697-44C5-8C44-543BDE1761F4}"/>
                  </a:ext>
                </a:extLst>
              </p:cNvPr>
              <p:cNvCxnSpPr>
                <a:cxnSpLocks/>
              </p:cNvCxnSpPr>
              <p:nvPr/>
            </p:nvCxnSpPr>
            <p:spPr bwMode="auto">
              <a:xfrm>
                <a:off x="7294761" y="18859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CD392356-A483-4DF1-936B-ADBDA4FD0B8B}"/>
                  </a:ext>
                </a:extLst>
              </p:cNvPr>
              <p:cNvCxnSpPr>
                <a:cxnSpLocks/>
              </p:cNvCxnSpPr>
              <p:nvPr/>
            </p:nvCxnSpPr>
            <p:spPr bwMode="auto">
              <a:xfrm>
                <a:off x="7271478" y="18859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B1534C28-65A3-4BB6-857D-C2DCC332D428}"/>
                  </a:ext>
                </a:extLst>
              </p:cNvPr>
              <p:cNvCxnSpPr>
                <a:cxnSpLocks/>
              </p:cNvCxnSpPr>
              <p:nvPr/>
            </p:nvCxnSpPr>
            <p:spPr bwMode="auto">
              <a:xfrm>
                <a:off x="7267244" y="18859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85B79FC0-9ECF-4300-A9ED-40F320C228DC}"/>
                  </a:ext>
                </a:extLst>
              </p:cNvPr>
              <p:cNvCxnSpPr>
                <a:cxnSpLocks/>
              </p:cNvCxnSpPr>
              <p:nvPr/>
            </p:nvCxnSpPr>
            <p:spPr bwMode="auto">
              <a:xfrm>
                <a:off x="7258777" y="18859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1C60A7C6-7D0D-4D1A-AA56-3971ABC6A970}"/>
                  </a:ext>
                </a:extLst>
              </p:cNvPr>
              <p:cNvCxnSpPr>
                <a:cxnSpLocks/>
              </p:cNvCxnSpPr>
              <p:nvPr/>
            </p:nvCxnSpPr>
            <p:spPr bwMode="auto">
              <a:xfrm>
                <a:off x="7237610" y="18859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3E15A33F-A121-4D9E-B699-06F1151F19C1}"/>
                  </a:ext>
                </a:extLst>
              </p:cNvPr>
              <p:cNvCxnSpPr>
                <a:cxnSpLocks/>
              </p:cNvCxnSpPr>
              <p:nvPr/>
            </p:nvCxnSpPr>
            <p:spPr bwMode="auto">
              <a:xfrm>
                <a:off x="7216444" y="18859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BC47B453-CA1C-4CDD-B32D-9EF7E361768D}"/>
                  </a:ext>
                </a:extLst>
              </p:cNvPr>
              <p:cNvCxnSpPr>
                <a:cxnSpLocks/>
              </p:cNvCxnSpPr>
              <p:nvPr/>
            </p:nvCxnSpPr>
            <p:spPr bwMode="auto">
              <a:xfrm>
                <a:off x="7194219" y="18859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C40C7264-DCD0-4415-9E32-E9635DF2138D}"/>
                  </a:ext>
                </a:extLst>
              </p:cNvPr>
              <p:cNvCxnSpPr>
                <a:cxnSpLocks/>
              </p:cNvCxnSpPr>
              <p:nvPr/>
            </p:nvCxnSpPr>
            <p:spPr bwMode="auto">
              <a:xfrm>
                <a:off x="7174110" y="187850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7F224CC3-2972-4B44-8875-44492DA8DDD8}"/>
                  </a:ext>
                </a:extLst>
              </p:cNvPr>
              <p:cNvCxnSpPr>
                <a:cxnSpLocks/>
              </p:cNvCxnSpPr>
              <p:nvPr/>
            </p:nvCxnSpPr>
            <p:spPr bwMode="auto">
              <a:xfrm>
                <a:off x="7166702" y="187850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305B74F8-5BC6-4E07-A739-7D27DBB2560D}"/>
                  </a:ext>
                </a:extLst>
              </p:cNvPr>
              <p:cNvCxnSpPr>
                <a:cxnSpLocks/>
              </p:cNvCxnSpPr>
              <p:nvPr/>
            </p:nvCxnSpPr>
            <p:spPr bwMode="auto">
              <a:xfrm>
                <a:off x="7156118" y="187850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CC1E0578-4428-4D07-9A16-0DDA0D82BDCF}"/>
                  </a:ext>
                </a:extLst>
              </p:cNvPr>
              <p:cNvCxnSpPr>
                <a:cxnSpLocks/>
              </p:cNvCxnSpPr>
              <p:nvPr/>
            </p:nvCxnSpPr>
            <p:spPr bwMode="auto">
              <a:xfrm>
                <a:off x="7141302" y="187215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CDDBCCFE-6E96-4C6B-BB65-D240C4B20D8B}"/>
                  </a:ext>
                </a:extLst>
              </p:cNvPr>
              <p:cNvCxnSpPr>
                <a:cxnSpLocks/>
              </p:cNvCxnSpPr>
              <p:nvPr/>
            </p:nvCxnSpPr>
            <p:spPr bwMode="auto">
              <a:xfrm>
                <a:off x="7130719" y="187215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10D141E4-281D-4B68-A0AA-56C5ACB76869}"/>
                  </a:ext>
                </a:extLst>
              </p:cNvPr>
              <p:cNvCxnSpPr>
                <a:cxnSpLocks/>
              </p:cNvCxnSpPr>
              <p:nvPr/>
            </p:nvCxnSpPr>
            <p:spPr bwMode="auto">
              <a:xfrm>
                <a:off x="7120136" y="187215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8244DE3C-C38A-480E-8A4A-0495609AB412}"/>
                  </a:ext>
                </a:extLst>
              </p:cNvPr>
              <p:cNvCxnSpPr>
                <a:cxnSpLocks/>
              </p:cNvCxnSpPr>
              <p:nvPr/>
            </p:nvCxnSpPr>
            <p:spPr bwMode="auto">
              <a:xfrm>
                <a:off x="7102144" y="187215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1F1BD30B-2AF6-415D-BBDB-F783562857CD}"/>
                  </a:ext>
                </a:extLst>
              </p:cNvPr>
              <p:cNvCxnSpPr>
                <a:cxnSpLocks/>
              </p:cNvCxnSpPr>
              <p:nvPr/>
            </p:nvCxnSpPr>
            <p:spPr bwMode="auto">
              <a:xfrm>
                <a:off x="7084152" y="187003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C92C80DF-3837-4D4A-AD53-E46C3553D047}"/>
                  </a:ext>
                </a:extLst>
              </p:cNvPr>
              <p:cNvCxnSpPr>
                <a:cxnSpLocks/>
              </p:cNvCxnSpPr>
              <p:nvPr/>
            </p:nvCxnSpPr>
            <p:spPr bwMode="auto">
              <a:xfrm>
                <a:off x="7073569" y="187003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23C4B3D8-42F9-4BE9-B532-CD09A2BBAE6A}"/>
                  </a:ext>
                </a:extLst>
              </p:cNvPr>
              <p:cNvCxnSpPr>
                <a:cxnSpLocks/>
              </p:cNvCxnSpPr>
              <p:nvPr/>
            </p:nvCxnSpPr>
            <p:spPr bwMode="auto">
              <a:xfrm>
                <a:off x="7069335" y="187003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6935DF6E-7A76-4163-8E81-6E68B1C4A098}"/>
                  </a:ext>
                </a:extLst>
              </p:cNvPr>
              <p:cNvCxnSpPr>
                <a:cxnSpLocks/>
              </p:cNvCxnSpPr>
              <p:nvPr/>
            </p:nvCxnSpPr>
            <p:spPr bwMode="auto">
              <a:xfrm>
                <a:off x="7046052" y="187003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5A0D4EC0-79DE-4456-95E2-B9FEF6E7385E}"/>
                  </a:ext>
                </a:extLst>
              </p:cNvPr>
              <p:cNvCxnSpPr>
                <a:cxnSpLocks/>
              </p:cNvCxnSpPr>
              <p:nvPr/>
            </p:nvCxnSpPr>
            <p:spPr bwMode="auto">
              <a:xfrm>
                <a:off x="7028061" y="185839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41F50FAB-F26C-4157-83F6-F67ABB6D503F}"/>
                  </a:ext>
                </a:extLst>
              </p:cNvPr>
              <p:cNvCxnSpPr>
                <a:cxnSpLocks/>
              </p:cNvCxnSpPr>
              <p:nvPr/>
            </p:nvCxnSpPr>
            <p:spPr bwMode="auto">
              <a:xfrm>
                <a:off x="7011127" y="185839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73624D24-A61F-43CE-A97C-838FD92D49C0}"/>
                  </a:ext>
                </a:extLst>
              </p:cNvPr>
              <p:cNvCxnSpPr>
                <a:cxnSpLocks/>
              </p:cNvCxnSpPr>
              <p:nvPr/>
            </p:nvCxnSpPr>
            <p:spPr bwMode="auto">
              <a:xfrm>
                <a:off x="7005836" y="185839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ECE455A7-72D8-48BB-B3A6-3A44A13EA2C7}"/>
                  </a:ext>
                </a:extLst>
              </p:cNvPr>
              <p:cNvCxnSpPr>
                <a:cxnSpLocks/>
              </p:cNvCxnSpPr>
              <p:nvPr/>
            </p:nvCxnSpPr>
            <p:spPr bwMode="auto">
              <a:xfrm>
                <a:off x="6988903" y="185733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AC490F98-9EFE-44B7-B052-6DCD373DA22B}"/>
                  </a:ext>
                </a:extLst>
              </p:cNvPr>
              <p:cNvCxnSpPr>
                <a:cxnSpLocks/>
              </p:cNvCxnSpPr>
              <p:nvPr/>
            </p:nvCxnSpPr>
            <p:spPr bwMode="auto">
              <a:xfrm>
                <a:off x="6968794" y="185733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DD06B217-104E-47AD-A7E4-8CEC873E2B7A}"/>
                  </a:ext>
                </a:extLst>
              </p:cNvPr>
              <p:cNvCxnSpPr>
                <a:cxnSpLocks/>
              </p:cNvCxnSpPr>
              <p:nvPr/>
            </p:nvCxnSpPr>
            <p:spPr bwMode="auto">
              <a:xfrm>
                <a:off x="6952919" y="185733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3891C6F3-6305-4B9C-AB85-0820A37B0378}"/>
                  </a:ext>
                </a:extLst>
              </p:cNvPr>
              <p:cNvCxnSpPr>
                <a:cxnSpLocks/>
              </p:cNvCxnSpPr>
              <p:nvPr/>
            </p:nvCxnSpPr>
            <p:spPr bwMode="auto">
              <a:xfrm>
                <a:off x="6949744" y="185733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1BD5A8C0-6AB9-48B0-898C-4DBAC8B7895C}"/>
                  </a:ext>
                </a:extLst>
              </p:cNvPr>
              <p:cNvCxnSpPr>
                <a:cxnSpLocks/>
              </p:cNvCxnSpPr>
              <p:nvPr/>
            </p:nvCxnSpPr>
            <p:spPr bwMode="auto">
              <a:xfrm>
                <a:off x="6929636" y="185733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FC9302D5-ED2C-4B66-BE9C-5A5782B0ACAA}"/>
                  </a:ext>
                </a:extLst>
              </p:cNvPr>
              <p:cNvCxnSpPr>
                <a:cxnSpLocks/>
              </p:cNvCxnSpPr>
              <p:nvPr/>
            </p:nvCxnSpPr>
            <p:spPr bwMode="auto">
              <a:xfrm>
                <a:off x="6915877" y="185415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DAEDAD5D-3908-4387-9B47-C1DE20BB4888}"/>
                  </a:ext>
                </a:extLst>
              </p:cNvPr>
              <p:cNvCxnSpPr>
                <a:cxnSpLocks/>
              </p:cNvCxnSpPr>
              <p:nvPr/>
            </p:nvCxnSpPr>
            <p:spPr bwMode="auto">
              <a:xfrm>
                <a:off x="6908469" y="185415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D1E02F38-863B-49AD-ABBF-FBBED6D9BF6F}"/>
                  </a:ext>
                </a:extLst>
              </p:cNvPr>
              <p:cNvCxnSpPr>
                <a:cxnSpLocks/>
              </p:cNvCxnSpPr>
              <p:nvPr/>
            </p:nvCxnSpPr>
            <p:spPr bwMode="auto">
              <a:xfrm>
                <a:off x="6898944" y="185415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EAC98AD1-24A3-4E8B-863F-1FDACDBE0A6B}"/>
                  </a:ext>
                </a:extLst>
              </p:cNvPr>
              <p:cNvCxnSpPr>
                <a:cxnSpLocks/>
              </p:cNvCxnSpPr>
              <p:nvPr/>
            </p:nvCxnSpPr>
            <p:spPr bwMode="auto">
              <a:xfrm>
                <a:off x="6879894" y="185415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1FD637A9-CD13-4581-98A1-F7E8C4C625CC}"/>
                  </a:ext>
                </a:extLst>
              </p:cNvPr>
              <p:cNvCxnSpPr>
                <a:cxnSpLocks/>
              </p:cNvCxnSpPr>
              <p:nvPr/>
            </p:nvCxnSpPr>
            <p:spPr bwMode="auto">
              <a:xfrm>
                <a:off x="6850261" y="185415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6295DDD9-7EBF-4144-83BA-DDDA91AB7C81}"/>
                  </a:ext>
                </a:extLst>
              </p:cNvPr>
              <p:cNvCxnSpPr>
                <a:cxnSpLocks/>
              </p:cNvCxnSpPr>
              <p:nvPr/>
            </p:nvCxnSpPr>
            <p:spPr bwMode="auto">
              <a:xfrm>
                <a:off x="6831211" y="185415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560E47DB-6752-409F-90B9-174A4A6A8738}"/>
                  </a:ext>
                </a:extLst>
              </p:cNvPr>
              <p:cNvCxnSpPr>
                <a:cxnSpLocks/>
              </p:cNvCxnSpPr>
              <p:nvPr/>
            </p:nvCxnSpPr>
            <p:spPr bwMode="auto">
              <a:xfrm>
                <a:off x="6842853" y="185415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6DDA6FFC-47E5-43CE-89A4-1D6DB396AB74}"/>
                  </a:ext>
                </a:extLst>
              </p:cNvPr>
              <p:cNvCxnSpPr>
                <a:cxnSpLocks/>
              </p:cNvCxnSpPr>
              <p:nvPr/>
            </p:nvCxnSpPr>
            <p:spPr bwMode="auto">
              <a:xfrm>
                <a:off x="6803694" y="184569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407DC35F-A47C-4821-9563-34D714AF17DA}"/>
                  </a:ext>
                </a:extLst>
              </p:cNvPr>
              <p:cNvCxnSpPr>
                <a:cxnSpLocks/>
              </p:cNvCxnSpPr>
              <p:nvPr/>
            </p:nvCxnSpPr>
            <p:spPr bwMode="auto">
              <a:xfrm>
                <a:off x="6785703" y="185310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FF64C130-F133-4B2E-B0C6-FDE48F638DE6}"/>
                  </a:ext>
                </a:extLst>
              </p:cNvPr>
              <p:cNvCxnSpPr>
                <a:cxnSpLocks/>
              </p:cNvCxnSpPr>
              <p:nvPr/>
            </p:nvCxnSpPr>
            <p:spPr bwMode="auto">
              <a:xfrm>
                <a:off x="6774061" y="185310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59D1BC12-BA20-4F3A-920F-33085E90FA95}"/>
                  </a:ext>
                </a:extLst>
              </p:cNvPr>
              <p:cNvCxnSpPr>
                <a:cxnSpLocks/>
              </p:cNvCxnSpPr>
              <p:nvPr/>
            </p:nvCxnSpPr>
            <p:spPr bwMode="auto">
              <a:xfrm>
                <a:off x="6761361" y="185310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4F10571C-6AE6-4D5C-B242-C61F96679B42}"/>
                  </a:ext>
                </a:extLst>
              </p:cNvPr>
              <p:cNvCxnSpPr>
                <a:cxnSpLocks/>
              </p:cNvCxnSpPr>
              <p:nvPr/>
            </p:nvCxnSpPr>
            <p:spPr bwMode="auto">
              <a:xfrm>
                <a:off x="6743370" y="184569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BAC43DB8-53DD-4FBF-B311-87D0BB27B1E6}"/>
                  </a:ext>
                </a:extLst>
              </p:cNvPr>
              <p:cNvCxnSpPr>
                <a:cxnSpLocks/>
              </p:cNvCxnSpPr>
              <p:nvPr/>
            </p:nvCxnSpPr>
            <p:spPr bwMode="auto">
              <a:xfrm>
                <a:off x="6721145" y="184569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749E5C8F-D68D-4DED-B9A1-CC2B17A55D44}"/>
                  </a:ext>
                </a:extLst>
              </p:cNvPr>
              <p:cNvCxnSpPr>
                <a:cxnSpLocks/>
              </p:cNvCxnSpPr>
              <p:nvPr/>
            </p:nvCxnSpPr>
            <p:spPr bwMode="auto">
              <a:xfrm>
                <a:off x="6701036" y="184569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61454EBE-676F-4D2B-9B42-47A9E3D50B94}"/>
                  </a:ext>
                </a:extLst>
              </p:cNvPr>
              <p:cNvCxnSpPr>
                <a:cxnSpLocks/>
              </p:cNvCxnSpPr>
              <p:nvPr/>
            </p:nvCxnSpPr>
            <p:spPr bwMode="auto">
              <a:xfrm>
                <a:off x="6688336" y="184569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71C3B6B4-747F-43B7-8C8E-B1306FE1F9C9}"/>
                  </a:ext>
                </a:extLst>
              </p:cNvPr>
              <p:cNvCxnSpPr>
                <a:cxnSpLocks/>
              </p:cNvCxnSpPr>
              <p:nvPr/>
            </p:nvCxnSpPr>
            <p:spPr bwMode="auto">
              <a:xfrm>
                <a:off x="6674578" y="184569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E4C9289E-8391-45FD-9DA9-1904C681891B}"/>
                  </a:ext>
                </a:extLst>
              </p:cNvPr>
              <p:cNvCxnSpPr>
                <a:cxnSpLocks/>
              </p:cNvCxnSpPr>
              <p:nvPr/>
            </p:nvCxnSpPr>
            <p:spPr bwMode="auto">
              <a:xfrm>
                <a:off x="6669287" y="184569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43D7234E-E1F4-4F34-9C78-38323162B808}"/>
                  </a:ext>
                </a:extLst>
              </p:cNvPr>
              <p:cNvCxnSpPr>
                <a:cxnSpLocks/>
              </p:cNvCxnSpPr>
              <p:nvPr/>
            </p:nvCxnSpPr>
            <p:spPr bwMode="auto">
              <a:xfrm>
                <a:off x="6643887" y="184569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04C11DB6-FD82-4619-9909-12F4477D343A}"/>
                  </a:ext>
                </a:extLst>
              </p:cNvPr>
              <p:cNvCxnSpPr>
                <a:cxnSpLocks/>
              </p:cNvCxnSpPr>
              <p:nvPr/>
            </p:nvCxnSpPr>
            <p:spPr bwMode="auto">
              <a:xfrm>
                <a:off x="6617428" y="184569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C0884FF5-2AB0-4C22-9920-EAE5A13F69CB}"/>
                  </a:ext>
                </a:extLst>
              </p:cNvPr>
              <p:cNvCxnSpPr>
                <a:cxnSpLocks/>
              </p:cNvCxnSpPr>
              <p:nvPr/>
            </p:nvCxnSpPr>
            <p:spPr bwMode="auto">
              <a:xfrm>
                <a:off x="6614253" y="184569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53EC5C04-5157-4680-9321-71F00CF904A3}"/>
                  </a:ext>
                </a:extLst>
              </p:cNvPr>
              <p:cNvCxnSpPr>
                <a:cxnSpLocks/>
              </p:cNvCxnSpPr>
              <p:nvPr/>
            </p:nvCxnSpPr>
            <p:spPr bwMode="auto">
              <a:xfrm>
                <a:off x="6599436" y="184569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E8E1BE79-2C27-4A09-9B8A-F8D78BEB9464}"/>
                  </a:ext>
                </a:extLst>
              </p:cNvPr>
              <p:cNvCxnSpPr>
                <a:cxnSpLocks/>
              </p:cNvCxnSpPr>
              <p:nvPr/>
            </p:nvCxnSpPr>
            <p:spPr bwMode="auto">
              <a:xfrm>
                <a:off x="6584619" y="184569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61C1782C-A1FC-4303-94C9-F0C2CC9A81DF}"/>
                  </a:ext>
                </a:extLst>
              </p:cNvPr>
              <p:cNvCxnSpPr>
                <a:cxnSpLocks/>
              </p:cNvCxnSpPr>
              <p:nvPr/>
            </p:nvCxnSpPr>
            <p:spPr bwMode="auto">
              <a:xfrm>
                <a:off x="6571919" y="183828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CC532682-FE90-4A78-A9D3-85FFDCC86AE7}"/>
                  </a:ext>
                </a:extLst>
              </p:cNvPr>
              <p:cNvCxnSpPr>
                <a:cxnSpLocks/>
              </p:cNvCxnSpPr>
              <p:nvPr/>
            </p:nvCxnSpPr>
            <p:spPr bwMode="auto">
              <a:xfrm>
                <a:off x="6566627" y="183828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E543CB5B-84E5-41E5-9E4C-242A332FE23E}"/>
                  </a:ext>
                </a:extLst>
              </p:cNvPr>
              <p:cNvCxnSpPr>
                <a:cxnSpLocks/>
              </p:cNvCxnSpPr>
              <p:nvPr/>
            </p:nvCxnSpPr>
            <p:spPr bwMode="auto">
              <a:xfrm>
                <a:off x="6563452" y="183828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ED5CF8C3-0904-4B87-8E51-BC770D8D27E6}"/>
                  </a:ext>
                </a:extLst>
              </p:cNvPr>
              <p:cNvCxnSpPr>
                <a:cxnSpLocks/>
              </p:cNvCxnSpPr>
              <p:nvPr/>
            </p:nvCxnSpPr>
            <p:spPr bwMode="auto">
              <a:xfrm>
                <a:off x="6528527" y="183616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BE85651A-616E-4423-AE97-D61C18C34BA4}"/>
                  </a:ext>
                </a:extLst>
              </p:cNvPr>
              <p:cNvCxnSpPr>
                <a:cxnSpLocks/>
              </p:cNvCxnSpPr>
              <p:nvPr/>
            </p:nvCxnSpPr>
            <p:spPr bwMode="auto">
              <a:xfrm>
                <a:off x="6519002" y="183616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4D7AA47F-7383-49F5-8071-26C8072C6090}"/>
                  </a:ext>
                </a:extLst>
              </p:cNvPr>
              <p:cNvCxnSpPr>
                <a:cxnSpLocks/>
              </p:cNvCxnSpPr>
              <p:nvPr/>
            </p:nvCxnSpPr>
            <p:spPr bwMode="auto">
              <a:xfrm>
                <a:off x="6507360" y="183616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68" name="Straight Connector 767">
                <a:extLst>
                  <a:ext uri="{FF2B5EF4-FFF2-40B4-BE49-F238E27FC236}">
                    <a16:creationId xmlns:a16="http://schemas.microsoft.com/office/drawing/2014/main" id="{85972C27-DD85-4AA2-851C-ED8536DA3C21}"/>
                  </a:ext>
                </a:extLst>
              </p:cNvPr>
              <p:cNvCxnSpPr>
                <a:cxnSpLocks/>
              </p:cNvCxnSpPr>
              <p:nvPr/>
            </p:nvCxnSpPr>
            <p:spPr bwMode="auto">
              <a:xfrm>
                <a:off x="6503127" y="183616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9BAC36F4-7F1D-485E-9FC3-D1DE862EBEE3}"/>
                  </a:ext>
                </a:extLst>
              </p:cNvPr>
              <p:cNvCxnSpPr>
                <a:cxnSpLocks/>
              </p:cNvCxnSpPr>
              <p:nvPr/>
            </p:nvCxnSpPr>
            <p:spPr bwMode="auto">
              <a:xfrm>
                <a:off x="6477727" y="183616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70" name="Straight Connector 769">
                <a:extLst>
                  <a:ext uri="{FF2B5EF4-FFF2-40B4-BE49-F238E27FC236}">
                    <a16:creationId xmlns:a16="http://schemas.microsoft.com/office/drawing/2014/main" id="{22D923A5-84C2-47D4-BF0A-935225BB8D2E}"/>
                  </a:ext>
                </a:extLst>
              </p:cNvPr>
              <p:cNvCxnSpPr>
                <a:cxnSpLocks/>
              </p:cNvCxnSpPr>
              <p:nvPr/>
            </p:nvCxnSpPr>
            <p:spPr bwMode="auto">
              <a:xfrm>
                <a:off x="6457619" y="183616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99B277CF-002F-4BD1-A602-A4E355801C95}"/>
                  </a:ext>
                </a:extLst>
              </p:cNvPr>
              <p:cNvCxnSpPr>
                <a:cxnSpLocks/>
              </p:cNvCxnSpPr>
              <p:nvPr/>
            </p:nvCxnSpPr>
            <p:spPr bwMode="auto">
              <a:xfrm>
                <a:off x="6437511" y="183616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729BB997-C502-43CE-807E-8D095AE98392}"/>
                  </a:ext>
                </a:extLst>
              </p:cNvPr>
              <p:cNvCxnSpPr>
                <a:cxnSpLocks/>
              </p:cNvCxnSpPr>
              <p:nvPr/>
            </p:nvCxnSpPr>
            <p:spPr bwMode="auto">
              <a:xfrm>
                <a:off x="6421636" y="183510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6E0CE22C-2ADE-4FA6-A903-F31C794BCA93}"/>
                  </a:ext>
                </a:extLst>
              </p:cNvPr>
              <p:cNvCxnSpPr>
                <a:cxnSpLocks/>
              </p:cNvCxnSpPr>
              <p:nvPr/>
            </p:nvCxnSpPr>
            <p:spPr bwMode="auto">
              <a:xfrm>
                <a:off x="6378244" y="183404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AEA1C048-1BB5-4B66-8E4F-C21BC448D70D}"/>
                  </a:ext>
                </a:extLst>
              </p:cNvPr>
              <p:cNvCxnSpPr>
                <a:cxnSpLocks/>
              </p:cNvCxnSpPr>
              <p:nvPr/>
            </p:nvCxnSpPr>
            <p:spPr bwMode="auto">
              <a:xfrm>
                <a:off x="6349669" y="183404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924876AD-FB32-4D0F-981C-F810435B2245}"/>
                  </a:ext>
                </a:extLst>
              </p:cNvPr>
              <p:cNvCxnSpPr>
                <a:cxnSpLocks/>
              </p:cNvCxnSpPr>
              <p:nvPr/>
            </p:nvCxnSpPr>
            <p:spPr bwMode="auto">
              <a:xfrm>
                <a:off x="6328502" y="183404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F43E75B0-AA62-4EDE-B735-30CE88464681}"/>
                  </a:ext>
                </a:extLst>
              </p:cNvPr>
              <p:cNvCxnSpPr>
                <a:cxnSpLocks/>
              </p:cNvCxnSpPr>
              <p:nvPr/>
            </p:nvCxnSpPr>
            <p:spPr bwMode="auto">
              <a:xfrm>
                <a:off x="6320035" y="183404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E28095DD-3013-4C4E-943D-15CAA249727F}"/>
                  </a:ext>
                </a:extLst>
              </p:cNvPr>
              <p:cNvCxnSpPr>
                <a:cxnSpLocks/>
              </p:cNvCxnSpPr>
              <p:nvPr/>
            </p:nvCxnSpPr>
            <p:spPr bwMode="auto">
              <a:xfrm>
                <a:off x="6305219" y="183404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E4D7186A-96D3-462F-8CA1-BDB0AD1B9E16}"/>
                  </a:ext>
                </a:extLst>
              </p:cNvPr>
              <p:cNvCxnSpPr>
                <a:cxnSpLocks/>
              </p:cNvCxnSpPr>
              <p:nvPr/>
            </p:nvCxnSpPr>
            <p:spPr bwMode="auto">
              <a:xfrm>
                <a:off x="6284053" y="183404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11179341-9647-4290-A996-16B578EA79F0}"/>
                  </a:ext>
                </a:extLst>
              </p:cNvPr>
              <p:cNvCxnSpPr>
                <a:cxnSpLocks/>
              </p:cNvCxnSpPr>
              <p:nvPr/>
            </p:nvCxnSpPr>
            <p:spPr bwMode="auto">
              <a:xfrm>
                <a:off x="6270294" y="183404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A46CAD94-C565-4318-B547-1D9070CBBD1B}"/>
                  </a:ext>
                </a:extLst>
              </p:cNvPr>
              <p:cNvCxnSpPr>
                <a:cxnSpLocks/>
              </p:cNvCxnSpPr>
              <p:nvPr/>
            </p:nvCxnSpPr>
            <p:spPr bwMode="auto">
              <a:xfrm>
                <a:off x="6251244" y="183404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9C66526A-7F26-42E0-8ABE-9B7444D6E163}"/>
                  </a:ext>
                </a:extLst>
              </p:cNvPr>
              <p:cNvCxnSpPr>
                <a:cxnSpLocks/>
              </p:cNvCxnSpPr>
              <p:nvPr/>
            </p:nvCxnSpPr>
            <p:spPr bwMode="auto">
              <a:xfrm>
                <a:off x="6224786" y="182875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81CADE3A-50E4-4CA6-A39A-3B3F85D380D0}"/>
                  </a:ext>
                </a:extLst>
              </p:cNvPr>
              <p:cNvCxnSpPr>
                <a:cxnSpLocks/>
              </p:cNvCxnSpPr>
              <p:nvPr/>
            </p:nvCxnSpPr>
            <p:spPr bwMode="auto">
              <a:xfrm>
                <a:off x="6187744" y="182875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8B67242A-B6EF-4396-B192-CBCF102F9076}"/>
                  </a:ext>
                </a:extLst>
              </p:cNvPr>
              <p:cNvCxnSpPr>
                <a:cxnSpLocks/>
              </p:cNvCxnSpPr>
              <p:nvPr/>
            </p:nvCxnSpPr>
            <p:spPr bwMode="auto">
              <a:xfrm>
                <a:off x="6120011" y="182558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42C25E23-2F6D-40B8-B4E2-5A9B18FC5FFC}"/>
                  </a:ext>
                </a:extLst>
              </p:cNvPr>
              <p:cNvCxnSpPr>
                <a:cxnSpLocks/>
              </p:cNvCxnSpPr>
              <p:nvPr/>
            </p:nvCxnSpPr>
            <p:spPr bwMode="auto">
              <a:xfrm>
                <a:off x="6100763" y="182558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3C0905D5-8DD5-40FE-8043-2067DF856A06}"/>
                  </a:ext>
                </a:extLst>
              </p:cNvPr>
              <p:cNvCxnSpPr>
                <a:cxnSpLocks/>
              </p:cNvCxnSpPr>
              <p:nvPr/>
            </p:nvCxnSpPr>
            <p:spPr bwMode="auto">
              <a:xfrm>
                <a:off x="6080655" y="181817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2CCF0FBD-39CD-4305-9536-00CD4DCC7B20}"/>
                  </a:ext>
                </a:extLst>
              </p:cNvPr>
              <p:cNvCxnSpPr>
                <a:cxnSpLocks/>
              </p:cNvCxnSpPr>
              <p:nvPr/>
            </p:nvCxnSpPr>
            <p:spPr bwMode="auto">
              <a:xfrm>
                <a:off x="6053138" y="181182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638069C1-552E-4FCC-B248-64AB467715B1}"/>
                  </a:ext>
                </a:extLst>
              </p:cNvPr>
              <p:cNvCxnSpPr>
                <a:cxnSpLocks/>
              </p:cNvCxnSpPr>
              <p:nvPr/>
            </p:nvCxnSpPr>
            <p:spPr bwMode="auto">
              <a:xfrm>
                <a:off x="5977996" y="180759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837D57FE-FFC5-4A06-83DF-CD5D2DE536FE}"/>
                  </a:ext>
                </a:extLst>
              </p:cNvPr>
              <p:cNvCxnSpPr>
                <a:cxnSpLocks/>
              </p:cNvCxnSpPr>
              <p:nvPr/>
            </p:nvCxnSpPr>
            <p:spPr bwMode="auto">
              <a:xfrm>
                <a:off x="5933546" y="180759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E4279075-8AB1-493C-946C-A3018E6D6AA1}"/>
                  </a:ext>
                </a:extLst>
              </p:cNvPr>
              <p:cNvCxnSpPr>
                <a:cxnSpLocks/>
              </p:cNvCxnSpPr>
              <p:nvPr/>
            </p:nvCxnSpPr>
            <p:spPr bwMode="auto">
              <a:xfrm>
                <a:off x="5904971" y="180229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54A8C5F7-F213-4CCB-AD7E-8BC4173FE402}"/>
                  </a:ext>
                </a:extLst>
              </p:cNvPr>
              <p:cNvCxnSpPr>
                <a:cxnSpLocks/>
              </p:cNvCxnSpPr>
              <p:nvPr/>
            </p:nvCxnSpPr>
            <p:spPr bwMode="auto">
              <a:xfrm>
                <a:off x="5888038" y="180229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D38A094F-DFAD-4AC8-AE14-8B2953DD59FA}"/>
                  </a:ext>
                </a:extLst>
              </p:cNvPr>
              <p:cNvCxnSpPr>
                <a:cxnSpLocks/>
              </p:cNvCxnSpPr>
              <p:nvPr/>
            </p:nvCxnSpPr>
            <p:spPr bwMode="auto">
              <a:xfrm>
                <a:off x="5857346" y="180759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E0B5D870-4F41-4500-8E09-7E8BADCA313F}"/>
                  </a:ext>
                </a:extLst>
              </p:cNvPr>
              <p:cNvCxnSpPr>
                <a:cxnSpLocks/>
              </p:cNvCxnSpPr>
              <p:nvPr/>
            </p:nvCxnSpPr>
            <p:spPr bwMode="auto">
              <a:xfrm>
                <a:off x="5822421" y="18044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C5B6A11E-2041-4691-B2F3-BF301161215C}"/>
                  </a:ext>
                </a:extLst>
              </p:cNvPr>
              <p:cNvCxnSpPr>
                <a:cxnSpLocks/>
              </p:cNvCxnSpPr>
              <p:nvPr/>
            </p:nvCxnSpPr>
            <p:spPr bwMode="auto">
              <a:xfrm>
                <a:off x="5743046" y="179383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7B5F2C02-7B43-4C90-B372-585D316C903A}"/>
                  </a:ext>
                </a:extLst>
              </p:cNvPr>
              <p:cNvCxnSpPr>
                <a:cxnSpLocks/>
              </p:cNvCxnSpPr>
              <p:nvPr/>
            </p:nvCxnSpPr>
            <p:spPr bwMode="auto">
              <a:xfrm>
                <a:off x="5716588" y="178642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F0816500-21C7-46D4-9907-E2804076AD69}"/>
                  </a:ext>
                </a:extLst>
              </p:cNvPr>
              <p:cNvCxnSpPr>
                <a:cxnSpLocks/>
              </p:cNvCxnSpPr>
              <p:nvPr/>
            </p:nvCxnSpPr>
            <p:spPr bwMode="auto">
              <a:xfrm>
                <a:off x="5637213" y="179594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F47B01DC-63FA-411F-9643-5B7EEB64ED51}"/>
                  </a:ext>
                </a:extLst>
              </p:cNvPr>
              <p:cNvCxnSpPr>
                <a:cxnSpLocks/>
              </p:cNvCxnSpPr>
              <p:nvPr/>
            </p:nvCxnSpPr>
            <p:spPr bwMode="auto">
              <a:xfrm>
                <a:off x="5554663" y="179065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80A2BCB5-9FF6-4BEE-A1FD-210AAA54277F}"/>
                  </a:ext>
                </a:extLst>
              </p:cNvPr>
              <p:cNvCxnSpPr>
                <a:cxnSpLocks/>
              </p:cNvCxnSpPr>
              <p:nvPr/>
            </p:nvCxnSpPr>
            <p:spPr bwMode="auto">
              <a:xfrm>
                <a:off x="5502805" y="179065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17493C82-1004-4514-814B-A33C4598F846}"/>
                  </a:ext>
                </a:extLst>
              </p:cNvPr>
              <p:cNvCxnSpPr>
                <a:cxnSpLocks/>
              </p:cNvCxnSpPr>
              <p:nvPr/>
            </p:nvCxnSpPr>
            <p:spPr bwMode="auto">
              <a:xfrm>
                <a:off x="5474230" y="179065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1F238659-0E18-43B7-A0B9-98C874EE0018}"/>
                  </a:ext>
                </a:extLst>
              </p:cNvPr>
              <p:cNvCxnSpPr>
                <a:cxnSpLocks/>
              </p:cNvCxnSpPr>
              <p:nvPr/>
            </p:nvCxnSpPr>
            <p:spPr bwMode="auto">
              <a:xfrm>
                <a:off x="5458355" y="178642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00" name="Straight Connector 799">
                <a:extLst>
                  <a:ext uri="{FF2B5EF4-FFF2-40B4-BE49-F238E27FC236}">
                    <a16:creationId xmlns:a16="http://schemas.microsoft.com/office/drawing/2014/main" id="{61D8E255-6105-4134-BA0B-B1D5FC2487E4}"/>
                  </a:ext>
                </a:extLst>
              </p:cNvPr>
              <p:cNvCxnSpPr>
                <a:cxnSpLocks/>
              </p:cNvCxnSpPr>
              <p:nvPr/>
            </p:nvCxnSpPr>
            <p:spPr bwMode="auto">
              <a:xfrm>
                <a:off x="5410730" y="178536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0FDEBF53-40A9-4097-8422-9D4BE769D06A}"/>
                  </a:ext>
                </a:extLst>
              </p:cNvPr>
              <p:cNvCxnSpPr>
                <a:cxnSpLocks/>
              </p:cNvCxnSpPr>
              <p:nvPr/>
            </p:nvCxnSpPr>
            <p:spPr bwMode="auto">
              <a:xfrm>
                <a:off x="5279497" y="17790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4D05D7F9-C161-4AAF-A3E2-357C5D02492E}"/>
                  </a:ext>
                </a:extLst>
              </p:cNvPr>
              <p:cNvCxnSpPr>
                <a:cxnSpLocks/>
              </p:cNvCxnSpPr>
              <p:nvPr/>
            </p:nvCxnSpPr>
            <p:spPr bwMode="auto">
              <a:xfrm>
                <a:off x="5187422" y="177266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5A7110DE-2228-42DF-A68F-5A0AC6BCAAAD}"/>
                  </a:ext>
                </a:extLst>
              </p:cNvPr>
              <p:cNvCxnSpPr>
                <a:cxnSpLocks/>
              </p:cNvCxnSpPr>
              <p:nvPr/>
            </p:nvCxnSpPr>
            <p:spPr bwMode="auto">
              <a:xfrm>
                <a:off x="5109106" y="17663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04" name="Straight Connector 803">
                <a:extLst>
                  <a:ext uri="{FF2B5EF4-FFF2-40B4-BE49-F238E27FC236}">
                    <a16:creationId xmlns:a16="http://schemas.microsoft.com/office/drawing/2014/main" id="{EC6B5F37-4518-4BA7-90BF-DC56619D2B96}"/>
                  </a:ext>
                </a:extLst>
              </p:cNvPr>
              <p:cNvCxnSpPr>
                <a:cxnSpLocks/>
              </p:cNvCxnSpPr>
              <p:nvPr/>
            </p:nvCxnSpPr>
            <p:spPr bwMode="auto">
              <a:xfrm>
                <a:off x="5094289" y="176631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1F135DD1-448B-4884-9797-3B4F78140A6B}"/>
                  </a:ext>
                </a:extLst>
              </p:cNvPr>
              <p:cNvCxnSpPr>
                <a:cxnSpLocks/>
              </p:cNvCxnSpPr>
              <p:nvPr/>
            </p:nvCxnSpPr>
            <p:spPr bwMode="auto">
              <a:xfrm>
                <a:off x="5071006" y="175467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06" name="Straight Connector 805">
                <a:extLst>
                  <a:ext uri="{FF2B5EF4-FFF2-40B4-BE49-F238E27FC236}">
                    <a16:creationId xmlns:a16="http://schemas.microsoft.com/office/drawing/2014/main" id="{15EBF673-108E-4E19-9030-3CFF9FB0D26E}"/>
                  </a:ext>
                </a:extLst>
              </p:cNvPr>
              <p:cNvCxnSpPr>
                <a:cxnSpLocks/>
              </p:cNvCxnSpPr>
              <p:nvPr/>
            </p:nvCxnSpPr>
            <p:spPr bwMode="auto">
              <a:xfrm>
                <a:off x="5051956" y="175573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0A157D3C-DD83-46C4-8424-CC90C90D188A}"/>
                  </a:ext>
                </a:extLst>
              </p:cNvPr>
              <p:cNvCxnSpPr>
                <a:cxnSpLocks/>
              </p:cNvCxnSpPr>
              <p:nvPr/>
            </p:nvCxnSpPr>
            <p:spPr bwMode="auto">
              <a:xfrm>
                <a:off x="5001156" y="174832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08" name="Straight Connector 807">
                <a:extLst>
                  <a:ext uri="{FF2B5EF4-FFF2-40B4-BE49-F238E27FC236}">
                    <a16:creationId xmlns:a16="http://schemas.microsoft.com/office/drawing/2014/main" id="{3C19A1FD-0C66-4B4A-B9F8-D29FEA49EC0A}"/>
                  </a:ext>
                </a:extLst>
              </p:cNvPr>
              <p:cNvCxnSpPr>
                <a:cxnSpLocks/>
              </p:cNvCxnSpPr>
              <p:nvPr/>
            </p:nvCxnSpPr>
            <p:spPr bwMode="auto">
              <a:xfrm>
                <a:off x="4967290" y="174832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2654D760-792F-4505-825B-3E49CA341441}"/>
                  </a:ext>
                </a:extLst>
              </p:cNvPr>
              <p:cNvCxnSpPr>
                <a:cxnSpLocks/>
              </p:cNvCxnSpPr>
              <p:nvPr/>
            </p:nvCxnSpPr>
            <p:spPr bwMode="auto">
              <a:xfrm>
                <a:off x="4914374" y="174408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794557F5-D1A9-45C2-AE43-8A0543C749E8}"/>
                  </a:ext>
                </a:extLst>
              </p:cNvPr>
              <p:cNvCxnSpPr>
                <a:cxnSpLocks/>
              </p:cNvCxnSpPr>
              <p:nvPr/>
            </p:nvCxnSpPr>
            <p:spPr bwMode="auto">
              <a:xfrm>
                <a:off x="4843465" y="174408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3A20848C-46EC-4ED5-81B6-AF6E4DA3487C}"/>
                  </a:ext>
                </a:extLst>
              </p:cNvPr>
              <p:cNvCxnSpPr>
                <a:cxnSpLocks/>
              </p:cNvCxnSpPr>
              <p:nvPr/>
            </p:nvCxnSpPr>
            <p:spPr bwMode="auto">
              <a:xfrm>
                <a:off x="4813832" y="174408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4643E6EB-43DC-495D-90B0-AF9AF03FF315}"/>
                  </a:ext>
                </a:extLst>
              </p:cNvPr>
              <p:cNvCxnSpPr>
                <a:cxnSpLocks/>
              </p:cNvCxnSpPr>
              <p:nvPr/>
            </p:nvCxnSpPr>
            <p:spPr bwMode="auto">
              <a:xfrm>
                <a:off x="4784198" y="174408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DE9EAA35-D939-4106-9160-CB3996D9C8CD}"/>
                  </a:ext>
                </a:extLst>
              </p:cNvPr>
              <p:cNvCxnSpPr>
                <a:cxnSpLocks/>
              </p:cNvCxnSpPr>
              <p:nvPr/>
            </p:nvCxnSpPr>
            <p:spPr bwMode="auto">
              <a:xfrm>
                <a:off x="4718581" y="174091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B7D5573C-ABAB-43C1-AC29-8BBEE9D7FBDE}"/>
                  </a:ext>
                </a:extLst>
              </p:cNvPr>
              <p:cNvCxnSpPr>
                <a:cxnSpLocks/>
              </p:cNvCxnSpPr>
              <p:nvPr/>
            </p:nvCxnSpPr>
            <p:spPr bwMode="auto">
              <a:xfrm>
                <a:off x="4707998" y="174091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195E6400-F74E-4FF3-801A-2DF054FCFC25}"/>
                  </a:ext>
                </a:extLst>
              </p:cNvPr>
              <p:cNvCxnSpPr>
                <a:cxnSpLocks/>
              </p:cNvCxnSpPr>
              <p:nvPr/>
            </p:nvCxnSpPr>
            <p:spPr bwMode="auto">
              <a:xfrm>
                <a:off x="4670956" y="173244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A0A05D67-2B2F-4475-BD4F-3210AC60CBCB}"/>
                  </a:ext>
                </a:extLst>
              </p:cNvPr>
              <p:cNvCxnSpPr>
                <a:cxnSpLocks/>
              </p:cNvCxnSpPr>
              <p:nvPr/>
            </p:nvCxnSpPr>
            <p:spPr bwMode="auto">
              <a:xfrm>
                <a:off x="4611690" y="173244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D8BED0F7-08FA-4777-81F9-658CAEBA5001}"/>
                  </a:ext>
                </a:extLst>
              </p:cNvPr>
              <p:cNvCxnSpPr>
                <a:cxnSpLocks/>
              </p:cNvCxnSpPr>
              <p:nvPr/>
            </p:nvCxnSpPr>
            <p:spPr bwMode="auto">
              <a:xfrm>
                <a:off x="4592640" y="173244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70F8AC59-C1F3-44AA-B49C-9C61F3C18670}"/>
                  </a:ext>
                </a:extLst>
              </p:cNvPr>
              <p:cNvCxnSpPr>
                <a:cxnSpLocks/>
              </p:cNvCxnSpPr>
              <p:nvPr/>
            </p:nvCxnSpPr>
            <p:spPr bwMode="auto">
              <a:xfrm>
                <a:off x="4596873" y="173244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17EEA563-5053-46D2-9D0B-7606FA83A686}"/>
                  </a:ext>
                </a:extLst>
              </p:cNvPr>
              <p:cNvCxnSpPr>
                <a:cxnSpLocks/>
              </p:cNvCxnSpPr>
              <p:nvPr/>
            </p:nvCxnSpPr>
            <p:spPr bwMode="auto">
              <a:xfrm>
                <a:off x="4482573" y="172503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20" name="Straight Connector 819">
                <a:extLst>
                  <a:ext uri="{FF2B5EF4-FFF2-40B4-BE49-F238E27FC236}">
                    <a16:creationId xmlns:a16="http://schemas.microsoft.com/office/drawing/2014/main" id="{D2D9C73D-20A0-4085-BF4C-6EC8F9A879C8}"/>
                  </a:ext>
                </a:extLst>
              </p:cNvPr>
              <p:cNvCxnSpPr>
                <a:cxnSpLocks/>
              </p:cNvCxnSpPr>
              <p:nvPr/>
            </p:nvCxnSpPr>
            <p:spPr bwMode="auto">
              <a:xfrm>
                <a:off x="4450823" y="172503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DC7A9E41-7441-4C9B-86E5-AF87458FBE80}"/>
                  </a:ext>
                </a:extLst>
              </p:cNvPr>
              <p:cNvCxnSpPr>
                <a:cxnSpLocks/>
              </p:cNvCxnSpPr>
              <p:nvPr/>
            </p:nvCxnSpPr>
            <p:spPr bwMode="auto">
              <a:xfrm>
                <a:off x="4432831" y="172503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EF7F1FF3-4F70-4A38-BF13-7197F6AC5C28}"/>
                  </a:ext>
                </a:extLst>
              </p:cNvPr>
              <p:cNvCxnSpPr>
                <a:cxnSpLocks/>
              </p:cNvCxnSpPr>
              <p:nvPr/>
            </p:nvCxnSpPr>
            <p:spPr bwMode="auto">
              <a:xfrm>
                <a:off x="4168248" y="171128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15B8CD3F-B2EB-44DF-9A51-F11F498826A5}"/>
                  </a:ext>
                </a:extLst>
              </p:cNvPr>
              <p:cNvCxnSpPr>
                <a:cxnSpLocks/>
              </p:cNvCxnSpPr>
              <p:nvPr/>
            </p:nvCxnSpPr>
            <p:spPr bwMode="auto">
              <a:xfrm>
                <a:off x="4133323" y="171128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616084BD-0516-4CC5-B293-780EF79E4CA9}"/>
                  </a:ext>
                </a:extLst>
              </p:cNvPr>
              <p:cNvCxnSpPr>
                <a:cxnSpLocks/>
              </p:cNvCxnSpPr>
              <p:nvPr/>
            </p:nvCxnSpPr>
            <p:spPr bwMode="auto">
              <a:xfrm>
                <a:off x="4083582" y="171128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97C72967-DF89-470E-8587-E3007141580E}"/>
                  </a:ext>
                </a:extLst>
              </p:cNvPr>
              <p:cNvCxnSpPr>
                <a:cxnSpLocks/>
              </p:cNvCxnSpPr>
              <p:nvPr/>
            </p:nvCxnSpPr>
            <p:spPr bwMode="auto">
              <a:xfrm>
                <a:off x="4040190" y="171128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88E77616-E0C6-42F3-B5AC-B54DAC750D71}"/>
                  </a:ext>
                </a:extLst>
              </p:cNvPr>
              <p:cNvCxnSpPr>
                <a:cxnSpLocks/>
              </p:cNvCxnSpPr>
              <p:nvPr/>
            </p:nvCxnSpPr>
            <p:spPr bwMode="auto">
              <a:xfrm>
                <a:off x="4015848" y="170704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D2A1EB37-D9D3-494E-A78C-6FB57F71AF68}"/>
                  </a:ext>
                </a:extLst>
              </p:cNvPr>
              <p:cNvCxnSpPr>
                <a:cxnSpLocks/>
              </p:cNvCxnSpPr>
              <p:nvPr/>
            </p:nvCxnSpPr>
            <p:spPr bwMode="auto">
              <a:xfrm>
                <a:off x="3972456" y="170810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70BD5577-680F-4066-8143-47A4A6725EC6}"/>
                  </a:ext>
                </a:extLst>
              </p:cNvPr>
              <p:cNvCxnSpPr>
                <a:cxnSpLocks/>
              </p:cNvCxnSpPr>
              <p:nvPr/>
            </p:nvCxnSpPr>
            <p:spPr bwMode="auto">
              <a:xfrm>
                <a:off x="3958698" y="1708105"/>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02BB375A-64BA-4221-9E12-F9E213FE5113}"/>
                  </a:ext>
                </a:extLst>
              </p:cNvPr>
              <p:cNvCxnSpPr>
                <a:cxnSpLocks/>
              </p:cNvCxnSpPr>
              <p:nvPr/>
            </p:nvCxnSpPr>
            <p:spPr bwMode="auto">
              <a:xfrm>
                <a:off x="3921656" y="170387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7DBA6254-1ED8-414B-8909-6CF6398AF9EE}"/>
                  </a:ext>
                </a:extLst>
              </p:cNvPr>
              <p:cNvCxnSpPr>
                <a:cxnSpLocks/>
              </p:cNvCxnSpPr>
              <p:nvPr/>
            </p:nvCxnSpPr>
            <p:spPr bwMode="auto">
              <a:xfrm>
                <a:off x="3917422" y="170387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1F8BFF5B-E715-4F55-BDC9-8A1AD42AC6B9}"/>
                  </a:ext>
                </a:extLst>
              </p:cNvPr>
              <p:cNvCxnSpPr>
                <a:cxnSpLocks/>
              </p:cNvCxnSpPr>
              <p:nvPr/>
            </p:nvCxnSpPr>
            <p:spPr bwMode="auto">
              <a:xfrm>
                <a:off x="3870855" y="170387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08ABDC26-A8BD-445D-900D-5F35A4F69516}"/>
                  </a:ext>
                </a:extLst>
              </p:cNvPr>
              <p:cNvCxnSpPr>
                <a:cxnSpLocks/>
              </p:cNvCxnSpPr>
              <p:nvPr/>
            </p:nvCxnSpPr>
            <p:spPr bwMode="auto">
              <a:xfrm>
                <a:off x="3838047" y="169646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A521F4C9-BF78-45CE-801C-8F6BB3EE0119}"/>
                  </a:ext>
                </a:extLst>
              </p:cNvPr>
              <p:cNvCxnSpPr>
                <a:cxnSpLocks/>
              </p:cNvCxnSpPr>
              <p:nvPr/>
            </p:nvCxnSpPr>
            <p:spPr bwMode="auto">
              <a:xfrm>
                <a:off x="3820055" y="169646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0E8A555E-0466-4255-872E-D16C5CF37865}"/>
                  </a:ext>
                </a:extLst>
              </p:cNvPr>
              <p:cNvCxnSpPr>
                <a:cxnSpLocks/>
              </p:cNvCxnSpPr>
              <p:nvPr/>
            </p:nvCxnSpPr>
            <p:spPr bwMode="auto">
              <a:xfrm>
                <a:off x="3774547" y="1696463"/>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38ADFBC7-99FE-409B-8D50-C1A26C2FF24E}"/>
                  </a:ext>
                </a:extLst>
              </p:cNvPr>
              <p:cNvCxnSpPr>
                <a:cxnSpLocks/>
              </p:cNvCxnSpPr>
              <p:nvPr/>
            </p:nvCxnSpPr>
            <p:spPr bwMode="auto">
              <a:xfrm>
                <a:off x="3514197" y="169434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44E3EF69-8155-41BF-AC60-4B8C5177B424}"/>
                  </a:ext>
                </a:extLst>
              </p:cNvPr>
              <p:cNvCxnSpPr>
                <a:cxnSpLocks/>
              </p:cNvCxnSpPr>
              <p:nvPr/>
            </p:nvCxnSpPr>
            <p:spPr bwMode="auto">
              <a:xfrm>
                <a:off x="3489855" y="168058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243B503B-812C-42DD-838C-90508249EDA3}"/>
                  </a:ext>
                </a:extLst>
              </p:cNvPr>
              <p:cNvCxnSpPr>
                <a:cxnSpLocks/>
              </p:cNvCxnSpPr>
              <p:nvPr/>
            </p:nvCxnSpPr>
            <p:spPr bwMode="auto">
              <a:xfrm>
                <a:off x="3485622" y="1680588"/>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4AEA08CB-C354-4968-9036-151A14F5F0C2}"/>
                  </a:ext>
                </a:extLst>
              </p:cNvPr>
              <p:cNvCxnSpPr>
                <a:cxnSpLocks/>
              </p:cNvCxnSpPr>
              <p:nvPr/>
            </p:nvCxnSpPr>
            <p:spPr bwMode="auto">
              <a:xfrm>
                <a:off x="3330047" y="1678471"/>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C67981E1-5031-4AF4-8BC0-7963557A70D5}"/>
                  </a:ext>
                </a:extLst>
              </p:cNvPr>
              <p:cNvCxnSpPr>
                <a:cxnSpLocks/>
              </p:cNvCxnSpPr>
              <p:nvPr/>
            </p:nvCxnSpPr>
            <p:spPr bwMode="auto">
              <a:xfrm>
                <a:off x="3301472" y="167529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EE3E31C3-B6DD-48BC-BDE3-AC1559E77F42}"/>
                  </a:ext>
                </a:extLst>
              </p:cNvPr>
              <p:cNvCxnSpPr>
                <a:cxnSpLocks/>
              </p:cNvCxnSpPr>
              <p:nvPr/>
            </p:nvCxnSpPr>
            <p:spPr bwMode="auto">
              <a:xfrm>
                <a:off x="3260197" y="1668946"/>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52090324-B73C-4E17-A13F-6AC529A42AB7}"/>
                  </a:ext>
                </a:extLst>
              </p:cNvPr>
              <p:cNvCxnSpPr>
                <a:cxnSpLocks/>
              </p:cNvCxnSpPr>
              <p:nvPr/>
            </p:nvCxnSpPr>
            <p:spPr bwMode="auto">
              <a:xfrm>
                <a:off x="3241147" y="166682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DACF44E9-E7C2-45B9-BD3C-649E226D8C8E}"/>
                  </a:ext>
                </a:extLst>
              </p:cNvPr>
              <p:cNvCxnSpPr>
                <a:cxnSpLocks/>
              </p:cNvCxnSpPr>
              <p:nvPr/>
            </p:nvCxnSpPr>
            <p:spPr bwMode="auto">
              <a:xfrm>
                <a:off x="3214688" y="166365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FEE292B8-BAAF-49E3-BF1F-B89DEADE61B1}"/>
                  </a:ext>
                </a:extLst>
              </p:cNvPr>
              <p:cNvCxnSpPr>
                <a:cxnSpLocks/>
              </p:cNvCxnSpPr>
              <p:nvPr/>
            </p:nvCxnSpPr>
            <p:spPr bwMode="auto">
              <a:xfrm>
                <a:off x="3169180" y="166365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44" name="Straight Connector 843">
                <a:extLst>
                  <a:ext uri="{FF2B5EF4-FFF2-40B4-BE49-F238E27FC236}">
                    <a16:creationId xmlns:a16="http://schemas.microsoft.com/office/drawing/2014/main" id="{E151FE7C-4A8C-4BF0-B868-DC8EEECF9BD5}"/>
                  </a:ext>
                </a:extLst>
              </p:cNvPr>
              <p:cNvCxnSpPr>
                <a:cxnSpLocks/>
              </p:cNvCxnSpPr>
              <p:nvPr/>
            </p:nvCxnSpPr>
            <p:spPr bwMode="auto">
              <a:xfrm>
                <a:off x="3081338" y="166153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45" name="Straight Connector 844">
                <a:extLst>
                  <a:ext uri="{FF2B5EF4-FFF2-40B4-BE49-F238E27FC236}">
                    <a16:creationId xmlns:a16="http://schemas.microsoft.com/office/drawing/2014/main" id="{358D3B71-C356-4C8C-86BB-E13A705F1F71}"/>
                  </a:ext>
                </a:extLst>
              </p:cNvPr>
              <p:cNvCxnSpPr>
                <a:cxnSpLocks/>
              </p:cNvCxnSpPr>
              <p:nvPr/>
            </p:nvCxnSpPr>
            <p:spPr bwMode="auto">
              <a:xfrm>
                <a:off x="3069696" y="1661537"/>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E9E5964C-3E94-43B7-9DD9-E3D3609AEA43}"/>
                  </a:ext>
                </a:extLst>
              </p:cNvPr>
              <p:cNvCxnSpPr>
                <a:cxnSpLocks/>
              </p:cNvCxnSpPr>
              <p:nvPr/>
            </p:nvCxnSpPr>
            <p:spPr bwMode="auto">
              <a:xfrm>
                <a:off x="3024187" y="165730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51A36AF6-C99E-4A17-BA55-C07427D1F5FB}"/>
                  </a:ext>
                </a:extLst>
              </p:cNvPr>
              <p:cNvCxnSpPr>
                <a:cxnSpLocks/>
              </p:cNvCxnSpPr>
              <p:nvPr/>
            </p:nvCxnSpPr>
            <p:spPr bwMode="auto">
              <a:xfrm>
                <a:off x="2960687" y="165836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48" name="Straight Connector 847">
                <a:extLst>
                  <a:ext uri="{FF2B5EF4-FFF2-40B4-BE49-F238E27FC236}">
                    <a16:creationId xmlns:a16="http://schemas.microsoft.com/office/drawing/2014/main" id="{098D0B45-1852-4DCE-819E-06DE202AAD5C}"/>
                  </a:ext>
                </a:extLst>
              </p:cNvPr>
              <p:cNvCxnSpPr>
                <a:cxnSpLocks/>
              </p:cNvCxnSpPr>
              <p:nvPr/>
            </p:nvCxnSpPr>
            <p:spPr bwMode="auto">
              <a:xfrm>
                <a:off x="2886604" y="1665770"/>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00384D7E-9619-487A-B8EB-B28A35A04E88}"/>
                  </a:ext>
                </a:extLst>
              </p:cNvPr>
              <p:cNvCxnSpPr>
                <a:cxnSpLocks/>
              </p:cNvCxnSpPr>
              <p:nvPr/>
            </p:nvCxnSpPr>
            <p:spPr bwMode="auto">
              <a:xfrm>
                <a:off x="2868612" y="166047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50" name="Straight Connector 849">
                <a:extLst>
                  <a:ext uri="{FF2B5EF4-FFF2-40B4-BE49-F238E27FC236}">
                    <a16:creationId xmlns:a16="http://schemas.microsoft.com/office/drawing/2014/main" id="{329C094B-938F-4934-9356-8C382AE8D335}"/>
                  </a:ext>
                </a:extLst>
              </p:cNvPr>
              <p:cNvCxnSpPr>
                <a:cxnSpLocks/>
              </p:cNvCxnSpPr>
              <p:nvPr/>
            </p:nvCxnSpPr>
            <p:spPr bwMode="auto">
              <a:xfrm>
                <a:off x="2858029" y="166047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37048922-5CBA-4516-AA72-AC0C21BE0926}"/>
                  </a:ext>
                </a:extLst>
              </p:cNvPr>
              <p:cNvCxnSpPr>
                <a:cxnSpLocks/>
              </p:cNvCxnSpPr>
              <p:nvPr/>
            </p:nvCxnSpPr>
            <p:spPr bwMode="auto">
              <a:xfrm>
                <a:off x="2853795" y="166047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0F2ED8AF-3A05-46CE-90E0-910F8A7B5CD8}"/>
                  </a:ext>
                </a:extLst>
              </p:cNvPr>
              <p:cNvCxnSpPr>
                <a:cxnSpLocks/>
              </p:cNvCxnSpPr>
              <p:nvPr/>
            </p:nvCxnSpPr>
            <p:spPr bwMode="auto">
              <a:xfrm>
                <a:off x="2806170" y="166047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3CDF9664-2E68-4D73-BC54-8B33A0764552}"/>
                  </a:ext>
                </a:extLst>
              </p:cNvPr>
              <p:cNvCxnSpPr>
                <a:cxnSpLocks/>
              </p:cNvCxnSpPr>
              <p:nvPr/>
            </p:nvCxnSpPr>
            <p:spPr bwMode="auto">
              <a:xfrm>
                <a:off x="2765953" y="165201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54" name="Straight Connector 853">
                <a:extLst>
                  <a:ext uri="{FF2B5EF4-FFF2-40B4-BE49-F238E27FC236}">
                    <a16:creationId xmlns:a16="http://schemas.microsoft.com/office/drawing/2014/main" id="{5520521B-885C-4213-8B1C-146A024A14BF}"/>
                  </a:ext>
                </a:extLst>
              </p:cNvPr>
              <p:cNvCxnSpPr>
                <a:cxnSpLocks/>
              </p:cNvCxnSpPr>
              <p:nvPr/>
            </p:nvCxnSpPr>
            <p:spPr bwMode="auto">
              <a:xfrm>
                <a:off x="2751136" y="165201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55" name="Straight Connector 854">
                <a:extLst>
                  <a:ext uri="{FF2B5EF4-FFF2-40B4-BE49-F238E27FC236}">
                    <a16:creationId xmlns:a16="http://schemas.microsoft.com/office/drawing/2014/main" id="{7887BD8D-7151-412E-A483-D04966D0E298}"/>
                  </a:ext>
                </a:extLst>
              </p:cNvPr>
              <p:cNvCxnSpPr>
                <a:cxnSpLocks/>
              </p:cNvCxnSpPr>
              <p:nvPr/>
            </p:nvCxnSpPr>
            <p:spPr bwMode="auto">
              <a:xfrm>
                <a:off x="2737377" y="165201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56" name="Straight Connector 855">
                <a:extLst>
                  <a:ext uri="{FF2B5EF4-FFF2-40B4-BE49-F238E27FC236}">
                    <a16:creationId xmlns:a16="http://schemas.microsoft.com/office/drawing/2014/main" id="{65E3E174-5473-4624-91D9-D0FC23CFA3E3}"/>
                  </a:ext>
                </a:extLst>
              </p:cNvPr>
              <p:cNvCxnSpPr>
                <a:cxnSpLocks/>
              </p:cNvCxnSpPr>
              <p:nvPr/>
            </p:nvCxnSpPr>
            <p:spPr bwMode="auto">
              <a:xfrm>
                <a:off x="2707743" y="1663654"/>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DB8EE356-65A4-4F8F-A8FC-CD226762B3B0}"/>
                  </a:ext>
                </a:extLst>
              </p:cNvPr>
              <p:cNvCxnSpPr>
                <a:cxnSpLocks/>
              </p:cNvCxnSpPr>
              <p:nvPr/>
            </p:nvCxnSpPr>
            <p:spPr bwMode="auto">
              <a:xfrm>
                <a:off x="2685518" y="164566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AAEADA9D-CD73-446B-A805-717F5D9FC18E}"/>
                  </a:ext>
                </a:extLst>
              </p:cNvPr>
              <p:cNvCxnSpPr>
                <a:cxnSpLocks/>
              </p:cNvCxnSpPr>
              <p:nvPr/>
            </p:nvCxnSpPr>
            <p:spPr bwMode="auto">
              <a:xfrm>
                <a:off x="2700335" y="165412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4B91B5E9-AF12-4C81-AFD3-A7AA1A5755A5}"/>
                  </a:ext>
                </a:extLst>
              </p:cNvPr>
              <p:cNvCxnSpPr>
                <a:cxnSpLocks/>
              </p:cNvCxnSpPr>
              <p:nvPr/>
            </p:nvCxnSpPr>
            <p:spPr bwMode="auto">
              <a:xfrm>
                <a:off x="2710918" y="165412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60" name="Straight Connector 859">
                <a:extLst>
                  <a:ext uri="{FF2B5EF4-FFF2-40B4-BE49-F238E27FC236}">
                    <a16:creationId xmlns:a16="http://schemas.microsoft.com/office/drawing/2014/main" id="{A1A99CCE-7AF9-42DC-9D84-B7B849E61D4E}"/>
                  </a:ext>
                </a:extLst>
              </p:cNvPr>
              <p:cNvCxnSpPr>
                <a:cxnSpLocks/>
              </p:cNvCxnSpPr>
              <p:nvPr/>
            </p:nvCxnSpPr>
            <p:spPr bwMode="auto">
              <a:xfrm>
                <a:off x="2669643" y="163931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531066EC-1157-479C-89C5-59C0A5F7E529}"/>
                  </a:ext>
                </a:extLst>
              </p:cNvPr>
              <p:cNvCxnSpPr>
                <a:cxnSpLocks/>
              </p:cNvCxnSpPr>
              <p:nvPr/>
            </p:nvCxnSpPr>
            <p:spPr bwMode="auto">
              <a:xfrm>
                <a:off x="2596618" y="164142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62" name="Straight Connector 861">
                <a:extLst>
                  <a:ext uri="{FF2B5EF4-FFF2-40B4-BE49-F238E27FC236}">
                    <a16:creationId xmlns:a16="http://schemas.microsoft.com/office/drawing/2014/main" id="{9AA9B40E-FA48-46C6-B25C-A3E8E869F092}"/>
                  </a:ext>
                </a:extLst>
              </p:cNvPr>
              <p:cNvCxnSpPr>
                <a:cxnSpLocks/>
              </p:cNvCxnSpPr>
              <p:nvPr/>
            </p:nvCxnSpPr>
            <p:spPr bwMode="auto">
              <a:xfrm>
                <a:off x="2572276" y="164142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63" name="Straight Connector 862">
                <a:extLst>
                  <a:ext uri="{FF2B5EF4-FFF2-40B4-BE49-F238E27FC236}">
                    <a16:creationId xmlns:a16="http://schemas.microsoft.com/office/drawing/2014/main" id="{DE47326C-B2DA-4DCF-BD49-90CAA157BEDE}"/>
                  </a:ext>
                </a:extLst>
              </p:cNvPr>
              <p:cNvCxnSpPr>
                <a:cxnSpLocks/>
              </p:cNvCxnSpPr>
              <p:nvPr/>
            </p:nvCxnSpPr>
            <p:spPr bwMode="auto">
              <a:xfrm>
                <a:off x="2548993" y="1641429"/>
                <a:ext cx="0" cy="5715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229" name="Group 9228">
              <a:extLst>
                <a:ext uri="{FF2B5EF4-FFF2-40B4-BE49-F238E27FC236}">
                  <a16:creationId xmlns:a16="http://schemas.microsoft.com/office/drawing/2014/main" id="{51673F5D-D505-40D9-BEDE-993140B57815}"/>
                </a:ext>
              </a:extLst>
            </p:cNvPr>
            <p:cNvGrpSpPr/>
            <p:nvPr/>
          </p:nvGrpSpPr>
          <p:grpSpPr>
            <a:xfrm>
              <a:off x="2299224" y="1635079"/>
              <a:ext cx="211669" cy="63500"/>
              <a:chOff x="2299224" y="1635079"/>
              <a:chExt cx="211669" cy="63500"/>
            </a:xfrm>
          </p:grpSpPr>
          <p:cxnSp>
            <p:nvCxnSpPr>
              <p:cNvPr id="864" name="Straight Connector 863">
                <a:extLst>
                  <a:ext uri="{FF2B5EF4-FFF2-40B4-BE49-F238E27FC236}">
                    <a16:creationId xmlns:a16="http://schemas.microsoft.com/office/drawing/2014/main" id="{D1D8E201-48C6-4F3C-8DEB-95B33C5EA7FD}"/>
                  </a:ext>
                </a:extLst>
              </p:cNvPr>
              <p:cNvCxnSpPr>
                <a:cxnSpLocks/>
              </p:cNvCxnSpPr>
              <p:nvPr/>
            </p:nvCxnSpPr>
            <p:spPr bwMode="auto">
              <a:xfrm>
                <a:off x="2510893" y="164142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65" name="Straight Connector 864">
                <a:extLst>
                  <a:ext uri="{FF2B5EF4-FFF2-40B4-BE49-F238E27FC236}">
                    <a16:creationId xmlns:a16="http://schemas.microsoft.com/office/drawing/2014/main" id="{086462FA-7B74-475C-8029-BA62D46B3E41}"/>
                  </a:ext>
                </a:extLst>
              </p:cNvPr>
              <p:cNvCxnSpPr>
                <a:cxnSpLocks/>
              </p:cNvCxnSpPr>
              <p:nvPr/>
            </p:nvCxnSpPr>
            <p:spPr bwMode="auto">
              <a:xfrm>
                <a:off x="2485493" y="164142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66" name="Straight Connector 865">
                <a:extLst>
                  <a:ext uri="{FF2B5EF4-FFF2-40B4-BE49-F238E27FC236}">
                    <a16:creationId xmlns:a16="http://schemas.microsoft.com/office/drawing/2014/main" id="{AC5F5113-262B-4747-A564-B295553CBE45}"/>
                  </a:ext>
                </a:extLst>
              </p:cNvPr>
              <p:cNvCxnSpPr>
                <a:cxnSpLocks/>
              </p:cNvCxnSpPr>
              <p:nvPr/>
            </p:nvCxnSpPr>
            <p:spPr bwMode="auto">
              <a:xfrm>
                <a:off x="2466443" y="164142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67" name="Straight Connector 866">
                <a:extLst>
                  <a:ext uri="{FF2B5EF4-FFF2-40B4-BE49-F238E27FC236}">
                    <a16:creationId xmlns:a16="http://schemas.microsoft.com/office/drawing/2014/main" id="{4403EA9D-6529-4447-BAFC-BAC9C893D87A}"/>
                  </a:ext>
                </a:extLst>
              </p:cNvPr>
              <p:cNvCxnSpPr>
                <a:cxnSpLocks/>
              </p:cNvCxnSpPr>
              <p:nvPr/>
            </p:nvCxnSpPr>
            <p:spPr bwMode="auto">
              <a:xfrm>
                <a:off x="2473851" y="164142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68" name="Straight Connector 867">
                <a:extLst>
                  <a:ext uri="{FF2B5EF4-FFF2-40B4-BE49-F238E27FC236}">
                    <a16:creationId xmlns:a16="http://schemas.microsoft.com/office/drawing/2014/main" id="{0A221652-9DC6-4A77-9BC5-DD0AB10282C7}"/>
                  </a:ext>
                </a:extLst>
              </p:cNvPr>
              <p:cNvCxnSpPr>
                <a:cxnSpLocks/>
              </p:cNvCxnSpPr>
              <p:nvPr/>
            </p:nvCxnSpPr>
            <p:spPr bwMode="auto">
              <a:xfrm>
                <a:off x="2446334" y="1635079"/>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69" name="Straight Connector 868">
                <a:extLst>
                  <a:ext uri="{FF2B5EF4-FFF2-40B4-BE49-F238E27FC236}">
                    <a16:creationId xmlns:a16="http://schemas.microsoft.com/office/drawing/2014/main" id="{57F52A4B-79F3-40F9-AD4A-E1B3477DEBE4}"/>
                  </a:ext>
                </a:extLst>
              </p:cNvPr>
              <p:cNvCxnSpPr>
                <a:cxnSpLocks/>
              </p:cNvCxnSpPr>
              <p:nvPr/>
            </p:nvCxnSpPr>
            <p:spPr bwMode="auto">
              <a:xfrm>
                <a:off x="2393417" y="163931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70" name="Straight Connector 869">
                <a:extLst>
                  <a:ext uri="{FF2B5EF4-FFF2-40B4-BE49-F238E27FC236}">
                    <a16:creationId xmlns:a16="http://schemas.microsoft.com/office/drawing/2014/main" id="{1E5F47ED-BCFF-4A92-8591-6408F21C09BF}"/>
                  </a:ext>
                </a:extLst>
              </p:cNvPr>
              <p:cNvCxnSpPr>
                <a:cxnSpLocks/>
              </p:cNvCxnSpPr>
              <p:nvPr/>
            </p:nvCxnSpPr>
            <p:spPr bwMode="auto">
              <a:xfrm>
                <a:off x="2384950" y="163931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71" name="Straight Connector 870">
                <a:extLst>
                  <a:ext uri="{FF2B5EF4-FFF2-40B4-BE49-F238E27FC236}">
                    <a16:creationId xmlns:a16="http://schemas.microsoft.com/office/drawing/2014/main" id="{BEFACA05-C5C2-4961-BA90-08E7DA1330E0}"/>
                  </a:ext>
                </a:extLst>
              </p:cNvPr>
              <p:cNvCxnSpPr>
                <a:cxnSpLocks/>
              </p:cNvCxnSpPr>
              <p:nvPr/>
            </p:nvCxnSpPr>
            <p:spPr bwMode="auto">
              <a:xfrm>
                <a:off x="2372250" y="163931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72" name="Straight Connector 871">
                <a:extLst>
                  <a:ext uri="{FF2B5EF4-FFF2-40B4-BE49-F238E27FC236}">
                    <a16:creationId xmlns:a16="http://schemas.microsoft.com/office/drawing/2014/main" id="{00C03D8E-6ED4-4779-8BF7-4296A268BD2B}"/>
                  </a:ext>
                </a:extLst>
              </p:cNvPr>
              <p:cNvCxnSpPr>
                <a:cxnSpLocks/>
              </p:cNvCxnSpPr>
              <p:nvPr/>
            </p:nvCxnSpPr>
            <p:spPr bwMode="auto">
              <a:xfrm>
                <a:off x="2366958" y="163931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73" name="Straight Connector 872">
                <a:extLst>
                  <a:ext uri="{FF2B5EF4-FFF2-40B4-BE49-F238E27FC236}">
                    <a16:creationId xmlns:a16="http://schemas.microsoft.com/office/drawing/2014/main" id="{1052EF58-A351-4DC1-B2FB-DBAB0F381440}"/>
                  </a:ext>
                </a:extLst>
              </p:cNvPr>
              <p:cNvCxnSpPr>
                <a:cxnSpLocks/>
              </p:cNvCxnSpPr>
              <p:nvPr/>
            </p:nvCxnSpPr>
            <p:spPr bwMode="auto">
              <a:xfrm>
                <a:off x="2323566" y="163931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47AA02F5-67AE-442C-8E5F-39ECA864E01F}"/>
                  </a:ext>
                </a:extLst>
              </p:cNvPr>
              <p:cNvCxnSpPr>
                <a:cxnSpLocks/>
              </p:cNvCxnSpPr>
              <p:nvPr/>
            </p:nvCxnSpPr>
            <p:spPr bwMode="auto">
              <a:xfrm>
                <a:off x="2310866" y="1639312"/>
                <a:ext cx="0" cy="57150"/>
              </a:xfrm>
              <a:prstGeom prst="line">
                <a:avLst/>
              </a:prstGeom>
              <a:noFill/>
              <a:ln w="12700" cap="flat" cmpd="sng" algn="ctr">
                <a:solidFill>
                  <a:schemeClr val="accent3"/>
                </a:solidFill>
                <a:prstDash val="solid"/>
                <a:round/>
                <a:headEnd type="none" w="med" len="med"/>
                <a:tailEnd type="none" w="med" len="med"/>
              </a:ln>
              <a:effectLst/>
            </p:spPr>
          </p:cxnSp>
          <p:cxnSp>
            <p:nvCxnSpPr>
              <p:cNvPr id="875" name="Straight Connector 874">
                <a:extLst>
                  <a:ext uri="{FF2B5EF4-FFF2-40B4-BE49-F238E27FC236}">
                    <a16:creationId xmlns:a16="http://schemas.microsoft.com/office/drawing/2014/main" id="{05142348-CE59-4333-93C4-7D8910730C48}"/>
                  </a:ext>
                </a:extLst>
              </p:cNvPr>
              <p:cNvCxnSpPr>
                <a:cxnSpLocks/>
              </p:cNvCxnSpPr>
              <p:nvPr/>
            </p:nvCxnSpPr>
            <p:spPr bwMode="auto">
              <a:xfrm>
                <a:off x="2299224" y="1639312"/>
                <a:ext cx="0" cy="57150"/>
              </a:xfrm>
              <a:prstGeom prst="line">
                <a:avLst/>
              </a:prstGeom>
              <a:noFill/>
              <a:ln w="12700" cap="flat" cmpd="sng" algn="ctr">
                <a:solidFill>
                  <a:schemeClr val="accent3"/>
                </a:solidFill>
                <a:prstDash val="solid"/>
                <a:round/>
                <a:headEnd type="none" w="med" len="med"/>
                <a:tailEnd type="none" w="med" len="med"/>
              </a:ln>
              <a:effectLst/>
            </p:spPr>
          </p:cxnSp>
        </p:grpSp>
      </p:grpSp>
      <p:grpSp>
        <p:nvGrpSpPr>
          <p:cNvPr id="879" name="Group 878">
            <a:extLst>
              <a:ext uri="{FF2B5EF4-FFF2-40B4-BE49-F238E27FC236}">
                <a16:creationId xmlns:a16="http://schemas.microsoft.com/office/drawing/2014/main" id="{CDAE48E2-798E-465D-9187-368DF1067F72}"/>
              </a:ext>
            </a:extLst>
          </p:cNvPr>
          <p:cNvGrpSpPr/>
          <p:nvPr/>
        </p:nvGrpSpPr>
        <p:grpSpPr>
          <a:xfrm>
            <a:off x="7598681" y="2464423"/>
            <a:ext cx="247783" cy="254655"/>
            <a:chOff x="7592167" y="2568059"/>
            <a:chExt cx="138484" cy="203652"/>
          </a:xfrm>
        </p:grpSpPr>
        <p:cxnSp>
          <p:nvCxnSpPr>
            <p:cNvPr id="880" name="Straight Connector 879">
              <a:extLst>
                <a:ext uri="{FF2B5EF4-FFF2-40B4-BE49-F238E27FC236}">
                  <a16:creationId xmlns:a16="http://schemas.microsoft.com/office/drawing/2014/main" id="{F87D8CA0-0A88-4301-B076-15D8BB0563A3}"/>
                </a:ext>
              </a:extLst>
            </p:cNvPr>
            <p:cNvCxnSpPr>
              <a:cxnSpLocks/>
            </p:cNvCxnSpPr>
            <p:nvPr/>
          </p:nvCxnSpPr>
          <p:spPr bwMode="auto">
            <a:xfrm>
              <a:off x="7592167" y="2568059"/>
              <a:ext cx="138484" cy="0"/>
            </a:xfrm>
            <a:prstGeom prst="line">
              <a:avLst/>
            </a:prstGeom>
            <a:noFill/>
            <a:ln w="28575" cap="flat" cmpd="sng" algn="ctr">
              <a:solidFill>
                <a:schemeClr val="accent1"/>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F96F0657-BE35-4E01-87E6-96E4B129B50A}"/>
                </a:ext>
              </a:extLst>
            </p:cNvPr>
            <p:cNvCxnSpPr>
              <a:cxnSpLocks/>
            </p:cNvCxnSpPr>
            <p:nvPr/>
          </p:nvCxnSpPr>
          <p:spPr bwMode="auto">
            <a:xfrm>
              <a:off x="7592167" y="2771711"/>
              <a:ext cx="138484" cy="0"/>
            </a:xfrm>
            <a:prstGeom prst="line">
              <a:avLst/>
            </a:prstGeom>
            <a:noFill/>
            <a:ln w="28575" cap="flat" cmpd="sng" algn="ctr">
              <a:solidFill>
                <a:schemeClr val="accent3"/>
              </a:solidFill>
              <a:prstDash val="solid"/>
              <a:round/>
              <a:headEnd type="none" w="med" len="med"/>
              <a:tailEnd type="none" w="med" len="med"/>
            </a:ln>
            <a:effectLst/>
          </p:spPr>
        </p:cxnSp>
      </p:grpSp>
      <p:sp>
        <p:nvSpPr>
          <p:cNvPr id="882" name="TextBox 881">
            <a:extLst>
              <a:ext uri="{FF2B5EF4-FFF2-40B4-BE49-F238E27FC236}">
                <a16:creationId xmlns:a16="http://schemas.microsoft.com/office/drawing/2014/main" id="{9D7933AC-C071-45CC-9E70-803C68F9D189}"/>
              </a:ext>
            </a:extLst>
          </p:cNvPr>
          <p:cNvSpPr txBox="1"/>
          <p:nvPr/>
        </p:nvSpPr>
        <p:spPr bwMode="auto">
          <a:xfrm>
            <a:off x="7814749" y="2247487"/>
            <a:ext cx="1828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Abemaciclib + ET</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ET alone</a:t>
            </a:r>
          </a:p>
        </p:txBody>
      </p:sp>
      <p:sp>
        <p:nvSpPr>
          <p:cNvPr id="883" name="TextBox 882">
            <a:extLst>
              <a:ext uri="{FF2B5EF4-FFF2-40B4-BE49-F238E27FC236}">
                <a16:creationId xmlns:a16="http://schemas.microsoft.com/office/drawing/2014/main" id="{8DC21C88-3BCD-441D-A7D7-C46EF45F0808}"/>
              </a:ext>
            </a:extLst>
          </p:cNvPr>
          <p:cNvSpPr txBox="1"/>
          <p:nvPr/>
        </p:nvSpPr>
        <p:spPr bwMode="auto">
          <a:xfrm>
            <a:off x="8992690" y="2841606"/>
            <a:ext cx="163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DRFS Events, n</a:t>
            </a:r>
          </a:p>
        </p:txBody>
      </p:sp>
      <p:sp>
        <p:nvSpPr>
          <p:cNvPr id="884" name="TextBox 883">
            <a:extLst>
              <a:ext uri="{FF2B5EF4-FFF2-40B4-BE49-F238E27FC236}">
                <a16:creationId xmlns:a16="http://schemas.microsoft.com/office/drawing/2014/main" id="{D3270FCE-EAA5-4888-A610-C4F79A0E2DEA}"/>
              </a:ext>
            </a:extLst>
          </p:cNvPr>
          <p:cNvSpPr txBox="1"/>
          <p:nvPr/>
        </p:nvSpPr>
        <p:spPr bwMode="auto">
          <a:xfrm>
            <a:off x="8069646" y="3111258"/>
            <a:ext cx="187719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Abemaciclib + ET 191</a:t>
            </a:r>
          </a:p>
        </p:txBody>
      </p:sp>
      <p:sp>
        <p:nvSpPr>
          <p:cNvPr id="885" name="TextBox 884">
            <a:extLst>
              <a:ext uri="{FF2B5EF4-FFF2-40B4-BE49-F238E27FC236}">
                <a16:creationId xmlns:a16="http://schemas.microsoft.com/office/drawing/2014/main" id="{1A0EB0B3-5A3B-41C7-92A3-AFD627BFBB9A}"/>
              </a:ext>
            </a:extLst>
          </p:cNvPr>
          <p:cNvSpPr txBox="1"/>
          <p:nvPr/>
        </p:nvSpPr>
        <p:spPr bwMode="auto">
          <a:xfrm>
            <a:off x="9855233" y="3111258"/>
            <a:ext cx="120825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ET Alone 278</a:t>
            </a:r>
          </a:p>
        </p:txBody>
      </p:sp>
      <p:sp>
        <p:nvSpPr>
          <p:cNvPr id="886" name="TextBox 885">
            <a:extLst>
              <a:ext uri="{FF2B5EF4-FFF2-40B4-BE49-F238E27FC236}">
                <a16:creationId xmlns:a16="http://schemas.microsoft.com/office/drawing/2014/main" id="{64186CED-FEBC-4EFB-A4B2-ADFECE3F2BD7}"/>
              </a:ext>
            </a:extLst>
          </p:cNvPr>
          <p:cNvSpPr txBox="1"/>
          <p:nvPr/>
        </p:nvSpPr>
        <p:spPr bwMode="auto">
          <a:xfrm>
            <a:off x="7936549" y="3621180"/>
            <a:ext cx="33430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HR: 0.69 (95% CI: 0.57-0.83)</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Nominal </a:t>
            </a:r>
            <a:r>
              <a:rPr lang="en-US" b="0" i="1" dirty="0">
                <a:solidFill>
                  <a:schemeClr val="bg1"/>
                </a:solidFill>
                <a:latin typeface="Calibri" panose="020F0502020204030204" pitchFamily="34" charset="0"/>
                <a:cs typeface="Calibri" panose="020F0502020204030204" pitchFamily="34" charset="0"/>
              </a:rPr>
              <a:t>P </a:t>
            </a:r>
            <a:r>
              <a:rPr lang="en-US" b="0" dirty="0">
                <a:solidFill>
                  <a:schemeClr val="bg1"/>
                </a:solidFill>
                <a:latin typeface="Calibri" panose="020F0502020204030204" pitchFamily="34" charset="0"/>
                <a:cs typeface="Calibri" panose="020F0502020204030204" pitchFamily="34" charset="0"/>
              </a:rPr>
              <a:t>= .0001</a:t>
            </a:r>
          </a:p>
        </p:txBody>
      </p:sp>
      <p:sp>
        <p:nvSpPr>
          <p:cNvPr id="887" name="TextBox 886">
            <a:extLst>
              <a:ext uri="{FF2B5EF4-FFF2-40B4-BE49-F238E27FC236}">
                <a16:creationId xmlns:a16="http://schemas.microsoft.com/office/drawing/2014/main" id="{32740067-858D-41BA-8445-90EE8E9195E1}"/>
              </a:ext>
            </a:extLst>
          </p:cNvPr>
          <p:cNvSpPr txBox="1"/>
          <p:nvPr/>
        </p:nvSpPr>
        <p:spPr bwMode="auto">
          <a:xfrm rot="16200000">
            <a:off x="1847540" y="3027688"/>
            <a:ext cx="10989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DRFS (%)</a:t>
            </a:r>
          </a:p>
        </p:txBody>
      </p:sp>
      <p:sp>
        <p:nvSpPr>
          <p:cNvPr id="888" name="TextBox 887">
            <a:extLst>
              <a:ext uri="{FF2B5EF4-FFF2-40B4-BE49-F238E27FC236}">
                <a16:creationId xmlns:a16="http://schemas.microsoft.com/office/drawing/2014/main" id="{A556D791-5C33-4B8F-9A02-4813DF2ED628}"/>
              </a:ext>
            </a:extLst>
          </p:cNvPr>
          <p:cNvSpPr txBox="1"/>
          <p:nvPr/>
        </p:nvSpPr>
        <p:spPr bwMode="auto">
          <a:xfrm>
            <a:off x="4459060" y="4216324"/>
            <a:ext cx="10090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Time, Mo</a:t>
            </a:r>
          </a:p>
        </p:txBody>
      </p:sp>
      <p:sp>
        <p:nvSpPr>
          <p:cNvPr id="9231" name="Freeform: Shape 9230">
            <a:extLst>
              <a:ext uri="{FF2B5EF4-FFF2-40B4-BE49-F238E27FC236}">
                <a16:creationId xmlns:a16="http://schemas.microsoft.com/office/drawing/2014/main" id="{A800E174-4EC1-42A4-A408-575D62E9BE2D}"/>
              </a:ext>
            </a:extLst>
          </p:cNvPr>
          <p:cNvSpPr/>
          <p:nvPr/>
        </p:nvSpPr>
        <p:spPr bwMode="auto">
          <a:xfrm>
            <a:off x="2813811" y="2056516"/>
            <a:ext cx="4199532" cy="2024743"/>
          </a:xfrm>
          <a:custGeom>
            <a:avLst/>
            <a:gdLst>
              <a:gd name="connsiteX0" fmla="*/ 0 w 4192471"/>
              <a:gd name="connsiteY0" fmla="*/ 0 h 2017682"/>
              <a:gd name="connsiteX1" fmla="*/ 0 w 4192471"/>
              <a:gd name="connsiteY1" fmla="*/ 2017682 h 2017682"/>
              <a:gd name="connsiteX2" fmla="*/ 4192471 w 4192471"/>
              <a:gd name="connsiteY2" fmla="*/ 2017682 h 2017682"/>
            </a:gdLst>
            <a:ahLst/>
            <a:cxnLst>
              <a:cxn ang="0">
                <a:pos x="connsiteX0" y="connsiteY0"/>
              </a:cxn>
              <a:cxn ang="0">
                <a:pos x="connsiteX1" y="connsiteY1"/>
              </a:cxn>
              <a:cxn ang="0">
                <a:pos x="connsiteX2" y="connsiteY2"/>
              </a:cxn>
            </a:cxnLst>
            <a:rect l="l" t="t" r="r" b="b"/>
            <a:pathLst>
              <a:path w="4192471" h="2017682">
                <a:moveTo>
                  <a:pt x="0" y="0"/>
                </a:moveTo>
                <a:lnTo>
                  <a:pt x="0" y="2017682"/>
                </a:lnTo>
                <a:lnTo>
                  <a:pt x="4192471" y="2017682"/>
                </a:lnTo>
              </a:path>
            </a:pathLst>
          </a:custGeom>
          <a:noFill/>
          <a:ln w="28575">
            <a:solidFill>
              <a:schemeClr val="bg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grpSp>
        <p:nvGrpSpPr>
          <p:cNvPr id="9234" name="Group 9233">
            <a:extLst>
              <a:ext uri="{FF2B5EF4-FFF2-40B4-BE49-F238E27FC236}">
                <a16:creationId xmlns:a16="http://schemas.microsoft.com/office/drawing/2014/main" id="{570A616C-1E12-49E1-A4A7-7FC64DD57508}"/>
              </a:ext>
            </a:extLst>
          </p:cNvPr>
          <p:cNvGrpSpPr/>
          <p:nvPr/>
        </p:nvGrpSpPr>
        <p:grpSpPr>
          <a:xfrm>
            <a:off x="2744965" y="2072404"/>
            <a:ext cx="70610" cy="2008854"/>
            <a:chOff x="2651407" y="2072404"/>
            <a:chExt cx="164168" cy="2008854"/>
          </a:xfrm>
        </p:grpSpPr>
        <p:cxnSp>
          <p:nvCxnSpPr>
            <p:cNvPr id="9233" name="Straight Connector 9232">
              <a:extLst>
                <a:ext uri="{FF2B5EF4-FFF2-40B4-BE49-F238E27FC236}">
                  <a16:creationId xmlns:a16="http://schemas.microsoft.com/office/drawing/2014/main" id="{95E9B393-A5B4-4930-8F9C-B0B939BEFFFA}"/>
                </a:ext>
              </a:extLst>
            </p:cNvPr>
            <p:cNvCxnSpPr/>
            <p:nvPr/>
          </p:nvCxnSpPr>
          <p:spPr bwMode="auto">
            <a:xfrm>
              <a:off x="2651407" y="2072404"/>
              <a:ext cx="164168" cy="0"/>
            </a:xfrm>
            <a:prstGeom prst="line">
              <a:avLst/>
            </a:prstGeom>
            <a:noFill/>
            <a:ln w="28575" cap="flat" cmpd="sng" algn="ctr">
              <a:solidFill>
                <a:schemeClr val="bg1"/>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66C6B732-EAFE-4228-9858-001D4B5EBB77}"/>
                </a:ext>
              </a:extLst>
            </p:cNvPr>
            <p:cNvCxnSpPr/>
            <p:nvPr/>
          </p:nvCxnSpPr>
          <p:spPr bwMode="auto">
            <a:xfrm>
              <a:off x="2651407" y="2407213"/>
              <a:ext cx="164168" cy="0"/>
            </a:xfrm>
            <a:prstGeom prst="line">
              <a:avLst/>
            </a:prstGeom>
            <a:noFill/>
            <a:ln w="28575" cap="flat" cmpd="sng" algn="ctr">
              <a:solidFill>
                <a:schemeClr val="bg1"/>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C05A34B1-F22F-4AE3-80CA-E08F705DE6EB}"/>
                </a:ext>
              </a:extLst>
            </p:cNvPr>
            <p:cNvCxnSpPr/>
            <p:nvPr/>
          </p:nvCxnSpPr>
          <p:spPr bwMode="auto">
            <a:xfrm>
              <a:off x="2651407" y="2742022"/>
              <a:ext cx="164168" cy="0"/>
            </a:xfrm>
            <a:prstGeom prst="line">
              <a:avLst/>
            </a:prstGeom>
            <a:noFill/>
            <a:ln w="28575" cap="flat" cmpd="sng" algn="ctr">
              <a:solidFill>
                <a:schemeClr val="bg1"/>
              </a:solidFill>
              <a:prstDash val="solid"/>
              <a:round/>
              <a:headEnd type="none" w="med" len="med"/>
              <a:tailEnd type="none" w="med" len="med"/>
            </a:ln>
            <a:effectLst/>
          </p:spPr>
        </p:cxnSp>
        <p:cxnSp>
          <p:nvCxnSpPr>
            <p:cNvPr id="894" name="Straight Connector 893">
              <a:extLst>
                <a:ext uri="{FF2B5EF4-FFF2-40B4-BE49-F238E27FC236}">
                  <a16:creationId xmlns:a16="http://schemas.microsoft.com/office/drawing/2014/main" id="{A3BD9C46-C168-481B-8A2B-A4832BE6E512}"/>
                </a:ext>
              </a:extLst>
            </p:cNvPr>
            <p:cNvCxnSpPr/>
            <p:nvPr/>
          </p:nvCxnSpPr>
          <p:spPr bwMode="auto">
            <a:xfrm>
              <a:off x="2651407" y="3076831"/>
              <a:ext cx="164168" cy="0"/>
            </a:xfrm>
            <a:prstGeom prst="line">
              <a:avLst/>
            </a:prstGeom>
            <a:noFill/>
            <a:ln w="28575" cap="flat" cmpd="sng" algn="ctr">
              <a:solidFill>
                <a:schemeClr val="bg1"/>
              </a:solidFill>
              <a:prstDash val="solid"/>
              <a:round/>
              <a:headEnd type="none" w="med" len="med"/>
              <a:tailEnd type="none" w="med" len="med"/>
            </a:ln>
            <a:effectLst/>
          </p:spPr>
        </p:cxnSp>
        <p:cxnSp>
          <p:nvCxnSpPr>
            <p:cNvPr id="895" name="Straight Connector 894">
              <a:extLst>
                <a:ext uri="{FF2B5EF4-FFF2-40B4-BE49-F238E27FC236}">
                  <a16:creationId xmlns:a16="http://schemas.microsoft.com/office/drawing/2014/main" id="{CBE9EE14-6E5F-4A66-B1A1-406B578791EA}"/>
                </a:ext>
              </a:extLst>
            </p:cNvPr>
            <p:cNvCxnSpPr/>
            <p:nvPr/>
          </p:nvCxnSpPr>
          <p:spPr bwMode="auto">
            <a:xfrm>
              <a:off x="2651407" y="3411640"/>
              <a:ext cx="164168" cy="0"/>
            </a:xfrm>
            <a:prstGeom prst="line">
              <a:avLst/>
            </a:prstGeom>
            <a:noFill/>
            <a:ln w="28575" cap="flat" cmpd="sng" algn="ctr">
              <a:solidFill>
                <a:schemeClr val="bg1"/>
              </a:solidFill>
              <a:prstDash val="solid"/>
              <a:round/>
              <a:headEnd type="none" w="med" len="med"/>
              <a:tailEnd type="none" w="med" len="med"/>
            </a:ln>
            <a:effectLst/>
          </p:spPr>
        </p:cxnSp>
        <p:cxnSp>
          <p:nvCxnSpPr>
            <p:cNvPr id="896" name="Straight Connector 895">
              <a:extLst>
                <a:ext uri="{FF2B5EF4-FFF2-40B4-BE49-F238E27FC236}">
                  <a16:creationId xmlns:a16="http://schemas.microsoft.com/office/drawing/2014/main" id="{CDE3448F-6E0E-44D1-B4BA-615587E9CBF9}"/>
                </a:ext>
              </a:extLst>
            </p:cNvPr>
            <p:cNvCxnSpPr/>
            <p:nvPr/>
          </p:nvCxnSpPr>
          <p:spPr bwMode="auto">
            <a:xfrm>
              <a:off x="2651407" y="3746449"/>
              <a:ext cx="164168" cy="0"/>
            </a:xfrm>
            <a:prstGeom prst="line">
              <a:avLst/>
            </a:prstGeom>
            <a:noFill/>
            <a:ln w="28575" cap="flat" cmpd="sng" algn="ctr">
              <a:solidFill>
                <a:schemeClr val="bg1"/>
              </a:solidFill>
              <a:prstDash val="solid"/>
              <a:round/>
              <a:headEnd type="none" w="med" len="med"/>
              <a:tailEnd type="none" w="med" len="med"/>
            </a:ln>
            <a:effectLst/>
          </p:spPr>
        </p:cxnSp>
        <p:cxnSp>
          <p:nvCxnSpPr>
            <p:cNvPr id="897" name="Straight Connector 896">
              <a:extLst>
                <a:ext uri="{FF2B5EF4-FFF2-40B4-BE49-F238E27FC236}">
                  <a16:creationId xmlns:a16="http://schemas.microsoft.com/office/drawing/2014/main" id="{1113DB7B-36BA-45A9-A3ED-BD0A4E9C56CB}"/>
                </a:ext>
              </a:extLst>
            </p:cNvPr>
            <p:cNvCxnSpPr/>
            <p:nvPr/>
          </p:nvCxnSpPr>
          <p:spPr bwMode="auto">
            <a:xfrm>
              <a:off x="2651407" y="4081258"/>
              <a:ext cx="164168" cy="0"/>
            </a:xfrm>
            <a:prstGeom prst="line">
              <a:avLst/>
            </a:prstGeom>
            <a:noFill/>
            <a:ln w="28575" cap="flat" cmpd="sng" algn="ctr">
              <a:solidFill>
                <a:schemeClr val="bg1"/>
              </a:solidFill>
              <a:prstDash val="solid"/>
              <a:round/>
              <a:headEnd type="none" w="med" len="med"/>
              <a:tailEnd type="none" w="med" len="med"/>
            </a:ln>
            <a:effectLst/>
          </p:spPr>
        </p:cxnSp>
      </p:grpSp>
      <p:sp>
        <p:nvSpPr>
          <p:cNvPr id="899" name="TextBox 898">
            <a:extLst>
              <a:ext uri="{FF2B5EF4-FFF2-40B4-BE49-F238E27FC236}">
                <a16:creationId xmlns:a16="http://schemas.microsoft.com/office/drawing/2014/main" id="{0DE3780E-BE74-4CD4-A2E8-5033771036C2}"/>
              </a:ext>
            </a:extLst>
          </p:cNvPr>
          <p:cNvSpPr txBox="1"/>
          <p:nvPr/>
        </p:nvSpPr>
        <p:spPr bwMode="auto">
          <a:xfrm>
            <a:off x="2424792" y="3901955"/>
            <a:ext cx="469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70</a:t>
            </a:r>
          </a:p>
        </p:txBody>
      </p:sp>
      <p:sp>
        <p:nvSpPr>
          <p:cNvPr id="900" name="TextBox 899">
            <a:extLst>
              <a:ext uri="{FF2B5EF4-FFF2-40B4-BE49-F238E27FC236}">
                <a16:creationId xmlns:a16="http://schemas.microsoft.com/office/drawing/2014/main" id="{CA2D289E-EDBE-42E7-976A-FCE6F595903D}"/>
              </a:ext>
            </a:extLst>
          </p:cNvPr>
          <p:cNvSpPr txBox="1"/>
          <p:nvPr/>
        </p:nvSpPr>
        <p:spPr bwMode="auto">
          <a:xfrm>
            <a:off x="2424792" y="3564792"/>
            <a:ext cx="469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75</a:t>
            </a:r>
          </a:p>
        </p:txBody>
      </p:sp>
      <p:sp>
        <p:nvSpPr>
          <p:cNvPr id="901" name="TextBox 900">
            <a:extLst>
              <a:ext uri="{FF2B5EF4-FFF2-40B4-BE49-F238E27FC236}">
                <a16:creationId xmlns:a16="http://schemas.microsoft.com/office/drawing/2014/main" id="{7DA3D4BA-EAC4-4A74-8585-04F1F5E5FE69}"/>
              </a:ext>
            </a:extLst>
          </p:cNvPr>
          <p:cNvSpPr txBox="1"/>
          <p:nvPr/>
        </p:nvSpPr>
        <p:spPr bwMode="auto">
          <a:xfrm>
            <a:off x="2424792" y="3238221"/>
            <a:ext cx="469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80</a:t>
            </a:r>
          </a:p>
        </p:txBody>
      </p:sp>
      <p:sp>
        <p:nvSpPr>
          <p:cNvPr id="902" name="TextBox 901">
            <a:extLst>
              <a:ext uri="{FF2B5EF4-FFF2-40B4-BE49-F238E27FC236}">
                <a16:creationId xmlns:a16="http://schemas.microsoft.com/office/drawing/2014/main" id="{CE3C2A11-6BCB-4EF4-87A5-453B3D999971}"/>
              </a:ext>
            </a:extLst>
          </p:cNvPr>
          <p:cNvSpPr txBox="1"/>
          <p:nvPr/>
        </p:nvSpPr>
        <p:spPr bwMode="auto">
          <a:xfrm>
            <a:off x="2424792" y="2899293"/>
            <a:ext cx="469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85</a:t>
            </a:r>
          </a:p>
        </p:txBody>
      </p:sp>
      <p:sp>
        <p:nvSpPr>
          <p:cNvPr id="903" name="TextBox 902">
            <a:extLst>
              <a:ext uri="{FF2B5EF4-FFF2-40B4-BE49-F238E27FC236}">
                <a16:creationId xmlns:a16="http://schemas.microsoft.com/office/drawing/2014/main" id="{FDF94AF3-E479-43F8-BA18-F1318CAFD689}"/>
              </a:ext>
            </a:extLst>
          </p:cNvPr>
          <p:cNvSpPr txBox="1"/>
          <p:nvPr/>
        </p:nvSpPr>
        <p:spPr bwMode="auto">
          <a:xfrm>
            <a:off x="2424792" y="2562130"/>
            <a:ext cx="469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90</a:t>
            </a:r>
          </a:p>
        </p:txBody>
      </p:sp>
      <p:sp>
        <p:nvSpPr>
          <p:cNvPr id="904" name="TextBox 903">
            <a:extLst>
              <a:ext uri="{FF2B5EF4-FFF2-40B4-BE49-F238E27FC236}">
                <a16:creationId xmlns:a16="http://schemas.microsoft.com/office/drawing/2014/main" id="{011AFEBE-293E-40F0-B477-F56DBA723997}"/>
              </a:ext>
            </a:extLst>
          </p:cNvPr>
          <p:cNvSpPr txBox="1"/>
          <p:nvPr/>
        </p:nvSpPr>
        <p:spPr bwMode="auto">
          <a:xfrm>
            <a:off x="2424792" y="2223202"/>
            <a:ext cx="469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95</a:t>
            </a:r>
          </a:p>
        </p:txBody>
      </p:sp>
      <p:sp>
        <p:nvSpPr>
          <p:cNvPr id="905" name="TextBox 904">
            <a:extLst>
              <a:ext uri="{FF2B5EF4-FFF2-40B4-BE49-F238E27FC236}">
                <a16:creationId xmlns:a16="http://schemas.microsoft.com/office/drawing/2014/main" id="{C43B5900-E738-4492-A729-FEDDFFD866C4}"/>
              </a:ext>
            </a:extLst>
          </p:cNvPr>
          <p:cNvSpPr txBox="1"/>
          <p:nvPr/>
        </p:nvSpPr>
        <p:spPr bwMode="auto">
          <a:xfrm>
            <a:off x="2326600" y="1889570"/>
            <a:ext cx="5289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100</a:t>
            </a:r>
          </a:p>
        </p:txBody>
      </p:sp>
      <p:grpSp>
        <p:nvGrpSpPr>
          <p:cNvPr id="9238" name="Group 9237">
            <a:extLst>
              <a:ext uri="{FF2B5EF4-FFF2-40B4-BE49-F238E27FC236}">
                <a16:creationId xmlns:a16="http://schemas.microsoft.com/office/drawing/2014/main" id="{41638607-0BDA-4BE0-B2A8-905994C91933}"/>
              </a:ext>
            </a:extLst>
          </p:cNvPr>
          <p:cNvGrpSpPr/>
          <p:nvPr/>
        </p:nvGrpSpPr>
        <p:grpSpPr>
          <a:xfrm>
            <a:off x="2813809" y="4065373"/>
            <a:ext cx="4194236" cy="81361"/>
            <a:chOff x="2813809" y="4065373"/>
            <a:chExt cx="4194236" cy="185352"/>
          </a:xfrm>
        </p:grpSpPr>
        <p:cxnSp>
          <p:nvCxnSpPr>
            <p:cNvPr id="9236" name="Straight Connector 9235">
              <a:extLst>
                <a:ext uri="{FF2B5EF4-FFF2-40B4-BE49-F238E27FC236}">
                  <a16:creationId xmlns:a16="http://schemas.microsoft.com/office/drawing/2014/main" id="{E9303AB1-C08C-4B67-AB98-23E701F43731}"/>
                </a:ext>
              </a:extLst>
            </p:cNvPr>
            <p:cNvCxnSpPr/>
            <p:nvPr/>
          </p:nvCxnSpPr>
          <p:spPr bwMode="auto">
            <a:xfrm>
              <a:off x="2813809" y="4086556"/>
              <a:ext cx="0" cy="164169"/>
            </a:xfrm>
            <a:prstGeom prst="line">
              <a:avLst/>
            </a:prstGeom>
            <a:noFill/>
            <a:ln w="28575" cap="flat" cmpd="sng" algn="ctr">
              <a:solidFill>
                <a:schemeClr val="bg1"/>
              </a:solidFill>
              <a:prstDash val="solid"/>
              <a:round/>
              <a:headEnd type="none" w="med" len="med"/>
              <a:tailEnd type="none" w="med" len="med"/>
            </a:ln>
            <a:effectLst/>
          </p:spPr>
        </p:cxnSp>
        <p:cxnSp>
          <p:nvCxnSpPr>
            <p:cNvPr id="908" name="Straight Connector 907">
              <a:extLst>
                <a:ext uri="{FF2B5EF4-FFF2-40B4-BE49-F238E27FC236}">
                  <a16:creationId xmlns:a16="http://schemas.microsoft.com/office/drawing/2014/main" id="{1079C400-EE52-480A-B364-AA4B7E800E9F}"/>
                </a:ext>
              </a:extLst>
            </p:cNvPr>
            <p:cNvCxnSpPr/>
            <p:nvPr/>
          </p:nvCxnSpPr>
          <p:spPr bwMode="auto">
            <a:xfrm>
              <a:off x="3093425" y="4086556"/>
              <a:ext cx="0" cy="164169"/>
            </a:xfrm>
            <a:prstGeom prst="line">
              <a:avLst/>
            </a:prstGeom>
            <a:noFill/>
            <a:ln w="28575" cap="flat" cmpd="sng" algn="ctr">
              <a:solidFill>
                <a:schemeClr val="bg1"/>
              </a:solidFill>
              <a:prstDash val="solid"/>
              <a:round/>
              <a:headEnd type="none" w="med" len="med"/>
              <a:tailEnd type="none" w="med" len="med"/>
            </a:ln>
            <a:effectLst/>
          </p:spPr>
        </p:cxnSp>
        <p:cxnSp>
          <p:nvCxnSpPr>
            <p:cNvPr id="909" name="Straight Connector 908">
              <a:extLst>
                <a:ext uri="{FF2B5EF4-FFF2-40B4-BE49-F238E27FC236}">
                  <a16:creationId xmlns:a16="http://schemas.microsoft.com/office/drawing/2014/main" id="{A6FF5698-EBD8-4FDC-AE08-018BA72ACBCB}"/>
                </a:ext>
              </a:extLst>
            </p:cNvPr>
            <p:cNvCxnSpPr/>
            <p:nvPr/>
          </p:nvCxnSpPr>
          <p:spPr bwMode="auto">
            <a:xfrm>
              <a:off x="3373041" y="4086556"/>
              <a:ext cx="0" cy="164169"/>
            </a:xfrm>
            <a:prstGeom prst="line">
              <a:avLst/>
            </a:prstGeom>
            <a:noFill/>
            <a:ln w="28575" cap="flat" cmpd="sng" algn="ctr">
              <a:solidFill>
                <a:schemeClr val="bg1"/>
              </a:solidFill>
              <a:prstDash val="solid"/>
              <a:round/>
              <a:headEnd type="none" w="med" len="med"/>
              <a:tailEnd type="none" w="med" len="med"/>
            </a:ln>
            <a:effectLst/>
          </p:spPr>
        </p:cxnSp>
        <p:cxnSp>
          <p:nvCxnSpPr>
            <p:cNvPr id="910" name="Straight Connector 909">
              <a:extLst>
                <a:ext uri="{FF2B5EF4-FFF2-40B4-BE49-F238E27FC236}">
                  <a16:creationId xmlns:a16="http://schemas.microsoft.com/office/drawing/2014/main" id="{99D7C3FB-8B8F-4841-9004-29FDB348B4DA}"/>
                </a:ext>
              </a:extLst>
            </p:cNvPr>
            <p:cNvCxnSpPr/>
            <p:nvPr/>
          </p:nvCxnSpPr>
          <p:spPr bwMode="auto">
            <a:xfrm>
              <a:off x="3652657" y="4086556"/>
              <a:ext cx="0" cy="164169"/>
            </a:xfrm>
            <a:prstGeom prst="line">
              <a:avLst/>
            </a:prstGeom>
            <a:noFill/>
            <a:ln w="28575" cap="flat" cmpd="sng" algn="ctr">
              <a:solidFill>
                <a:schemeClr val="bg1"/>
              </a:solidFill>
              <a:prstDash val="solid"/>
              <a:round/>
              <a:headEnd type="none" w="med" len="med"/>
              <a:tailEnd type="none" w="med" len="med"/>
            </a:ln>
            <a:effectLst/>
          </p:spPr>
        </p:cxnSp>
        <p:cxnSp>
          <p:nvCxnSpPr>
            <p:cNvPr id="911" name="Straight Connector 910">
              <a:extLst>
                <a:ext uri="{FF2B5EF4-FFF2-40B4-BE49-F238E27FC236}">
                  <a16:creationId xmlns:a16="http://schemas.microsoft.com/office/drawing/2014/main" id="{A4A15D9A-49FC-484F-8B7A-5EA8EB7D0D64}"/>
                </a:ext>
              </a:extLst>
            </p:cNvPr>
            <p:cNvCxnSpPr/>
            <p:nvPr/>
          </p:nvCxnSpPr>
          <p:spPr bwMode="auto">
            <a:xfrm>
              <a:off x="3932273" y="4086556"/>
              <a:ext cx="0" cy="164169"/>
            </a:xfrm>
            <a:prstGeom prst="line">
              <a:avLst/>
            </a:prstGeom>
            <a:noFill/>
            <a:ln w="28575" cap="flat" cmpd="sng" algn="ctr">
              <a:solidFill>
                <a:schemeClr val="bg1"/>
              </a:solidFill>
              <a:prstDash val="solid"/>
              <a:round/>
              <a:headEnd type="none" w="med" len="med"/>
              <a:tailEnd type="none" w="med" len="med"/>
            </a:ln>
            <a:effectLst/>
          </p:spPr>
        </p:cxnSp>
        <p:cxnSp>
          <p:nvCxnSpPr>
            <p:cNvPr id="912" name="Straight Connector 911">
              <a:extLst>
                <a:ext uri="{FF2B5EF4-FFF2-40B4-BE49-F238E27FC236}">
                  <a16:creationId xmlns:a16="http://schemas.microsoft.com/office/drawing/2014/main" id="{ACEEA766-8C54-4960-8D2C-5AB5DED14142}"/>
                </a:ext>
              </a:extLst>
            </p:cNvPr>
            <p:cNvCxnSpPr/>
            <p:nvPr/>
          </p:nvCxnSpPr>
          <p:spPr bwMode="auto">
            <a:xfrm>
              <a:off x="4211889" y="4086556"/>
              <a:ext cx="0" cy="164169"/>
            </a:xfrm>
            <a:prstGeom prst="line">
              <a:avLst/>
            </a:prstGeom>
            <a:noFill/>
            <a:ln w="28575" cap="flat" cmpd="sng" algn="ctr">
              <a:solidFill>
                <a:schemeClr val="bg1"/>
              </a:solidFill>
              <a:prstDash val="solid"/>
              <a:round/>
              <a:headEnd type="none" w="med" len="med"/>
              <a:tailEnd type="none" w="med" len="med"/>
            </a:ln>
            <a:effectLst/>
          </p:spPr>
        </p:cxnSp>
        <p:cxnSp>
          <p:nvCxnSpPr>
            <p:cNvPr id="913" name="Straight Connector 912">
              <a:extLst>
                <a:ext uri="{FF2B5EF4-FFF2-40B4-BE49-F238E27FC236}">
                  <a16:creationId xmlns:a16="http://schemas.microsoft.com/office/drawing/2014/main" id="{A2AEA9E2-6805-42B8-B8AF-872E1C4BA7C4}"/>
                </a:ext>
              </a:extLst>
            </p:cNvPr>
            <p:cNvCxnSpPr/>
            <p:nvPr/>
          </p:nvCxnSpPr>
          <p:spPr bwMode="auto">
            <a:xfrm>
              <a:off x="4491505" y="4086556"/>
              <a:ext cx="0" cy="164169"/>
            </a:xfrm>
            <a:prstGeom prst="line">
              <a:avLst/>
            </a:prstGeom>
            <a:noFill/>
            <a:ln w="28575" cap="flat" cmpd="sng" algn="ctr">
              <a:solidFill>
                <a:schemeClr val="bg1"/>
              </a:solidFill>
              <a:prstDash val="solid"/>
              <a:round/>
              <a:headEnd type="none" w="med" len="med"/>
              <a:tailEnd type="none" w="med" len="med"/>
            </a:ln>
            <a:effectLst/>
          </p:spPr>
        </p:cxnSp>
        <p:cxnSp>
          <p:nvCxnSpPr>
            <p:cNvPr id="914" name="Straight Connector 913">
              <a:extLst>
                <a:ext uri="{FF2B5EF4-FFF2-40B4-BE49-F238E27FC236}">
                  <a16:creationId xmlns:a16="http://schemas.microsoft.com/office/drawing/2014/main" id="{DE4B4C7B-84E7-4690-A888-863C00618680}"/>
                </a:ext>
              </a:extLst>
            </p:cNvPr>
            <p:cNvCxnSpPr/>
            <p:nvPr/>
          </p:nvCxnSpPr>
          <p:spPr bwMode="auto">
            <a:xfrm>
              <a:off x="4771121" y="4086556"/>
              <a:ext cx="0" cy="164169"/>
            </a:xfrm>
            <a:prstGeom prst="line">
              <a:avLst/>
            </a:prstGeom>
            <a:noFill/>
            <a:ln w="28575" cap="flat" cmpd="sng" algn="ctr">
              <a:solidFill>
                <a:schemeClr val="bg1"/>
              </a:solidFill>
              <a:prstDash val="solid"/>
              <a:round/>
              <a:headEnd type="none" w="med" len="med"/>
              <a:tailEnd type="none" w="med" len="med"/>
            </a:ln>
            <a:effectLst/>
          </p:spPr>
        </p:cxnSp>
        <p:cxnSp>
          <p:nvCxnSpPr>
            <p:cNvPr id="915" name="Straight Connector 914">
              <a:extLst>
                <a:ext uri="{FF2B5EF4-FFF2-40B4-BE49-F238E27FC236}">
                  <a16:creationId xmlns:a16="http://schemas.microsoft.com/office/drawing/2014/main" id="{81BB57D3-06B9-4768-B398-84BC51D9288D}"/>
                </a:ext>
              </a:extLst>
            </p:cNvPr>
            <p:cNvCxnSpPr/>
            <p:nvPr/>
          </p:nvCxnSpPr>
          <p:spPr bwMode="auto">
            <a:xfrm>
              <a:off x="5050737" y="4086556"/>
              <a:ext cx="0" cy="164169"/>
            </a:xfrm>
            <a:prstGeom prst="line">
              <a:avLst/>
            </a:prstGeom>
            <a:noFill/>
            <a:ln w="28575" cap="flat" cmpd="sng" algn="ctr">
              <a:solidFill>
                <a:schemeClr val="bg1"/>
              </a:solidFill>
              <a:prstDash val="solid"/>
              <a:round/>
              <a:headEnd type="none" w="med" len="med"/>
              <a:tailEnd type="none" w="med" len="med"/>
            </a:ln>
            <a:effectLst/>
          </p:spPr>
        </p:cxnSp>
        <p:cxnSp>
          <p:nvCxnSpPr>
            <p:cNvPr id="916" name="Straight Connector 915">
              <a:extLst>
                <a:ext uri="{FF2B5EF4-FFF2-40B4-BE49-F238E27FC236}">
                  <a16:creationId xmlns:a16="http://schemas.microsoft.com/office/drawing/2014/main" id="{9F98BBBA-5073-4DAC-B763-E2CB6394D63F}"/>
                </a:ext>
              </a:extLst>
            </p:cNvPr>
            <p:cNvCxnSpPr/>
            <p:nvPr/>
          </p:nvCxnSpPr>
          <p:spPr bwMode="auto">
            <a:xfrm>
              <a:off x="5330353" y="4086556"/>
              <a:ext cx="0" cy="164169"/>
            </a:xfrm>
            <a:prstGeom prst="line">
              <a:avLst/>
            </a:prstGeom>
            <a:noFill/>
            <a:ln w="28575" cap="flat" cmpd="sng" algn="ctr">
              <a:solidFill>
                <a:schemeClr val="bg1"/>
              </a:solidFill>
              <a:prstDash val="solid"/>
              <a:round/>
              <a:headEnd type="none" w="med" len="med"/>
              <a:tailEnd type="none" w="med" len="med"/>
            </a:ln>
            <a:effectLst/>
          </p:spPr>
        </p:cxnSp>
        <p:cxnSp>
          <p:nvCxnSpPr>
            <p:cNvPr id="917" name="Straight Connector 916">
              <a:extLst>
                <a:ext uri="{FF2B5EF4-FFF2-40B4-BE49-F238E27FC236}">
                  <a16:creationId xmlns:a16="http://schemas.microsoft.com/office/drawing/2014/main" id="{5974BC70-4D85-4D61-AD29-C2CCB9ACF655}"/>
                </a:ext>
              </a:extLst>
            </p:cNvPr>
            <p:cNvCxnSpPr/>
            <p:nvPr/>
          </p:nvCxnSpPr>
          <p:spPr bwMode="auto">
            <a:xfrm>
              <a:off x="5609969" y="4086556"/>
              <a:ext cx="0" cy="164169"/>
            </a:xfrm>
            <a:prstGeom prst="line">
              <a:avLst/>
            </a:prstGeom>
            <a:noFill/>
            <a:ln w="28575" cap="flat" cmpd="sng" algn="ctr">
              <a:solidFill>
                <a:schemeClr val="bg1"/>
              </a:solidFill>
              <a:prstDash val="solid"/>
              <a:round/>
              <a:headEnd type="none" w="med" len="med"/>
              <a:tailEnd type="none" w="med" len="med"/>
            </a:ln>
            <a:effectLst/>
          </p:spPr>
        </p:cxnSp>
        <p:cxnSp>
          <p:nvCxnSpPr>
            <p:cNvPr id="918" name="Straight Connector 917">
              <a:extLst>
                <a:ext uri="{FF2B5EF4-FFF2-40B4-BE49-F238E27FC236}">
                  <a16:creationId xmlns:a16="http://schemas.microsoft.com/office/drawing/2014/main" id="{D2E36C59-1D61-4E6B-9A01-291F17D7EE81}"/>
                </a:ext>
              </a:extLst>
            </p:cNvPr>
            <p:cNvCxnSpPr/>
            <p:nvPr/>
          </p:nvCxnSpPr>
          <p:spPr bwMode="auto">
            <a:xfrm>
              <a:off x="5889585" y="4086556"/>
              <a:ext cx="0" cy="164169"/>
            </a:xfrm>
            <a:prstGeom prst="line">
              <a:avLst/>
            </a:prstGeom>
            <a:noFill/>
            <a:ln w="28575" cap="flat" cmpd="sng" algn="ctr">
              <a:solidFill>
                <a:schemeClr val="bg1"/>
              </a:solidFill>
              <a:prstDash val="solid"/>
              <a:round/>
              <a:headEnd type="none" w="med" len="med"/>
              <a:tailEnd type="none" w="med" len="med"/>
            </a:ln>
            <a:effectLst/>
          </p:spPr>
        </p:cxnSp>
        <p:cxnSp>
          <p:nvCxnSpPr>
            <p:cNvPr id="919" name="Straight Connector 918">
              <a:extLst>
                <a:ext uri="{FF2B5EF4-FFF2-40B4-BE49-F238E27FC236}">
                  <a16:creationId xmlns:a16="http://schemas.microsoft.com/office/drawing/2014/main" id="{AFE809D9-0912-4F18-9D64-F5BE755BE3F3}"/>
                </a:ext>
              </a:extLst>
            </p:cNvPr>
            <p:cNvCxnSpPr/>
            <p:nvPr/>
          </p:nvCxnSpPr>
          <p:spPr bwMode="auto">
            <a:xfrm>
              <a:off x="6169201" y="4086556"/>
              <a:ext cx="0" cy="164169"/>
            </a:xfrm>
            <a:prstGeom prst="line">
              <a:avLst/>
            </a:prstGeom>
            <a:noFill/>
            <a:ln w="28575" cap="flat" cmpd="sng" algn="ctr">
              <a:solidFill>
                <a:schemeClr val="bg1"/>
              </a:solidFill>
              <a:prstDash val="solid"/>
              <a:round/>
              <a:headEnd type="none" w="med" len="med"/>
              <a:tailEnd type="none" w="med" len="med"/>
            </a:ln>
            <a:effectLst/>
          </p:spPr>
        </p:cxnSp>
        <p:cxnSp>
          <p:nvCxnSpPr>
            <p:cNvPr id="920" name="Straight Connector 919">
              <a:extLst>
                <a:ext uri="{FF2B5EF4-FFF2-40B4-BE49-F238E27FC236}">
                  <a16:creationId xmlns:a16="http://schemas.microsoft.com/office/drawing/2014/main" id="{5C0F46B9-CF39-429A-A5C0-C8A518D68EA8}"/>
                </a:ext>
              </a:extLst>
            </p:cNvPr>
            <p:cNvCxnSpPr/>
            <p:nvPr/>
          </p:nvCxnSpPr>
          <p:spPr bwMode="auto">
            <a:xfrm>
              <a:off x="6448817" y="4086556"/>
              <a:ext cx="0" cy="164169"/>
            </a:xfrm>
            <a:prstGeom prst="line">
              <a:avLst/>
            </a:prstGeom>
            <a:noFill/>
            <a:ln w="28575" cap="flat" cmpd="sng" algn="ctr">
              <a:solidFill>
                <a:schemeClr val="bg1"/>
              </a:solidFill>
              <a:prstDash val="solid"/>
              <a:round/>
              <a:headEnd type="none" w="med" len="med"/>
              <a:tailEnd type="none" w="med" len="med"/>
            </a:ln>
            <a:effectLst/>
          </p:spPr>
        </p:cxnSp>
        <p:cxnSp>
          <p:nvCxnSpPr>
            <p:cNvPr id="921" name="Straight Connector 920">
              <a:extLst>
                <a:ext uri="{FF2B5EF4-FFF2-40B4-BE49-F238E27FC236}">
                  <a16:creationId xmlns:a16="http://schemas.microsoft.com/office/drawing/2014/main" id="{5EB9FAA7-FAF5-4C86-9924-66D19B392280}"/>
                </a:ext>
              </a:extLst>
            </p:cNvPr>
            <p:cNvCxnSpPr/>
            <p:nvPr/>
          </p:nvCxnSpPr>
          <p:spPr bwMode="auto">
            <a:xfrm>
              <a:off x="6728433" y="4086556"/>
              <a:ext cx="0" cy="164169"/>
            </a:xfrm>
            <a:prstGeom prst="line">
              <a:avLst/>
            </a:prstGeom>
            <a:noFill/>
            <a:ln w="28575" cap="flat" cmpd="sng" algn="ctr">
              <a:solidFill>
                <a:schemeClr val="bg1"/>
              </a:solidFill>
              <a:prstDash val="solid"/>
              <a:round/>
              <a:headEnd type="none" w="med" len="med"/>
              <a:tailEnd type="none" w="med" len="med"/>
            </a:ln>
            <a:effectLst/>
          </p:spPr>
        </p:cxnSp>
        <p:cxnSp>
          <p:nvCxnSpPr>
            <p:cNvPr id="922" name="Straight Connector 921">
              <a:extLst>
                <a:ext uri="{FF2B5EF4-FFF2-40B4-BE49-F238E27FC236}">
                  <a16:creationId xmlns:a16="http://schemas.microsoft.com/office/drawing/2014/main" id="{8E2FC24D-712D-4A06-9644-D2C194DAA3AA}"/>
                </a:ext>
              </a:extLst>
            </p:cNvPr>
            <p:cNvCxnSpPr>
              <a:cxnSpLocks/>
            </p:cNvCxnSpPr>
            <p:nvPr/>
          </p:nvCxnSpPr>
          <p:spPr bwMode="auto">
            <a:xfrm>
              <a:off x="7008045" y="4065373"/>
              <a:ext cx="0" cy="185352"/>
            </a:xfrm>
            <a:prstGeom prst="line">
              <a:avLst/>
            </a:prstGeom>
            <a:noFill/>
            <a:ln w="28575" cap="flat" cmpd="sng" algn="ctr">
              <a:solidFill>
                <a:schemeClr val="bg1"/>
              </a:solidFill>
              <a:prstDash val="solid"/>
              <a:round/>
              <a:headEnd type="none" w="med" len="med"/>
              <a:tailEnd type="none" w="med" len="med"/>
            </a:ln>
            <a:effectLst/>
          </p:spPr>
        </p:cxnSp>
      </p:grpSp>
      <p:sp>
        <p:nvSpPr>
          <p:cNvPr id="925" name="TextBox 924">
            <a:extLst>
              <a:ext uri="{FF2B5EF4-FFF2-40B4-BE49-F238E27FC236}">
                <a16:creationId xmlns:a16="http://schemas.microsoft.com/office/drawing/2014/main" id="{BBC8A419-B7E5-4086-A8A6-BA57014E9CF0}"/>
              </a:ext>
            </a:extLst>
          </p:cNvPr>
          <p:cNvSpPr txBox="1"/>
          <p:nvPr/>
        </p:nvSpPr>
        <p:spPr bwMode="auto">
          <a:xfrm>
            <a:off x="2669359" y="4054616"/>
            <a:ext cx="2467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sp>
        <p:nvSpPr>
          <p:cNvPr id="926" name="TextBox 925">
            <a:extLst>
              <a:ext uri="{FF2B5EF4-FFF2-40B4-BE49-F238E27FC236}">
                <a16:creationId xmlns:a16="http://schemas.microsoft.com/office/drawing/2014/main" id="{7616901F-881D-441D-8E81-0F280671B4EA}"/>
              </a:ext>
            </a:extLst>
          </p:cNvPr>
          <p:cNvSpPr txBox="1"/>
          <p:nvPr/>
        </p:nvSpPr>
        <p:spPr bwMode="auto">
          <a:xfrm>
            <a:off x="2948196" y="4054616"/>
            <a:ext cx="2467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a:t>
            </a:r>
          </a:p>
        </p:txBody>
      </p:sp>
      <p:sp>
        <p:nvSpPr>
          <p:cNvPr id="927" name="TextBox 926">
            <a:extLst>
              <a:ext uri="{FF2B5EF4-FFF2-40B4-BE49-F238E27FC236}">
                <a16:creationId xmlns:a16="http://schemas.microsoft.com/office/drawing/2014/main" id="{066538B9-93D2-4E96-8E90-4212A452E93A}"/>
              </a:ext>
            </a:extLst>
          </p:cNvPr>
          <p:cNvSpPr txBox="1"/>
          <p:nvPr/>
        </p:nvSpPr>
        <p:spPr bwMode="auto">
          <a:xfrm>
            <a:off x="3231707" y="4054616"/>
            <a:ext cx="2467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6</a:t>
            </a:r>
          </a:p>
        </p:txBody>
      </p:sp>
      <p:sp>
        <p:nvSpPr>
          <p:cNvPr id="928" name="TextBox 927">
            <a:extLst>
              <a:ext uri="{FF2B5EF4-FFF2-40B4-BE49-F238E27FC236}">
                <a16:creationId xmlns:a16="http://schemas.microsoft.com/office/drawing/2014/main" id="{DC5BAF05-D0F5-405B-9DB0-D44CABFBF059}"/>
              </a:ext>
            </a:extLst>
          </p:cNvPr>
          <p:cNvSpPr txBox="1"/>
          <p:nvPr/>
        </p:nvSpPr>
        <p:spPr bwMode="auto">
          <a:xfrm>
            <a:off x="3508986" y="4054616"/>
            <a:ext cx="2467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9</a:t>
            </a:r>
          </a:p>
        </p:txBody>
      </p:sp>
      <p:sp>
        <p:nvSpPr>
          <p:cNvPr id="929" name="TextBox 928">
            <a:extLst>
              <a:ext uri="{FF2B5EF4-FFF2-40B4-BE49-F238E27FC236}">
                <a16:creationId xmlns:a16="http://schemas.microsoft.com/office/drawing/2014/main" id="{AE4B276D-BEB2-4CA9-A40C-EB792E76A49C}"/>
              </a:ext>
            </a:extLst>
          </p:cNvPr>
          <p:cNvSpPr txBox="1"/>
          <p:nvPr/>
        </p:nvSpPr>
        <p:spPr bwMode="auto">
          <a:xfrm>
            <a:off x="3738603" y="4054616"/>
            <a:ext cx="42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12</a:t>
            </a:r>
          </a:p>
        </p:txBody>
      </p:sp>
      <p:sp>
        <p:nvSpPr>
          <p:cNvPr id="930" name="TextBox 929">
            <a:extLst>
              <a:ext uri="{FF2B5EF4-FFF2-40B4-BE49-F238E27FC236}">
                <a16:creationId xmlns:a16="http://schemas.microsoft.com/office/drawing/2014/main" id="{D847E6F8-EED3-4490-A728-6F2C522CB43A}"/>
              </a:ext>
            </a:extLst>
          </p:cNvPr>
          <p:cNvSpPr txBox="1"/>
          <p:nvPr/>
        </p:nvSpPr>
        <p:spPr bwMode="auto">
          <a:xfrm>
            <a:off x="4017440" y="4054616"/>
            <a:ext cx="42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15</a:t>
            </a:r>
          </a:p>
        </p:txBody>
      </p:sp>
      <p:sp>
        <p:nvSpPr>
          <p:cNvPr id="931" name="TextBox 930">
            <a:extLst>
              <a:ext uri="{FF2B5EF4-FFF2-40B4-BE49-F238E27FC236}">
                <a16:creationId xmlns:a16="http://schemas.microsoft.com/office/drawing/2014/main" id="{FE0A4265-AFA8-4DF0-91A9-9CBED5FC1545}"/>
              </a:ext>
            </a:extLst>
          </p:cNvPr>
          <p:cNvSpPr txBox="1"/>
          <p:nvPr/>
        </p:nvSpPr>
        <p:spPr bwMode="auto">
          <a:xfrm>
            <a:off x="4307182" y="4054616"/>
            <a:ext cx="42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18</a:t>
            </a:r>
          </a:p>
        </p:txBody>
      </p:sp>
      <p:sp>
        <p:nvSpPr>
          <p:cNvPr id="932" name="TextBox 931">
            <a:extLst>
              <a:ext uri="{FF2B5EF4-FFF2-40B4-BE49-F238E27FC236}">
                <a16:creationId xmlns:a16="http://schemas.microsoft.com/office/drawing/2014/main" id="{C0E9BC6D-0F8D-46BD-BD42-86D902F5BCFB}"/>
              </a:ext>
            </a:extLst>
          </p:cNvPr>
          <p:cNvSpPr txBox="1"/>
          <p:nvPr/>
        </p:nvSpPr>
        <p:spPr bwMode="auto">
          <a:xfrm>
            <a:off x="4573557" y="4054616"/>
            <a:ext cx="42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21</a:t>
            </a:r>
          </a:p>
        </p:txBody>
      </p:sp>
      <p:sp>
        <p:nvSpPr>
          <p:cNvPr id="933" name="TextBox 932">
            <a:extLst>
              <a:ext uri="{FF2B5EF4-FFF2-40B4-BE49-F238E27FC236}">
                <a16:creationId xmlns:a16="http://schemas.microsoft.com/office/drawing/2014/main" id="{14B26DEB-D3EB-48AF-A0F1-5DE197F4B094}"/>
              </a:ext>
            </a:extLst>
          </p:cNvPr>
          <p:cNvSpPr txBox="1"/>
          <p:nvPr/>
        </p:nvSpPr>
        <p:spPr bwMode="auto">
          <a:xfrm>
            <a:off x="4863298" y="4054616"/>
            <a:ext cx="42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24</a:t>
            </a:r>
          </a:p>
        </p:txBody>
      </p:sp>
      <p:sp>
        <p:nvSpPr>
          <p:cNvPr id="934" name="TextBox 933">
            <a:extLst>
              <a:ext uri="{FF2B5EF4-FFF2-40B4-BE49-F238E27FC236}">
                <a16:creationId xmlns:a16="http://schemas.microsoft.com/office/drawing/2014/main" id="{B4C0CAC1-C12A-4B35-BEFF-4137DD7CAC05}"/>
              </a:ext>
            </a:extLst>
          </p:cNvPr>
          <p:cNvSpPr txBox="1"/>
          <p:nvPr/>
        </p:nvSpPr>
        <p:spPr bwMode="auto">
          <a:xfrm>
            <a:off x="5128116" y="4054616"/>
            <a:ext cx="42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27</a:t>
            </a:r>
          </a:p>
        </p:txBody>
      </p:sp>
      <p:sp>
        <p:nvSpPr>
          <p:cNvPr id="935" name="TextBox 934">
            <a:extLst>
              <a:ext uri="{FF2B5EF4-FFF2-40B4-BE49-F238E27FC236}">
                <a16:creationId xmlns:a16="http://schemas.microsoft.com/office/drawing/2014/main" id="{2D9F2AC9-8FDA-46BB-9063-250FAB353602}"/>
              </a:ext>
            </a:extLst>
          </p:cNvPr>
          <p:cNvSpPr txBox="1"/>
          <p:nvPr/>
        </p:nvSpPr>
        <p:spPr bwMode="auto">
          <a:xfrm>
            <a:off x="5425647" y="4054616"/>
            <a:ext cx="42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30</a:t>
            </a:r>
          </a:p>
        </p:txBody>
      </p:sp>
      <p:sp>
        <p:nvSpPr>
          <p:cNvPr id="936" name="TextBox 935">
            <a:extLst>
              <a:ext uri="{FF2B5EF4-FFF2-40B4-BE49-F238E27FC236}">
                <a16:creationId xmlns:a16="http://schemas.microsoft.com/office/drawing/2014/main" id="{3CFC6C43-A700-4D62-B2F4-810F504E3F05}"/>
              </a:ext>
            </a:extLst>
          </p:cNvPr>
          <p:cNvSpPr txBox="1"/>
          <p:nvPr/>
        </p:nvSpPr>
        <p:spPr bwMode="auto">
          <a:xfrm>
            <a:off x="5673940" y="4054616"/>
            <a:ext cx="42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33</a:t>
            </a:r>
          </a:p>
        </p:txBody>
      </p:sp>
      <p:sp>
        <p:nvSpPr>
          <p:cNvPr id="937" name="TextBox 936">
            <a:extLst>
              <a:ext uri="{FF2B5EF4-FFF2-40B4-BE49-F238E27FC236}">
                <a16:creationId xmlns:a16="http://schemas.microsoft.com/office/drawing/2014/main" id="{C8B53419-9AA0-4B75-9D34-C83E7259D53B}"/>
              </a:ext>
            </a:extLst>
          </p:cNvPr>
          <p:cNvSpPr txBox="1"/>
          <p:nvPr/>
        </p:nvSpPr>
        <p:spPr bwMode="auto">
          <a:xfrm>
            <a:off x="5957450" y="4054616"/>
            <a:ext cx="42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36</a:t>
            </a:r>
          </a:p>
        </p:txBody>
      </p:sp>
      <p:sp>
        <p:nvSpPr>
          <p:cNvPr id="938" name="TextBox 937">
            <a:extLst>
              <a:ext uri="{FF2B5EF4-FFF2-40B4-BE49-F238E27FC236}">
                <a16:creationId xmlns:a16="http://schemas.microsoft.com/office/drawing/2014/main" id="{37202D77-51D9-48F5-898A-C35DE0EE21F3}"/>
              </a:ext>
            </a:extLst>
          </p:cNvPr>
          <p:cNvSpPr txBox="1"/>
          <p:nvPr/>
        </p:nvSpPr>
        <p:spPr bwMode="auto">
          <a:xfrm>
            <a:off x="6247191" y="4054616"/>
            <a:ext cx="42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39</a:t>
            </a:r>
          </a:p>
        </p:txBody>
      </p:sp>
      <p:sp>
        <p:nvSpPr>
          <p:cNvPr id="939" name="TextBox 938">
            <a:extLst>
              <a:ext uri="{FF2B5EF4-FFF2-40B4-BE49-F238E27FC236}">
                <a16:creationId xmlns:a16="http://schemas.microsoft.com/office/drawing/2014/main" id="{4BAFE99F-3AF4-4EFF-A5CC-AAC33F3FFFDB}"/>
              </a:ext>
            </a:extLst>
          </p:cNvPr>
          <p:cNvSpPr txBox="1"/>
          <p:nvPr/>
        </p:nvSpPr>
        <p:spPr bwMode="auto">
          <a:xfrm>
            <a:off x="6522913" y="4054616"/>
            <a:ext cx="42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42</a:t>
            </a:r>
          </a:p>
        </p:txBody>
      </p:sp>
      <p:sp>
        <p:nvSpPr>
          <p:cNvPr id="940" name="TextBox 939">
            <a:extLst>
              <a:ext uri="{FF2B5EF4-FFF2-40B4-BE49-F238E27FC236}">
                <a16:creationId xmlns:a16="http://schemas.microsoft.com/office/drawing/2014/main" id="{92FD6C87-5D3A-4E53-B5AA-EE173BBC3F3B}"/>
              </a:ext>
            </a:extLst>
          </p:cNvPr>
          <p:cNvSpPr txBox="1"/>
          <p:nvPr/>
        </p:nvSpPr>
        <p:spPr bwMode="auto">
          <a:xfrm>
            <a:off x="6818886" y="4054616"/>
            <a:ext cx="426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45</a:t>
            </a:r>
          </a:p>
        </p:txBody>
      </p:sp>
      <p:sp>
        <p:nvSpPr>
          <p:cNvPr id="9239" name="Freeform: Shape 9238">
            <a:extLst>
              <a:ext uri="{FF2B5EF4-FFF2-40B4-BE49-F238E27FC236}">
                <a16:creationId xmlns:a16="http://schemas.microsoft.com/office/drawing/2014/main" id="{C57F12A6-CE48-4B09-9818-B65AFABDCD2D}"/>
              </a:ext>
            </a:extLst>
          </p:cNvPr>
          <p:cNvSpPr/>
          <p:nvPr/>
        </p:nvSpPr>
        <p:spPr bwMode="auto">
          <a:xfrm>
            <a:off x="2827319" y="2065578"/>
            <a:ext cx="4061057" cy="668275"/>
          </a:xfrm>
          <a:custGeom>
            <a:avLst/>
            <a:gdLst>
              <a:gd name="connsiteX0" fmla="*/ 4061057 w 4061057"/>
              <a:gd name="connsiteY0" fmla="*/ 668275 h 668275"/>
              <a:gd name="connsiteX1" fmla="*/ 3374089 w 4061057"/>
              <a:gd name="connsiteY1" fmla="*/ 668275 h 668275"/>
              <a:gd name="connsiteX2" fmla="*/ 3374089 w 4061057"/>
              <a:gd name="connsiteY2" fmla="*/ 657371 h 668275"/>
              <a:gd name="connsiteX3" fmla="*/ 3275951 w 4061057"/>
              <a:gd name="connsiteY3" fmla="*/ 657371 h 668275"/>
              <a:gd name="connsiteX4" fmla="*/ 3275951 w 4061057"/>
              <a:gd name="connsiteY4" fmla="*/ 634005 h 668275"/>
              <a:gd name="connsiteX5" fmla="*/ 3254142 w 4061057"/>
              <a:gd name="connsiteY5" fmla="*/ 634005 h 668275"/>
              <a:gd name="connsiteX6" fmla="*/ 3254142 w 4061057"/>
              <a:gd name="connsiteY6" fmla="*/ 627774 h 668275"/>
              <a:gd name="connsiteX7" fmla="*/ 3170023 w 4061057"/>
              <a:gd name="connsiteY7" fmla="*/ 627774 h 668275"/>
              <a:gd name="connsiteX8" fmla="*/ 3170023 w 4061057"/>
              <a:gd name="connsiteY8" fmla="*/ 610639 h 668275"/>
              <a:gd name="connsiteX9" fmla="*/ 3099925 w 4061057"/>
              <a:gd name="connsiteY9" fmla="*/ 610639 h 668275"/>
              <a:gd name="connsiteX10" fmla="*/ 3099925 w 4061057"/>
              <a:gd name="connsiteY10" fmla="*/ 591946 h 668275"/>
              <a:gd name="connsiteX11" fmla="*/ 3065654 w 4061057"/>
              <a:gd name="connsiteY11" fmla="*/ 591946 h 668275"/>
              <a:gd name="connsiteX12" fmla="*/ 3065654 w 4061057"/>
              <a:gd name="connsiteY12" fmla="*/ 577926 h 668275"/>
              <a:gd name="connsiteX13" fmla="*/ 3022037 w 4061057"/>
              <a:gd name="connsiteY13" fmla="*/ 577926 h 668275"/>
              <a:gd name="connsiteX14" fmla="*/ 3022037 w 4061057"/>
              <a:gd name="connsiteY14" fmla="*/ 571695 h 668275"/>
              <a:gd name="connsiteX15" fmla="*/ 2981536 w 4061057"/>
              <a:gd name="connsiteY15" fmla="*/ 571695 h 668275"/>
              <a:gd name="connsiteX16" fmla="*/ 2981536 w 4061057"/>
              <a:gd name="connsiteY16" fmla="*/ 551444 h 668275"/>
              <a:gd name="connsiteX17" fmla="*/ 2906763 w 4061057"/>
              <a:gd name="connsiteY17" fmla="*/ 551444 h 668275"/>
              <a:gd name="connsiteX18" fmla="*/ 2906763 w 4061057"/>
              <a:gd name="connsiteY18" fmla="*/ 535867 h 668275"/>
              <a:gd name="connsiteX19" fmla="*/ 2886513 w 4061057"/>
              <a:gd name="connsiteY19" fmla="*/ 535867 h 668275"/>
              <a:gd name="connsiteX20" fmla="*/ 2886513 w 4061057"/>
              <a:gd name="connsiteY20" fmla="*/ 520289 h 668275"/>
              <a:gd name="connsiteX21" fmla="*/ 2847569 w 4061057"/>
              <a:gd name="connsiteY21" fmla="*/ 520289 h 668275"/>
              <a:gd name="connsiteX22" fmla="*/ 2847569 w 4061057"/>
              <a:gd name="connsiteY22" fmla="*/ 498481 h 668275"/>
              <a:gd name="connsiteX23" fmla="*/ 2774355 w 4061057"/>
              <a:gd name="connsiteY23" fmla="*/ 498481 h 668275"/>
              <a:gd name="connsiteX24" fmla="*/ 2774355 w 4061057"/>
              <a:gd name="connsiteY24" fmla="*/ 482903 h 668275"/>
              <a:gd name="connsiteX25" fmla="*/ 2660639 w 4061057"/>
              <a:gd name="connsiteY25" fmla="*/ 482903 h 668275"/>
              <a:gd name="connsiteX26" fmla="*/ 2660639 w 4061057"/>
              <a:gd name="connsiteY26" fmla="*/ 465768 h 668275"/>
              <a:gd name="connsiteX27" fmla="*/ 2587424 w 4061057"/>
              <a:gd name="connsiteY27" fmla="*/ 465768 h 668275"/>
              <a:gd name="connsiteX28" fmla="*/ 2587424 w 4061057"/>
              <a:gd name="connsiteY28" fmla="*/ 462652 h 668275"/>
              <a:gd name="connsiteX29" fmla="*/ 2550038 w 4061057"/>
              <a:gd name="connsiteY29" fmla="*/ 462652 h 668275"/>
              <a:gd name="connsiteX30" fmla="*/ 2550038 w 4061057"/>
              <a:gd name="connsiteY30" fmla="*/ 440844 h 668275"/>
              <a:gd name="connsiteX31" fmla="*/ 2328838 w 4061057"/>
              <a:gd name="connsiteY31" fmla="*/ 440844 h 668275"/>
              <a:gd name="connsiteX32" fmla="*/ 2328838 w 4061057"/>
              <a:gd name="connsiteY32" fmla="*/ 419035 h 668275"/>
              <a:gd name="connsiteX33" fmla="*/ 2300798 w 4061057"/>
              <a:gd name="connsiteY33" fmla="*/ 419035 h 668275"/>
              <a:gd name="connsiteX34" fmla="*/ 2300798 w 4061057"/>
              <a:gd name="connsiteY34" fmla="*/ 406573 h 668275"/>
              <a:gd name="connsiteX35" fmla="*/ 2261854 w 4061057"/>
              <a:gd name="connsiteY35" fmla="*/ 406573 h 668275"/>
              <a:gd name="connsiteX36" fmla="*/ 2261854 w 4061057"/>
              <a:gd name="connsiteY36" fmla="*/ 389438 h 668275"/>
              <a:gd name="connsiteX37" fmla="*/ 2227584 w 4061057"/>
              <a:gd name="connsiteY37" fmla="*/ 389438 h 668275"/>
              <a:gd name="connsiteX38" fmla="*/ 2227584 w 4061057"/>
              <a:gd name="connsiteY38" fmla="*/ 370745 h 668275"/>
              <a:gd name="connsiteX39" fmla="*/ 2193313 w 4061057"/>
              <a:gd name="connsiteY39" fmla="*/ 370745 h 668275"/>
              <a:gd name="connsiteX40" fmla="*/ 2193313 w 4061057"/>
              <a:gd name="connsiteY40" fmla="*/ 355167 h 668275"/>
              <a:gd name="connsiteX41" fmla="*/ 2095175 w 4061057"/>
              <a:gd name="connsiteY41" fmla="*/ 355167 h 668275"/>
              <a:gd name="connsiteX42" fmla="*/ 2095175 w 4061057"/>
              <a:gd name="connsiteY42" fmla="*/ 333359 h 668275"/>
              <a:gd name="connsiteX43" fmla="*/ 2004825 w 4061057"/>
              <a:gd name="connsiteY43" fmla="*/ 333359 h 668275"/>
              <a:gd name="connsiteX44" fmla="*/ 2004825 w 4061057"/>
              <a:gd name="connsiteY44" fmla="*/ 324012 h 668275"/>
              <a:gd name="connsiteX45" fmla="*/ 1925380 w 4061057"/>
              <a:gd name="connsiteY45" fmla="*/ 324012 h 668275"/>
              <a:gd name="connsiteX46" fmla="*/ 1925380 w 4061057"/>
              <a:gd name="connsiteY46" fmla="*/ 303762 h 668275"/>
              <a:gd name="connsiteX47" fmla="*/ 1897341 w 4061057"/>
              <a:gd name="connsiteY47" fmla="*/ 303762 h 668275"/>
              <a:gd name="connsiteX48" fmla="*/ 1897341 w 4061057"/>
              <a:gd name="connsiteY48" fmla="*/ 291300 h 668275"/>
              <a:gd name="connsiteX49" fmla="*/ 1746239 w 4061057"/>
              <a:gd name="connsiteY49" fmla="*/ 291300 h 668275"/>
              <a:gd name="connsiteX50" fmla="*/ 1740008 w 4061057"/>
              <a:gd name="connsiteY50" fmla="*/ 285069 h 668275"/>
              <a:gd name="connsiteX51" fmla="*/ 1693275 w 4061057"/>
              <a:gd name="connsiteY51" fmla="*/ 285069 h 668275"/>
              <a:gd name="connsiteX52" fmla="*/ 1693275 w 4061057"/>
              <a:gd name="connsiteY52" fmla="*/ 264818 h 668275"/>
              <a:gd name="connsiteX53" fmla="*/ 1612272 w 4061057"/>
              <a:gd name="connsiteY53" fmla="*/ 264818 h 668275"/>
              <a:gd name="connsiteX54" fmla="*/ 1612272 w 4061057"/>
              <a:gd name="connsiteY54" fmla="*/ 252356 h 668275"/>
              <a:gd name="connsiteX55" fmla="*/ 1537500 w 4061057"/>
              <a:gd name="connsiteY55" fmla="*/ 252356 h 668275"/>
              <a:gd name="connsiteX56" fmla="*/ 1537500 w 4061057"/>
              <a:gd name="connsiteY56" fmla="*/ 230547 h 668275"/>
              <a:gd name="connsiteX57" fmla="*/ 1380167 w 4061057"/>
              <a:gd name="connsiteY57" fmla="*/ 230547 h 668275"/>
              <a:gd name="connsiteX58" fmla="*/ 1380167 w 4061057"/>
              <a:gd name="connsiteY58" fmla="*/ 216528 h 668275"/>
              <a:gd name="connsiteX59" fmla="*/ 1292933 w 4061057"/>
              <a:gd name="connsiteY59" fmla="*/ 216528 h 668275"/>
              <a:gd name="connsiteX60" fmla="*/ 1292933 w 4061057"/>
              <a:gd name="connsiteY60" fmla="*/ 190046 h 668275"/>
              <a:gd name="connsiteX61" fmla="*/ 1176102 w 4061057"/>
              <a:gd name="connsiteY61" fmla="*/ 190046 h 668275"/>
              <a:gd name="connsiteX62" fmla="*/ 1176102 w 4061057"/>
              <a:gd name="connsiteY62" fmla="*/ 165122 h 668275"/>
              <a:gd name="connsiteX63" fmla="*/ 1118465 w 4061057"/>
              <a:gd name="connsiteY63" fmla="*/ 165122 h 668275"/>
              <a:gd name="connsiteX64" fmla="*/ 1118465 w 4061057"/>
              <a:gd name="connsiteY64" fmla="*/ 157333 h 668275"/>
              <a:gd name="connsiteX65" fmla="*/ 1026558 w 4061057"/>
              <a:gd name="connsiteY65" fmla="*/ 157333 h 668275"/>
              <a:gd name="connsiteX66" fmla="*/ 1023443 w 4061057"/>
              <a:gd name="connsiteY66" fmla="*/ 154218 h 668275"/>
              <a:gd name="connsiteX67" fmla="*/ 956459 w 4061057"/>
              <a:gd name="connsiteY67" fmla="*/ 154218 h 668275"/>
              <a:gd name="connsiteX68" fmla="*/ 947112 w 4061057"/>
              <a:gd name="connsiteY68" fmla="*/ 144871 h 668275"/>
              <a:gd name="connsiteX69" fmla="*/ 903495 w 4061057"/>
              <a:gd name="connsiteY69" fmla="*/ 144871 h 668275"/>
              <a:gd name="connsiteX70" fmla="*/ 903495 w 4061057"/>
              <a:gd name="connsiteY70" fmla="*/ 130851 h 668275"/>
              <a:gd name="connsiteX71" fmla="*/ 850532 w 4061057"/>
              <a:gd name="connsiteY71" fmla="*/ 130851 h 668275"/>
              <a:gd name="connsiteX72" fmla="*/ 844301 w 4061057"/>
              <a:gd name="connsiteY72" fmla="*/ 124620 h 668275"/>
              <a:gd name="connsiteX73" fmla="*/ 766413 w 4061057"/>
              <a:gd name="connsiteY73" fmla="*/ 124620 h 668275"/>
              <a:gd name="connsiteX74" fmla="*/ 766413 w 4061057"/>
              <a:gd name="connsiteY74" fmla="*/ 112158 h 668275"/>
              <a:gd name="connsiteX75" fmla="*/ 715007 w 4061057"/>
              <a:gd name="connsiteY75" fmla="*/ 112158 h 668275"/>
              <a:gd name="connsiteX76" fmla="*/ 715007 w 4061057"/>
              <a:gd name="connsiteY76" fmla="*/ 96581 h 668275"/>
              <a:gd name="connsiteX77" fmla="*/ 602849 w 4061057"/>
              <a:gd name="connsiteY77" fmla="*/ 96581 h 668275"/>
              <a:gd name="connsiteX78" fmla="*/ 602849 w 4061057"/>
              <a:gd name="connsiteY78" fmla="*/ 81003 h 668275"/>
              <a:gd name="connsiteX79" fmla="*/ 532751 w 4061057"/>
              <a:gd name="connsiteY79" fmla="*/ 81003 h 668275"/>
              <a:gd name="connsiteX80" fmla="*/ 532751 w 4061057"/>
              <a:gd name="connsiteY80" fmla="*/ 62310 h 668275"/>
              <a:gd name="connsiteX81" fmla="*/ 464209 w 4061057"/>
              <a:gd name="connsiteY81" fmla="*/ 62310 h 668275"/>
              <a:gd name="connsiteX82" fmla="*/ 464209 w 4061057"/>
              <a:gd name="connsiteY82" fmla="*/ 43617 h 668275"/>
              <a:gd name="connsiteX83" fmla="*/ 392553 w 4061057"/>
              <a:gd name="connsiteY83" fmla="*/ 43617 h 668275"/>
              <a:gd name="connsiteX84" fmla="*/ 392553 w 4061057"/>
              <a:gd name="connsiteY84" fmla="*/ 38944 h 668275"/>
              <a:gd name="connsiteX85" fmla="*/ 320896 w 4061057"/>
              <a:gd name="connsiteY85" fmla="*/ 38944 h 668275"/>
              <a:gd name="connsiteX86" fmla="*/ 320896 w 4061057"/>
              <a:gd name="connsiteY86" fmla="*/ 21809 h 668275"/>
              <a:gd name="connsiteX87" fmla="*/ 239893 w 4061057"/>
              <a:gd name="connsiteY87" fmla="*/ 21809 h 668275"/>
              <a:gd name="connsiteX88" fmla="*/ 239893 w 4061057"/>
              <a:gd name="connsiteY88" fmla="*/ 10904 h 668275"/>
              <a:gd name="connsiteX89" fmla="*/ 115273 w 4061057"/>
              <a:gd name="connsiteY89" fmla="*/ 10904 h 668275"/>
              <a:gd name="connsiteX90" fmla="*/ 115273 w 4061057"/>
              <a:gd name="connsiteY90" fmla="*/ 0 h 668275"/>
              <a:gd name="connsiteX91" fmla="*/ 0 w 4061057"/>
              <a:gd name="connsiteY91" fmla="*/ 0 h 6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061057" h="668275">
                <a:moveTo>
                  <a:pt x="4061057" y="668275"/>
                </a:moveTo>
                <a:lnTo>
                  <a:pt x="3374089" y="668275"/>
                </a:lnTo>
                <a:lnTo>
                  <a:pt x="3374089" y="657371"/>
                </a:lnTo>
                <a:lnTo>
                  <a:pt x="3275951" y="657371"/>
                </a:lnTo>
                <a:lnTo>
                  <a:pt x="3275951" y="634005"/>
                </a:lnTo>
                <a:lnTo>
                  <a:pt x="3254142" y="634005"/>
                </a:lnTo>
                <a:lnTo>
                  <a:pt x="3254142" y="627774"/>
                </a:lnTo>
                <a:lnTo>
                  <a:pt x="3170023" y="627774"/>
                </a:lnTo>
                <a:lnTo>
                  <a:pt x="3170023" y="610639"/>
                </a:lnTo>
                <a:lnTo>
                  <a:pt x="3099925" y="610639"/>
                </a:lnTo>
                <a:lnTo>
                  <a:pt x="3099925" y="591946"/>
                </a:lnTo>
                <a:lnTo>
                  <a:pt x="3065654" y="591946"/>
                </a:lnTo>
                <a:lnTo>
                  <a:pt x="3065654" y="577926"/>
                </a:lnTo>
                <a:lnTo>
                  <a:pt x="3022037" y="577926"/>
                </a:lnTo>
                <a:lnTo>
                  <a:pt x="3022037" y="571695"/>
                </a:lnTo>
                <a:lnTo>
                  <a:pt x="2981536" y="571695"/>
                </a:lnTo>
                <a:lnTo>
                  <a:pt x="2981536" y="551444"/>
                </a:lnTo>
                <a:lnTo>
                  <a:pt x="2906763" y="551444"/>
                </a:lnTo>
                <a:lnTo>
                  <a:pt x="2906763" y="535867"/>
                </a:lnTo>
                <a:lnTo>
                  <a:pt x="2886513" y="535867"/>
                </a:lnTo>
                <a:lnTo>
                  <a:pt x="2886513" y="520289"/>
                </a:lnTo>
                <a:lnTo>
                  <a:pt x="2847569" y="520289"/>
                </a:lnTo>
                <a:lnTo>
                  <a:pt x="2847569" y="498481"/>
                </a:lnTo>
                <a:lnTo>
                  <a:pt x="2774355" y="498481"/>
                </a:lnTo>
                <a:lnTo>
                  <a:pt x="2774355" y="482903"/>
                </a:lnTo>
                <a:lnTo>
                  <a:pt x="2660639" y="482903"/>
                </a:lnTo>
                <a:lnTo>
                  <a:pt x="2660639" y="465768"/>
                </a:lnTo>
                <a:lnTo>
                  <a:pt x="2587424" y="465768"/>
                </a:lnTo>
                <a:lnTo>
                  <a:pt x="2587424" y="462652"/>
                </a:lnTo>
                <a:lnTo>
                  <a:pt x="2550038" y="462652"/>
                </a:lnTo>
                <a:lnTo>
                  <a:pt x="2550038" y="440844"/>
                </a:lnTo>
                <a:lnTo>
                  <a:pt x="2328838" y="440844"/>
                </a:lnTo>
                <a:lnTo>
                  <a:pt x="2328838" y="419035"/>
                </a:lnTo>
                <a:lnTo>
                  <a:pt x="2300798" y="419035"/>
                </a:lnTo>
                <a:lnTo>
                  <a:pt x="2300798" y="406573"/>
                </a:lnTo>
                <a:lnTo>
                  <a:pt x="2261854" y="406573"/>
                </a:lnTo>
                <a:lnTo>
                  <a:pt x="2261854" y="389438"/>
                </a:lnTo>
                <a:lnTo>
                  <a:pt x="2227584" y="389438"/>
                </a:lnTo>
                <a:lnTo>
                  <a:pt x="2227584" y="370745"/>
                </a:lnTo>
                <a:lnTo>
                  <a:pt x="2193313" y="370745"/>
                </a:lnTo>
                <a:lnTo>
                  <a:pt x="2193313" y="355167"/>
                </a:lnTo>
                <a:lnTo>
                  <a:pt x="2095175" y="355167"/>
                </a:lnTo>
                <a:lnTo>
                  <a:pt x="2095175" y="333359"/>
                </a:lnTo>
                <a:lnTo>
                  <a:pt x="2004825" y="333359"/>
                </a:lnTo>
                <a:lnTo>
                  <a:pt x="2004825" y="324012"/>
                </a:lnTo>
                <a:lnTo>
                  <a:pt x="1925380" y="324012"/>
                </a:lnTo>
                <a:lnTo>
                  <a:pt x="1925380" y="303762"/>
                </a:lnTo>
                <a:lnTo>
                  <a:pt x="1897341" y="303762"/>
                </a:lnTo>
                <a:lnTo>
                  <a:pt x="1897341" y="291300"/>
                </a:lnTo>
                <a:lnTo>
                  <a:pt x="1746239" y="291300"/>
                </a:lnTo>
                <a:lnTo>
                  <a:pt x="1740008" y="285069"/>
                </a:lnTo>
                <a:lnTo>
                  <a:pt x="1693275" y="285069"/>
                </a:lnTo>
                <a:lnTo>
                  <a:pt x="1693275" y="264818"/>
                </a:lnTo>
                <a:lnTo>
                  <a:pt x="1612272" y="264818"/>
                </a:lnTo>
                <a:lnTo>
                  <a:pt x="1612272" y="252356"/>
                </a:lnTo>
                <a:lnTo>
                  <a:pt x="1537500" y="252356"/>
                </a:lnTo>
                <a:lnTo>
                  <a:pt x="1537500" y="230547"/>
                </a:lnTo>
                <a:lnTo>
                  <a:pt x="1380167" y="230547"/>
                </a:lnTo>
                <a:lnTo>
                  <a:pt x="1380167" y="216528"/>
                </a:lnTo>
                <a:lnTo>
                  <a:pt x="1292933" y="216528"/>
                </a:lnTo>
                <a:lnTo>
                  <a:pt x="1292933" y="190046"/>
                </a:lnTo>
                <a:lnTo>
                  <a:pt x="1176102" y="190046"/>
                </a:lnTo>
                <a:lnTo>
                  <a:pt x="1176102" y="165122"/>
                </a:lnTo>
                <a:lnTo>
                  <a:pt x="1118465" y="165122"/>
                </a:lnTo>
                <a:lnTo>
                  <a:pt x="1118465" y="157333"/>
                </a:lnTo>
                <a:lnTo>
                  <a:pt x="1026558" y="157333"/>
                </a:lnTo>
                <a:lnTo>
                  <a:pt x="1023443" y="154218"/>
                </a:lnTo>
                <a:lnTo>
                  <a:pt x="956459" y="154218"/>
                </a:lnTo>
                <a:lnTo>
                  <a:pt x="947112" y="144871"/>
                </a:lnTo>
                <a:lnTo>
                  <a:pt x="903495" y="144871"/>
                </a:lnTo>
                <a:lnTo>
                  <a:pt x="903495" y="130851"/>
                </a:lnTo>
                <a:lnTo>
                  <a:pt x="850532" y="130851"/>
                </a:lnTo>
                <a:lnTo>
                  <a:pt x="844301" y="124620"/>
                </a:lnTo>
                <a:lnTo>
                  <a:pt x="766413" y="124620"/>
                </a:lnTo>
                <a:lnTo>
                  <a:pt x="766413" y="112158"/>
                </a:lnTo>
                <a:lnTo>
                  <a:pt x="715007" y="112158"/>
                </a:lnTo>
                <a:lnTo>
                  <a:pt x="715007" y="96581"/>
                </a:lnTo>
                <a:lnTo>
                  <a:pt x="602849" y="96581"/>
                </a:lnTo>
                <a:lnTo>
                  <a:pt x="602849" y="81003"/>
                </a:lnTo>
                <a:lnTo>
                  <a:pt x="532751" y="81003"/>
                </a:lnTo>
                <a:lnTo>
                  <a:pt x="532751" y="62310"/>
                </a:lnTo>
                <a:lnTo>
                  <a:pt x="464209" y="62310"/>
                </a:lnTo>
                <a:lnTo>
                  <a:pt x="464209" y="43617"/>
                </a:lnTo>
                <a:lnTo>
                  <a:pt x="392553" y="43617"/>
                </a:lnTo>
                <a:lnTo>
                  <a:pt x="392553" y="38944"/>
                </a:lnTo>
                <a:lnTo>
                  <a:pt x="320896" y="38944"/>
                </a:lnTo>
                <a:lnTo>
                  <a:pt x="320896" y="21809"/>
                </a:lnTo>
                <a:lnTo>
                  <a:pt x="239893" y="21809"/>
                </a:lnTo>
                <a:lnTo>
                  <a:pt x="239893" y="10904"/>
                </a:lnTo>
                <a:lnTo>
                  <a:pt x="115273" y="10904"/>
                </a:lnTo>
                <a:lnTo>
                  <a:pt x="115273" y="0"/>
                </a:lnTo>
                <a:lnTo>
                  <a:pt x="0" y="0"/>
                </a:lnTo>
              </a:path>
            </a:pathLst>
          </a:custGeom>
          <a:noFill/>
          <a:ln w="28575">
            <a:solidFill>
              <a:schemeClr val="accent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9240" name="Freeform: Shape 9239">
            <a:extLst>
              <a:ext uri="{FF2B5EF4-FFF2-40B4-BE49-F238E27FC236}">
                <a16:creationId xmlns:a16="http://schemas.microsoft.com/office/drawing/2014/main" id="{8B8BC96F-2107-402D-831D-4F950807FE8C}"/>
              </a:ext>
            </a:extLst>
          </p:cNvPr>
          <p:cNvSpPr/>
          <p:nvPr/>
        </p:nvSpPr>
        <p:spPr bwMode="auto">
          <a:xfrm>
            <a:off x="2821132" y="2052205"/>
            <a:ext cx="4021282" cy="952067"/>
          </a:xfrm>
          <a:custGeom>
            <a:avLst/>
            <a:gdLst>
              <a:gd name="connsiteX0" fmla="*/ 4021282 w 4021282"/>
              <a:gd name="connsiteY0" fmla="*/ 952067 h 952067"/>
              <a:gd name="connsiteX1" fmla="*/ 3327688 w 4021282"/>
              <a:gd name="connsiteY1" fmla="*/ 952067 h 952067"/>
              <a:gd name="connsiteX2" fmla="*/ 3327688 w 4021282"/>
              <a:gd name="connsiteY2" fmla="*/ 936480 h 952067"/>
              <a:gd name="connsiteX3" fmla="*/ 3291320 w 4021282"/>
              <a:gd name="connsiteY3" fmla="*/ 936480 h 952067"/>
              <a:gd name="connsiteX4" fmla="*/ 3291320 w 4021282"/>
              <a:gd name="connsiteY4" fmla="*/ 920894 h 952067"/>
              <a:gd name="connsiteX5" fmla="*/ 3234170 w 4021282"/>
              <a:gd name="connsiteY5" fmla="*/ 920894 h 952067"/>
              <a:gd name="connsiteX6" fmla="*/ 3234170 w 4021282"/>
              <a:gd name="connsiteY6" fmla="*/ 907905 h 952067"/>
              <a:gd name="connsiteX7" fmla="*/ 3179618 w 4021282"/>
              <a:gd name="connsiteY7" fmla="*/ 907905 h 952067"/>
              <a:gd name="connsiteX8" fmla="*/ 3179618 w 4021282"/>
              <a:gd name="connsiteY8" fmla="*/ 889721 h 952067"/>
              <a:gd name="connsiteX9" fmla="*/ 3156238 w 4021282"/>
              <a:gd name="connsiteY9" fmla="*/ 889721 h 952067"/>
              <a:gd name="connsiteX10" fmla="*/ 3156238 w 4021282"/>
              <a:gd name="connsiteY10" fmla="*/ 865043 h 952067"/>
              <a:gd name="connsiteX11" fmla="*/ 3102985 w 4021282"/>
              <a:gd name="connsiteY11" fmla="*/ 865043 h 952067"/>
              <a:gd name="connsiteX12" fmla="*/ 3102985 w 4021282"/>
              <a:gd name="connsiteY12" fmla="*/ 845560 h 952067"/>
              <a:gd name="connsiteX13" fmla="*/ 3047134 w 4021282"/>
              <a:gd name="connsiteY13" fmla="*/ 845560 h 952067"/>
              <a:gd name="connsiteX14" fmla="*/ 3047134 w 4021282"/>
              <a:gd name="connsiteY14" fmla="*/ 823479 h 952067"/>
              <a:gd name="connsiteX15" fmla="*/ 2962708 w 4021282"/>
              <a:gd name="connsiteY15" fmla="*/ 823479 h 952067"/>
              <a:gd name="connsiteX16" fmla="*/ 2962708 w 4021282"/>
              <a:gd name="connsiteY16" fmla="*/ 809192 h 952067"/>
              <a:gd name="connsiteX17" fmla="*/ 2919845 w 4021282"/>
              <a:gd name="connsiteY17" fmla="*/ 809192 h 952067"/>
              <a:gd name="connsiteX18" fmla="*/ 2919845 w 4021282"/>
              <a:gd name="connsiteY18" fmla="*/ 785812 h 952067"/>
              <a:gd name="connsiteX19" fmla="*/ 2835419 w 4021282"/>
              <a:gd name="connsiteY19" fmla="*/ 785812 h 952067"/>
              <a:gd name="connsiteX20" fmla="*/ 2835419 w 4021282"/>
              <a:gd name="connsiteY20" fmla="*/ 778019 h 952067"/>
              <a:gd name="connsiteX21" fmla="*/ 2818534 w 4021282"/>
              <a:gd name="connsiteY21" fmla="*/ 778019 h 952067"/>
              <a:gd name="connsiteX22" fmla="*/ 2818534 w 4021282"/>
              <a:gd name="connsiteY22" fmla="*/ 762433 h 952067"/>
              <a:gd name="connsiteX23" fmla="*/ 2796453 w 4021282"/>
              <a:gd name="connsiteY23" fmla="*/ 762433 h 952067"/>
              <a:gd name="connsiteX24" fmla="*/ 2796453 w 4021282"/>
              <a:gd name="connsiteY24" fmla="*/ 742950 h 952067"/>
              <a:gd name="connsiteX25" fmla="*/ 2773074 w 4021282"/>
              <a:gd name="connsiteY25" fmla="*/ 742950 h 952067"/>
              <a:gd name="connsiteX26" fmla="*/ 2773074 w 4021282"/>
              <a:gd name="connsiteY26" fmla="*/ 720869 h 952067"/>
              <a:gd name="connsiteX27" fmla="*/ 2710728 w 4021282"/>
              <a:gd name="connsiteY27" fmla="*/ 720869 h 952067"/>
              <a:gd name="connsiteX28" fmla="*/ 2710728 w 4021282"/>
              <a:gd name="connsiteY28" fmla="*/ 705283 h 952067"/>
              <a:gd name="connsiteX29" fmla="*/ 2615911 w 4021282"/>
              <a:gd name="connsiteY29" fmla="*/ 705283 h 952067"/>
              <a:gd name="connsiteX30" fmla="*/ 2615911 w 4021282"/>
              <a:gd name="connsiteY30" fmla="*/ 689696 h 952067"/>
              <a:gd name="connsiteX31" fmla="*/ 2589934 w 4021282"/>
              <a:gd name="connsiteY31" fmla="*/ 689696 h 952067"/>
              <a:gd name="connsiteX32" fmla="*/ 2589934 w 4021282"/>
              <a:gd name="connsiteY32" fmla="*/ 667615 h 952067"/>
              <a:gd name="connsiteX33" fmla="*/ 2535382 w 4021282"/>
              <a:gd name="connsiteY33" fmla="*/ 667615 h 952067"/>
              <a:gd name="connsiteX34" fmla="*/ 2535382 w 4021282"/>
              <a:gd name="connsiteY34" fmla="*/ 653328 h 952067"/>
              <a:gd name="connsiteX35" fmla="*/ 2466542 w 4021282"/>
              <a:gd name="connsiteY35" fmla="*/ 653328 h 952067"/>
              <a:gd name="connsiteX36" fmla="*/ 2466542 w 4021282"/>
              <a:gd name="connsiteY36" fmla="*/ 628650 h 952067"/>
              <a:gd name="connsiteX37" fmla="*/ 2388610 w 4021282"/>
              <a:gd name="connsiteY37" fmla="*/ 628650 h 952067"/>
              <a:gd name="connsiteX38" fmla="*/ 2388610 w 4021282"/>
              <a:gd name="connsiteY38" fmla="*/ 606569 h 952067"/>
              <a:gd name="connsiteX39" fmla="*/ 2289896 w 4021282"/>
              <a:gd name="connsiteY39" fmla="*/ 606569 h 952067"/>
              <a:gd name="connsiteX40" fmla="*/ 2289896 w 4021282"/>
              <a:gd name="connsiteY40" fmla="*/ 589684 h 952067"/>
              <a:gd name="connsiteX41" fmla="*/ 2254827 w 4021282"/>
              <a:gd name="connsiteY41" fmla="*/ 589684 h 952067"/>
              <a:gd name="connsiteX42" fmla="*/ 2254827 w 4021282"/>
              <a:gd name="connsiteY42" fmla="*/ 579293 h 952067"/>
              <a:gd name="connsiteX43" fmla="*/ 2227551 w 4021282"/>
              <a:gd name="connsiteY43" fmla="*/ 579293 h 952067"/>
              <a:gd name="connsiteX44" fmla="*/ 2227551 w 4021282"/>
              <a:gd name="connsiteY44" fmla="*/ 553315 h 952067"/>
              <a:gd name="connsiteX45" fmla="*/ 2185987 w 4021282"/>
              <a:gd name="connsiteY45" fmla="*/ 553315 h 952067"/>
              <a:gd name="connsiteX46" fmla="*/ 2185987 w 4021282"/>
              <a:gd name="connsiteY46" fmla="*/ 535131 h 952067"/>
              <a:gd name="connsiteX47" fmla="*/ 2165206 w 4021282"/>
              <a:gd name="connsiteY47" fmla="*/ 535131 h 952067"/>
              <a:gd name="connsiteX48" fmla="*/ 2165206 w 4021282"/>
              <a:gd name="connsiteY48" fmla="*/ 523442 h 952067"/>
              <a:gd name="connsiteX49" fmla="*/ 2109354 w 4021282"/>
              <a:gd name="connsiteY49" fmla="*/ 523442 h 952067"/>
              <a:gd name="connsiteX50" fmla="*/ 2109354 w 4021282"/>
              <a:gd name="connsiteY50" fmla="*/ 510453 h 952067"/>
              <a:gd name="connsiteX51" fmla="*/ 2006744 w 4021282"/>
              <a:gd name="connsiteY51" fmla="*/ 510453 h 952067"/>
              <a:gd name="connsiteX52" fmla="*/ 2006744 w 4021282"/>
              <a:gd name="connsiteY52" fmla="*/ 497464 h 952067"/>
              <a:gd name="connsiteX53" fmla="*/ 1988560 w 4021282"/>
              <a:gd name="connsiteY53" fmla="*/ 497464 h 952067"/>
              <a:gd name="connsiteX54" fmla="*/ 1988560 w 4021282"/>
              <a:gd name="connsiteY54" fmla="*/ 484476 h 952067"/>
              <a:gd name="connsiteX55" fmla="*/ 1958686 w 4021282"/>
              <a:gd name="connsiteY55" fmla="*/ 484476 h 952067"/>
              <a:gd name="connsiteX56" fmla="*/ 1958686 w 4021282"/>
              <a:gd name="connsiteY56" fmla="*/ 475384 h 952067"/>
              <a:gd name="connsiteX57" fmla="*/ 1931410 w 4021282"/>
              <a:gd name="connsiteY57" fmla="*/ 475384 h 952067"/>
              <a:gd name="connsiteX58" fmla="*/ 1931410 w 4021282"/>
              <a:gd name="connsiteY58" fmla="*/ 461096 h 952067"/>
              <a:gd name="connsiteX59" fmla="*/ 1802823 w 4021282"/>
              <a:gd name="connsiteY59" fmla="*/ 461096 h 952067"/>
              <a:gd name="connsiteX60" fmla="*/ 1802823 w 4021282"/>
              <a:gd name="connsiteY60" fmla="*/ 448108 h 952067"/>
              <a:gd name="connsiteX61" fmla="*/ 1752167 w 4021282"/>
              <a:gd name="connsiteY61" fmla="*/ 448108 h 952067"/>
              <a:gd name="connsiteX62" fmla="*/ 1752167 w 4021282"/>
              <a:gd name="connsiteY62" fmla="*/ 405245 h 952067"/>
              <a:gd name="connsiteX63" fmla="*/ 1665143 w 4021282"/>
              <a:gd name="connsiteY63" fmla="*/ 405245 h 952067"/>
              <a:gd name="connsiteX64" fmla="*/ 1665143 w 4021282"/>
              <a:gd name="connsiteY64" fmla="*/ 392256 h 952067"/>
              <a:gd name="connsiteX65" fmla="*/ 1593706 w 4021282"/>
              <a:gd name="connsiteY65" fmla="*/ 392256 h 952067"/>
              <a:gd name="connsiteX66" fmla="*/ 1593706 w 4021282"/>
              <a:gd name="connsiteY66" fmla="*/ 370176 h 952067"/>
              <a:gd name="connsiteX67" fmla="*/ 1479406 w 4021282"/>
              <a:gd name="connsiteY67" fmla="*/ 370176 h 952067"/>
              <a:gd name="connsiteX68" fmla="*/ 1479406 w 4021282"/>
              <a:gd name="connsiteY68" fmla="*/ 358486 h 952067"/>
              <a:gd name="connsiteX69" fmla="*/ 1463819 w 4021282"/>
              <a:gd name="connsiteY69" fmla="*/ 358486 h 952067"/>
              <a:gd name="connsiteX70" fmla="*/ 1463819 w 4021282"/>
              <a:gd name="connsiteY70" fmla="*/ 342900 h 952067"/>
              <a:gd name="connsiteX71" fmla="*/ 1409267 w 4021282"/>
              <a:gd name="connsiteY71" fmla="*/ 342900 h 952067"/>
              <a:gd name="connsiteX72" fmla="*/ 1409267 w 4021282"/>
              <a:gd name="connsiteY72" fmla="*/ 326014 h 952067"/>
              <a:gd name="connsiteX73" fmla="*/ 1384588 w 4021282"/>
              <a:gd name="connsiteY73" fmla="*/ 326014 h 952067"/>
              <a:gd name="connsiteX74" fmla="*/ 1384588 w 4021282"/>
              <a:gd name="connsiteY74" fmla="*/ 300037 h 952067"/>
              <a:gd name="connsiteX75" fmla="*/ 1284576 w 4021282"/>
              <a:gd name="connsiteY75" fmla="*/ 300037 h 952067"/>
              <a:gd name="connsiteX76" fmla="*/ 1284576 w 4021282"/>
              <a:gd name="connsiteY76" fmla="*/ 288347 h 952067"/>
              <a:gd name="connsiteX77" fmla="*/ 1250805 w 4021282"/>
              <a:gd name="connsiteY77" fmla="*/ 288347 h 952067"/>
              <a:gd name="connsiteX78" fmla="*/ 1250805 w 4021282"/>
              <a:gd name="connsiteY78" fmla="*/ 268864 h 952067"/>
              <a:gd name="connsiteX79" fmla="*/ 1192357 w 4021282"/>
              <a:gd name="connsiteY79" fmla="*/ 268864 h 952067"/>
              <a:gd name="connsiteX80" fmla="*/ 1192357 w 4021282"/>
              <a:gd name="connsiteY80" fmla="*/ 251979 h 952067"/>
              <a:gd name="connsiteX81" fmla="*/ 1141701 w 4021282"/>
              <a:gd name="connsiteY81" fmla="*/ 251979 h 952067"/>
              <a:gd name="connsiteX82" fmla="*/ 1141701 w 4021282"/>
              <a:gd name="connsiteY82" fmla="*/ 245485 h 952067"/>
              <a:gd name="connsiteX83" fmla="*/ 1097540 w 4021282"/>
              <a:gd name="connsiteY83" fmla="*/ 245485 h 952067"/>
              <a:gd name="connsiteX84" fmla="*/ 1097540 w 4021282"/>
              <a:gd name="connsiteY84" fmla="*/ 227301 h 952067"/>
              <a:gd name="connsiteX85" fmla="*/ 1036493 w 4021282"/>
              <a:gd name="connsiteY85" fmla="*/ 227301 h 952067"/>
              <a:gd name="connsiteX86" fmla="*/ 1036493 w 4021282"/>
              <a:gd name="connsiteY86" fmla="*/ 206519 h 952067"/>
              <a:gd name="connsiteX87" fmla="*/ 967653 w 4021282"/>
              <a:gd name="connsiteY87" fmla="*/ 206519 h 952067"/>
              <a:gd name="connsiteX88" fmla="*/ 967653 w 4021282"/>
              <a:gd name="connsiteY88" fmla="*/ 188335 h 952067"/>
              <a:gd name="connsiteX89" fmla="*/ 837767 w 4021282"/>
              <a:gd name="connsiteY89" fmla="*/ 188335 h 952067"/>
              <a:gd name="connsiteX90" fmla="*/ 837767 w 4021282"/>
              <a:gd name="connsiteY90" fmla="*/ 166254 h 952067"/>
              <a:gd name="connsiteX91" fmla="*/ 778019 w 4021282"/>
              <a:gd name="connsiteY91" fmla="*/ 166254 h 952067"/>
              <a:gd name="connsiteX92" fmla="*/ 778019 w 4021282"/>
              <a:gd name="connsiteY92" fmla="*/ 151967 h 952067"/>
              <a:gd name="connsiteX93" fmla="*/ 655926 w 4021282"/>
              <a:gd name="connsiteY93" fmla="*/ 151967 h 952067"/>
              <a:gd name="connsiteX94" fmla="*/ 655926 w 4021282"/>
              <a:gd name="connsiteY94" fmla="*/ 140277 h 952067"/>
              <a:gd name="connsiteX95" fmla="*/ 632546 w 4021282"/>
              <a:gd name="connsiteY95" fmla="*/ 140277 h 952067"/>
              <a:gd name="connsiteX96" fmla="*/ 632546 w 4021282"/>
              <a:gd name="connsiteY96" fmla="*/ 125989 h 952067"/>
              <a:gd name="connsiteX97" fmla="*/ 571500 w 4021282"/>
              <a:gd name="connsiteY97" fmla="*/ 125989 h 952067"/>
              <a:gd name="connsiteX98" fmla="*/ 571500 w 4021282"/>
              <a:gd name="connsiteY98" fmla="*/ 109104 h 952067"/>
              <a:gd name="connsiteX99" fmla="*/ 464993 w 4021282"/>
              <a:gd name="connsiteY99" fmla="*/ 109104 h 952067"/>
              <a:gd name="connsiteX100" fmla="*/ 464993 w 4021282"/>
              <a:gd name="connsiteY100" fmla="*/ 93518 h 952067"/>
              <a:gd name="connsiteX101" fmla="*/ 435119 w 4021282"/>
              <a:gd name="connsiteY101" fmla="*/ 93518 h 952067"/>
              <a:gd name="connsiteX102" fmla="*/ 435119 w 4021282"/>
              <a:gd name="connsiteY102" fmla="*/ 80529 h 952067"/>
              <a:gd name="connsiteX103" fmla="*/ 362383 w 4021282"/>
              <a:gd name="connsiteY103" fmla="*/ 80529 h 952067"/>
              <a:gd name="connsiteX104" fmla="*/ 362383 w 4021282"/>
              <a:gd name="connsiteY104" fmla="*/ 59747 h 952067"/>
              <a:gd name="connsiteX105" fmla="*/ 320819 w 4021282"/>
              <a:gd name="connsiteY105" fmla="*/ 59747 h 952067"/>
              <a:gd name="connsiteX106" fmla="*/ 320819 w 4021282"/>
              <a:gd name="connsiteY106" fmla="*/ 46759 h 952067"/>
              <a:gd name="connsiteX107" fmla="*/ 205220 w 4021282"/>
              <a:gd name="connsiteY107" fmla="*/ 46759 h 952067"/>
              <a:gd name="connsiteX108" fmla="*/ 205220 w 4021282"/>
              <a:gd name="connsiteY108" fmla="*/ 32471 h 952067"/>
              <a:gd name="connsiteX109" fmla="*/ 162358 w 4021282"/>
              <a:gd name="connsiteY109" fmla="*/ 32471 h 952067"/>
              <a:gd name="connsiteX110" fmla="*/ 162358 w 4021282"/>
              <a:gd name="connsiteY110" fmla="*/ 10390 h 952067"/>
              <a:gd name="connsiteX111" fmla="*/ 119495 w 4021282"/>
              <a:gd name="connsiteY111" fmla="*/ 10390 h 952067"/>
              <a:gd name="connsiteX112" fmla="*/ 119495 w 4021282"/>
              <a:gd name="connsiteY112" fmla="*/ 0 h 952067"/>
              <a:gd name="connsiteX113" fmla="*/ 0 w 4021282"/>
              <a:gd name="connsiteY113" fmla="*/ 0 h 952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4021282" h="952067">
                <a:moveTo>
                  <a:pt x="4021282" y="952067"/>
                </a:moveTo>
                <a:lnTo>
                  <a:pt x="3327688" y="952067"/>
                </a:lnTo>
                <a:lnTo>
                  <a:pt x="3327688" y="936480"/>
                </a:lnTo>
                <a:lnTo>
                  <a:pt x="3291320" y="936480"/>
                </a:lnTo>
                <a:lnTo>
                  <a:pt x="3291320" y="920894"/>
                </a:lnTo>
                <a:lnTo>
                  <a:pt x="3234170" y="920894"/>
                </a:lnTo>
                <a:lnTo>
                  <a:pt x="3234170" y="907905"/>
                </a:lnTo>
                <a:lnTo>
                  <a:pt x="3179618" y="907905"/>
                </a:lnTo>
                <a:lnTo>
                  <a:pt x="3179618" y="889721"/>
                </a:lnTo>
                <a:lnTo>
                  <a:pt x="3156238" y="889721"/>
                </a:lnTo>
                <a:lnTo>
                  <a:pt x="3156238" y="865043"/>
                </a:lnTo>
                <a:lnTo>
                  <a:pt x="3102985" y="865043"/>
                </a:lnTo>
                <a:lnTo>
                  <a:pt x="3102985" y="845560"/>
                </a:lnTo>
                <a:lnTo>
                  <a:pt x="3047134" y="845560"/>
                </a:lnTo>
                <a:lnTo>
                  <a:pt x="3047134" y="823479"/>
                </a:lnTo>
                <a:lnTo>
                  <a:pt x="2962708" y="823479"/>
                </a:lnTo>
                <a:lnTo>
                  <a:pt x="2962708" y="809192"/>
                </a:lnTo>
                <a:lnTo>
                  <a:pt x="2919845" y="809192"/>
                </a:lnTo>
                <a:lnTo>
                  <a:pt x="2919845" y="785812"/>
                </a:lnTo>
                <a:lnTo>
                  <a:pt x="2835419" y="785812"/>
                </a:lnTo>
                <a:lnTo>
                  <a:pt x="2835419" y="778019"/>
                </a:lnTo>
                <a:lnTo>
                  <a:pt x="2818534" y="778019"/>
                </a:lnTo>
                <a:lnTo>
                  <a:pt x="2818534" y="762433"/>
                </a:lnTo>
                <a:lnTo>
                  <a:pt x="2796453" y="762433"/>
                </a:lnTo>
                <a:lnTo>
                  <a:pt x="2796453" y="742950"/>
                </a:lnTo>
                <a:lnTo>
                  <a:pt x="2773074" y="742950"/>
                </a:lnTo>
                <a:lnTo>
                  <a:pt x="2773074" y="720869"/>
                </a:lnTo>
                <a:lnTo>
                  <a:pt x="2710728" y="720869"/>
                </a:lnTo>
                <a:lnTo>
                  <a:pt x="2710728" y="705283"/>
                </a:lnTo>
                <a:lnTo>
                  <a:pt x="2615911" y="705283"/>
                </a:lnTo>
                <a:lnTo>
                  <a:pt x="2615911" y="689696"/>
                </a:lnTo>
                <a:lnTo>
                  <a:pt x="2589934" y="689696"/>
                </a:lnTo>
                <a:lnTo>
                  <a:pt x="2589934" y="667615"/>
                </a:lnTo>
                <a:lnTo>
                  <a:pt x="2535382" y="667615"/>
                </a:lnTo>
                <a:lnTo>
                  <a:pt x="2535382" y="653328"/>
                </a:lnTo>
                <a:lnTo>
                  <a:pt x="2466542" y="653328"/>
                </a:lnTo>
                <a:lnTo>
                  <a:pt x="2466542" y="628650"/>
                </a:lnTo>
                <a:lnTo>
                  <a:pt x="2388610" y="628650"/>
                </a:lnTo>
                <a:lnTo>
                  <a:pt x="2388610" y="606569"/>
                </a:lnTo>
                <a:lnTo>
                  <a:pt x="2289896" y="606569"/>
                </a:lnTo>
                <a:lnTo>
                  <a:pt x="2289896" y="589684"/>
                </a:lnTo>
                <a:lnTo>
                  <a:pt x="2254827" y="589684"/>
                </a:lnTo>
                <a:lnTo>
                  <a:pt x="2254827" y="579293"/>
                </a:lnTo>
                <a:lnTo>
                  <a:pt x="2227551" y="579293"/>
                </a:lnTo>
                <a:lnTo>
                  <a:pt x="2227551" y="553315"/>
                </a:lnTo>
                <a:lnTo>
                  <a:pt x="2185987" y="553315"/>
                </a:lnTo>
                <a:lnTo>
                  <a:pt x="2185987" y="535131"/>
                </a:lnTo>
                <a:lnTo>
                  <a:pt x="2165206" y="535131"/>
                </a:lnTo>
                <a:lnTo>
                  <a:pt x="2165206" y="523442"/>
                </a:lnTo>
                <a:lnTo>
                  <a:pt x="2109354" y="523442"/>
                </a:lnTo>
                <a:lnTo>
                  <a:pt x="2109354" y="510453"/>
                </a:lnTo>
                <a:lnTo>
                  <a:pt x="2006744" y="510453"/>
                </a:lnTo>
                <a:lnTo>
                  <a:pt x="2006744" y="497464"/>
                </a:lnTo>
                <a:lnTo>
                  <a:pt x="1988560" y="497464"/>
                </a:lnTo>
                <a:lnTo>
                  <a:pt x="1988560" y="484476"/>
                </a:lnTo>
                <a:lnTo>
                  <a:pt x="1958686" y="484476"/>
                </a:lnTo>
                <a:lnTo>
                  <a:pt x="1958686" y="475384"/>
                </a:lnTo>
                <a:lnTo>
                  <a:pt x="1931410" y="475384"/>
                </a:lnTo>
                <a:lnTo>
                  <a:pt x="1931410" y="461096"/>
                </a:lnTo>
                <a:lnTo>
                  <a:pt x="1802823" y="461096"/>
                </a:lnTo>
                <a:lnTo>
                  <a:pt x="1802823" y="448108"/>
                </a:lnTo>
                <a:lnTo>
                  <a:pt x="1752167" y="448108"/>
                </a:lnTo>
                <a:lnTo>
                  <a:pt x="1752167" y="405245"/>
                </a:lnTo>
                <a:lnTo>
                  <a:pt x="1665143" y="405245"/>
                </a:lnTo>
                <a:lnTo>
                  <a:pt x="1665143" y="392256"/>
                </a:lnTo>
                <a:lnTo>
                  <a:pt x="1593706" y="392256"/>
                </a:lnTo>
                <a:lnTo>
                  <a:pt x="1593706" y="370176"/>
                </a:lnTo>
                <a:lnTo>
                  <a:pt x="1479406" y="370176"/>
                </a:lnTo>
                <a:lnTo>
                  <a:pt x="1479406" y="358486"/>
                </a:lnTo>
                <a:lnTo>
                  <a:pt x="1463819" y="358486"/>
                </a:lnTo>
                <a:lnTo>
                  <a:pt x="1463819" y="342900"/>
                </a:lnTo>
                <a:lnTo>
                  <a:pt x="1409267" y="342900"/>
                </a:lnTo>
                <a:lnTo>
                  <a:pt x="1409267" y="326014"/>
                </a:lnTo>
                <a:lnTo>
                  <a:pt x="1384588" y="326014"/>
                </a:lnTo>
                <a:lnTo>
                  <a:pt x="1384588" y="300037"/>
                </a:lnTo>
                <a:lnTo>
                  <a:pt x="1284576" y="300037"/>
                </a:lnTo>
                <a:lnTo>
                  <a:pt x="1284576" y="288347"/>
                </a:lnTo>
                <a:lnTo>
                  <a:pt x="1250805" y="288347"/>
                </a:lnTo>
                <a:lnTo>
                  <a:pt x="1250805" y="268864"/>
                </a:lnTo>
                <a:lnTo>
                  <a:pt x="1192357" y="268864"/>
                </a:lnTo>
                <a:lnTo>
                  <a:pt x="1192357" y="251979"/>
                </a:lnTo>
                <a:lnTo>
                  <a:pt x="1141701" y="251979"/>
                </a:lnTo>
                <a:lnTo>
                  <a:pt x="1141701" y="245485"/>
                </a:lnTo>
                <a:lnTo>
                  <a:pt x="1097540" y="245485"/>
                </a:lnTo>
                <a:lnTo>
                  <a:pt x="1097540" y="227301"/>
                </a:lnTo>
                <a:lnTo>
                  <a:pt x="1036493" y="227301"/>
                </a:lnTo>
                <a:lnTo>
                  <a:pt x="1036493" y="206519"/>
                </a:lnTo>
                <a:lnTo>
                  <a:pt x="967653" y="206519"/>
                </a:lnTo>
                <a:lnTo>
                  <a:pt x="967653" y="188335"/>
                </a:lnTo>
                <a:lnTo>
                  <a:pt x="837767" y="188335"/>
                </a:lnTo>
                <a:lnTo>
                  <a:pt x="837767" y="166254"/>
                </a:lnTo>
                <a:lnTo>
                  <a:pt x="778019" y="166254"/>
                </a:lnTo>
                <a:lnTo>
                  <a:pt x="778019" y="151967"/>
                </a:lnTo>
                <a:lnTo>
                  <a:pt x="655926" y="151967"/>
                </a:lnTo>
                <a:lnTo>
                  <a:pt x="655926" y="140277"/>
                </a:lnTo>
                <a:lnTo>
                  <a:pt x="632546" y="140277"/>
                </a:lnTo>
                <a:lnTo>
                  <a:pt x="632546" y="125989"/>
                </a:lnTo>
                <a:lnTo>
                  <a:pt x="571500" y="125989"/>
                </a:lnTo>
                <a:lnTo>
                  <a:pt x="571500" y="109104"/>
                </a:lnTo>
                <a:lnTo>
                  <a:pt x="464993" y="109104"/>
                </a:lnTo>
                <a:lnTo>
                  <a:pt x="464993" y="93518"/>
                </a:lnTo>
                <a:lnTo>
                  <a:pt x="435119" y="93518"/>
                </a:lnTo>
                <a:lnTo>
                  <a:pt x="435119" y="80529"/>
                </a:lnTo>
                <a:lnTo>
                  <a:pt x="362383" y="80529"/>
                </a:lnTo>
                <a:lnTo>
                  <a:pt x="362383" y="59747"/>
                </a:lnTo>
                <a:lnTo>
                  <a:pt x="320819" y="59747"/>
                </a:lnTo>
                <a:lnTo>
                  <a:pt x="320819" y="46759"/>
                </a:lnTo>
                <a:lnTo>
                  <a:pt x="205220" y="46759"/>
                </a:lnTo>
                <a:lnTo>
                  <a:pt x="205220" y="32471"/>
                </a:lnTo>
                <a:lnTo>
                  <a:pt x="162358" y="32471"/>
                </a:lnTo>
                <a:lnTo>
                  <a:pt x="162358" y="10390"/>
                </a:lnTo>
                <a:lnTo>
                  <a:pt x="119495" y="10390"/>
                </a:lnTo>
                <a:lnTo>
                  <a:pt x="119495" y="0"/>
                </a:lnTo>
                <a:lnTo>
                  <a:pt x="0" y="0"/>
                </a:lnTo>
              </a:path>
            </a:pathLst>
          </a:custGeom>
          <a:noFill/>
          <a:ln w="28575">
            <a:solidFill>
              <a:schemeClr val="accent3"/>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cxnSp>
        <p:nvCxnSpPr>
          <p:cNvPr id="9243" name="Straight Connector 9242">
            <a:extLst>
              <a:ext uri="{FF2B5EF4-FFF2-40B4-BE49-F238E27FC236}">
                <a16:creationId xmlns:a16="http://schemas.microsoft.com/office/drawing/2014/main" id="{F4FCF95D-4F9E-47D8-B2E9-381008F474EF}"/>
              </a:ext>
            </a:extLst>
          </p:cNvPr>
          <p:cNvCxnSpPr>
            <a:cxnSpLocks/>
          </p:cNvCxnSpPr>
          <p:nvPr/>
        </p:nvCxnSpPr>
        <p:spPr bwMode="auto">
          <a:xfrm>
            <a:off x="5065568" y="2647084"/>
            <a:ext cx="0" cy="1452129"/>
          </a:xfrm>
          <a:prstGeom prst="line">
            <a:avLst/>
          </a:prstGeom>
          <a:noFill/>
          <a:ln w="28575" cap="flat" cmpd="sng" algn="ctr">
            <a:solidFill>
              <a:schemeClr val="bg1"/>
            </a:solidFill>
            <a:prstDash val="dash"/>
            <a:round/>
            <a:headEnd type="none" w="med" len="med"/>
            <a:tailEnd type="none" w="med" len="med"/>
          </a:ln>
          <a:effectLst/>
        </p:spPr>
      </p:cxnSp>
      <p:sp>
        <p:nvSpPr>
          <p:cNvPr id="9241" name="TextBox 9240">
            <a:extLst>
              <a:ext uri="{FF2B5EF4-FFF2-40B4-BE49-F238E27FC236}">
                <a16:creationId xmlns:a16="http://schemas.microsoft.com/office/drawing/2014/main" id="{4282D633-FAC8-43B6-A600-D15E7D58BCDE}"/>
              </a:ext>
            </a:extLst>
          </p:cNvPr>
          <p:cNvSpPr txBox="1"/>
          <p:nvPr/>
        </p:nvSpPr>
        <p:spPr bwMode="auto">
          <a:xfrm>
            <a:off x="4951269" y="2174298"/>
            <a:ext cx="14330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2-yr rate: 94.1%</a:t>
            </a:r>
          </a:p>
        </p:txBody>
      </p:sp>
      <p:sp>
        <p:nvSpPr>
          <p:cNvPr id="944" name="TextBox 943">
            <a:extLst>
              <a:ext uri="{FF2B5EF4-FFF2-40B4-BE49-F238E27FC236}">
                <a16:creationId xmlns:a16="http://schemas.microsoft.com/office/drawing/2014/main" id="{BB6F19ED-3D12-4775-AE07-8A7232C0A2E9}"/>
              </a:ext>
            </a:extLst>
          </p:cNvPr>
          <p:cNvSpPr txBox="1"/>
          <p:nvPr/>
        </p:nvSpPr>
        <p:spPr bwMode="auto">
          <a:xfrm>
            <a:off x="4371976" y="2854902"/>
            <a:ext cx="1349053"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2-yr rate: 91.6%</a:t>
            </a:r>
          </a:p>
        </p:txBody>
      </p:sp>
      <p:sp>
        <p:nvSpPr>
          <p:cNvPr id="945" name="TextBox 944">
            <a:extLst>
              <a:ext uri="{FF2B5EF4-FFF2-40B4-BE49-F238E27FC236}">
                <a16:creationId xmlns:a16="http://schemas.microsoft.com/office/drawing/2014/main" id="{CDE319E1-F6FE-46B2-9E24-F5CB5ED46B7E}"/>
              </a:ext>
            </a:extLst>
          </p:cNvPr>
          <p:cNvSpPr txBox="1"/>
          <p:nvPr/>
        </p:nvSpPr>
        <p:spPr bwMode="auto">
          <a:xfrm>
            <a:off x="5521470" y="3058823"/>
            <a:ext cx="1428265"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3-yr rate: 86.1%</a:t>
            </a:r>
          </a:p>
        </p:txBody>
      </p:sp>
      <p:sp>
        <p:nvSpPr>
          <p:cNvPr id="946" name="TextBox 945">
            <a:extLst>
              <a:ext uri="{FF2B5EF4-FFF2-40B4-BE49-F238E27FC236}">
                <a16:creationId xmlns:a16="http://schemas.microsoft.com/office/drawing/2014/main" id="{D9969947-C555-4D6E-8D86-016437091C7E}"/>
              </a:ext>
            </a:extLst>
          </p:cNvPr>
          <p:cNvSpPr txBox="1"/>
          <p:nvPr/>
        </p:nvSpPr>
        <p:spPr bwMode="auto">
          <a:xfrm>
            <a:off x="6069590" y="2471738"/>
            <a:ext cx="13945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3-yr rate: 90.3%</a:t>
            </a:r>
          </a:p>
        </p:txBody>
      </p:sp>
      <p:cxnSp>
        <p:nvCxnSpPr>
          <p:cNvPr id="951" name="Straight Connector 950">
            <a:extLst>
              <a:ext uri="{FF2B5EF4-FFF2-40B4-BE49-F238E27FC236}">
                <a16:creationId xmlns:a16="http://schemas.microsoft.com/office/drawing/2014/main" id="{097A92FF-93D5-43E4-B935-0CC421CBFE49}"/>
              </a:ext>
            </a:extLst>
          </p:cNvPr>
          <p:cNvCxnSpPr>
            <a:cxnSpLocks/>
          </p:cNvCxnSpPr>
          <p:nvPr/>
        </p:nvCxnSpPr>
        <p:spPr bwMode="auto">
          <a:xfrm>
            <a:off x="6161809" y="3034145"/>
            <a:ext cx="0" cy="1065068"/>
          </a:xfrm>
          <a:prstGeom prst="line">
            <a:avLst/>
          </a:prstGeom>
          <a:noFill/>
          <a:ln w="28575" cap="flat" cmpd="sng" algn="ctr">
            <a:solidFill>
              <a:schemeClr val="bg1"/>
            </a:solidFill>
            <a:prstDash val="dash"/>
            <a:round/>
            <a:headEnd type="none" w="med" len="med"/>
            <a:tailEnd type="none" w="med" len="med"/>
          </a:ln>
          <a:effectLst/>
        </p:spPr>
      </p:cxnSp>
      <p:sp>
        <p:nvSpPr>
          <p:cNvPr id="954" name="TextBox 953">
            <a:extLst>
              <a:ext uri="{FF2B5EF4-FFF2-40B4-BE49-F238E27FC236}">
                <a16:creationId xmlns:a16="http://schemas.microsoft.com/office/drawing/2014/main" id="{7100B817-84D0-4D2C-960F-448DB20021D2}"/>
              </a:ext>
            </a:extLst>
          </p:cNvPr>
          <p:cNvSpPr txBox="1"/>
          <p:nvPr/>
        </p:nvSpPr>
        <p:spPr bwMode="auto">
          <a:xfrm>
            <a:off x="289387" y="4899912"/>
            <a:ext cx="17554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Patients at Risk, n</a:t>
            </a:r>
          </a:p>
        </p:txBody>
      </p:sp>
      <p:sp>
        <p:nvSpPr>
          <p:cNvPr id="955" name="TextBox 954">
            <a:extLst>
              <a:ext uri="{FF2B5EF4-FFF2-40B4-BE49-F238E27FC236}">
                <a16:creationId xmlns:a16="http://schemas.microsoft.com/office/drawing/2014/main" id="{6796F5C2-68AB-4AFB-B5F7-D3258F13CD87}"/>
              </a:ext>
            </a:extLst>
          </p:cNvPr>
          <p:cNvSpPr txBox="1"/>
          <p:nvPr/>
        </p:nvSpPr>
        <p:spPr bwMode="auto">
          <a:xfrm>
            <a:off x="428264" y="5119830"/>
            <a:ext cx="16165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Abemaciclib + ET</a:t>
            </a:r>
          </a:p>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ET alone</a:t>
            </a:r>
          </a:p>
        </p:txBody>
      </p:sp>
      <p:sp>
        <p:nvSpPr>
          <p:cNvPr id="956" name="TextBox 955">
            <a:extLst>
              <a:ext uri="{FF2B5EF4-FFF2-40B4-BE49-F238E27FC236}">
                <a16:creationId xmlns:a16="http://schemas.microsoft.com/office/drawing/2014/main" id="{7CF006CC-1AE5-4C99-96FC-68534384694B}"/>
              </a:ext>
            </a:extLst>
          </p:cNvPr>
          <p:cNvSpPr txBox="1"/>
          <p:nvPr/>
        </p:nvSpPr>
        <p:spPr bwMode="auto">
          <a:xfrm>
            <a:off x="1979794" y="5108256"/>
            <a:ext cx="96802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tabLst>
                <a:tab pos="577850" algn="l"/>
                <a:tab pos="1219200" algn="l"/>
                <a:tab pos="1824038" algn="l"/>
                <a:tab pos="2378075" algn="l"/>
                <a:tab pos="2992438" algn="l"/>
                <a:tab pos="3608388" algn="l"/>
                <a:tab pos="4192588" algn="l"/>
                <a:tab pos="4821238" algn="l"/>
                <a:tab pos="5387975" algn="l"/>
                <a:tab pos="6042025" algn="l"/>
                <a:tab pos="6629400" algn="l"/>
                <a:tab pos="7250113" algn="l"/>
                <a:tab pos="7897813" algn="l"/>
                <a:tab pos="8539163" algn="l"/>
              </a:tabLst>
            </a:pPr>
            <a:r>
              <a:rPr lang="en-US" sz="1600" b="0" dirty="0">
                <a:solidFill>
                  <a:schemeClr val="bg1"/>
                </a:solidFill>
                <a:latin typeface="Calibri" panose="020F0502020204030204" pitchFamily="34" charset="0"/>
                <a:cs typeface="Calibri" panose="020F0502020204030204" pitchFamily="34" charset="0"/>
              </a:rPr>
              <a:t>2808	2684	2629	2595	2566	2529	2497	2455	1990	1300	930	530	281	68	8	0</a:t>
            </a:r>
          </a:p>
        </p:txBody>
      </p:sp>
      <p:sp>
        <p:nvSpPr>
          <p:cNvPr id="957" name="TextBox 956">
            <a:extLst>
              <a:ext uri="{FF2B5EF4-FFF2-40B4-BE49-F238E27FC236}">
                <a16:creationId xmlns:a16="http://schemas.microsoft.com/office/drawing/2014/main" id="{DE34F66B-B478-4592-B604-9A22DAF3B1AB}"/>
              </a:ext>
            </a:extLst>
          </p:cNvPr>
          <p:cNvSpPr txBox="1"/>
          <p:nvPr/>
        </p:nvSpPr>
        <p:spPr bwMode="auto">
          <a:xfrm>
            <a:off x="1979794" y="5361704"/>
            <a:ext cx="96802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tabLst>
                <a:tab pos="577850" algn="l"/>
                <a:tab pos="1219200" algn="l"/>
                <a:tab pos="1824038" algn="l"/>
                <a:tab pos="2378075" algn="l"/>
                <a:tab pos="2992438" algn="l"/>
                <a:tab pos="3608388" algn="l"/>
                <a:tab pos="4192588" algn="l"/>
                <a:tab pos="4821238" algn="l"/>
                <a:tab pos="5387975" algn="l"/>
                <a:tab pos="6042025" algn="l"/>
                <a:tab pos="6629400" algn="l"/>
                <a:tab pos="7250113" algn="l"/>
                <a:tab pos="7897813" algn="l"/>
                <a:tab pos="8496300" algn="l"/>
                <a:tab pos="8539163" algn="l"/>
              </a:tabLst>
            </a:pPr>
            <a:r>
              <a:rPr lang="en-US" sz="1600" b="0" dirty="0">
                <a:solidFill>
                  <a:schemeClr val="bg1"/>
                </a:solidFill>
                <a:latin typeface="Calibri" panose="020F0502020204030204" pitchFamily="34" charset="0"/>
                <a:cs typeface="Calibri" panose="020F0502020204030204" pitchFamily="34" charset="0"/>
              </a:rPr>
              <a:t>2829	2704	2660	2622	2591	2535	2499	2427	1955	1287	924	537	287	66	10	0</a:t>
            </a:r>
          </a:p>
        </p:txBody>
      </p:sp>
      <p:grpSp>
        <p:nvGrpSpPr>
          <p:cNvPr id="941" name="Group 940">
            <a:extLst>
              <a:ext uri="{FF2B5EF4-FFF2-40B4-BE49-F238E27FC236}">
                <a16:creationId xmlns:a16="http://schemas.microsoft.com/office/drawing/2014/main" id="{E06716D3-0CD7-4947-8B34-D9FE6CC2117F}"/>
              </a:ext>
            </a:extLst>
          </p:cNvPr>
          <p:cNvGrpSpPr/>
          <p:nvPr/>
        </p:nvGrpSpPr>
        <p:grpSpPr>
          <a:xfrm>
            <a:off x="9392911" y="6207927"/>
            <a:ext cx="2488502" cy="454909"/>
            <a:chOff x="9392911" y="6207927"/>
            <a:chExt cx="2488502" cy="454909"/>
          </a:xfrm>
        </p:grpSpPr>
        <p:pic>
          <p:nvPicPr>
            <p:cNvPr id="942" name="Picture 941" descr="A picture containing text, ax, wheel&#10;&#10;Description automatically generated">
              <a:extLst>
                <a:ext uri="{FF2B5EF4-FFF2-40B4-BE49-F238E27FC236}">
                  <a16:creationId xmlns:a16="http://schemas.microsoft.com/office/drawing/2014/main" id="{570455FF-4D41-4AEF-BC86-C0EB32E877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43" name="Rectangle 942">
              <a:extLst>
                <a:ext uri="{FF2B5EF4-FFF2-40B4-BE49-F238E27FC236}">
                  <a16:creationId xmlns:a16="http://schemas.microsoft.com/office/drawing/2014/main" id="{E7507DAF-0348-4872-A9A3-771106CCF67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107670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102">
            <a:extLst>
              <a:ext uri="{FF2B5EF4-FFF2-40B4-BE49-F238E27FC236}">
                <a16:creationId xmlns:a16="http://schemas.microsoft.com/office/drawing/2014/main" id="{5DE387B7-105A-D244-A649-99A5498EC7DE}"/>
              </a:ext>
            </a:extLst>
          </p:cNvPr>
          <p:cNvGrpSpPr/>
          <p:nvPr/>
        </p:nvGrpSpPr>
        <p:grpSpPr>
          <a:xfrm>
            <a:off x="1127125" y="1631950"/>
            <a:ext cx="4457700" cy="2184400"/>
            <a:chOff x="1127125" y="1631950"/>
            <a:chExt cx="4457700" cy="2184400"/>
          </a:xfrm>
        </p:grpSpPr>
        <p:sp>
          <p:nvSpPr>
            <p:cNvPr id="99" name="Freeform 98">
              <a:extLst>
                <a:ext uri="{FF2B5EF4-FFF2-40B4-BE49-F238E27FC236}">
                  <a16:creationId xmlns:a16="http://schemas.microsoft.com/office/drawing/2014/main" id="{8805D758-BAC5-5246-B362-D1A11221D7C6}"/>
                </a:ext>
              </a:extLst>
            </p:cNvPr>
            <p:cNvSpPr/>
            <p:nvPr/>
          </p:nvSpPr>
          <p:spPr bwMode="auto">
            <a:xfrm>
              <a:off x="1368425" y="1736725"/>
              <a:ext cx="4216400" cy="2079625"/>
            </a:xfrm>
            <a:custGeom>
              <a:avLst/>
              <a:gdLst>
                <a:gd name="connsiteX0" fmla="*/ 4216400 w 4216400"/>
                <a:gd name="connsiteY0" fmla="*/ 2079625 h 2079625"/>
                <a:gd name="connsiteX1" fmla="*/ 3409950 w 4216400"/>
                <a:gd name="connsiteY1" fmla="*/ 2079625 h 2079625"/>
                <a:gd name="connsiteX2" fmla="*/ 3409950 w 4216400"/>
                <a:gd name="connsiteY2" fmla="*/ 2022475 h 2079625"/>
                <a:gd name="connsiteX3" fmla="*/ 3352800 w 4216400"/>
                <a:gd name="connsiteY3" fmla="*/ 2022475 h 2079625"/>
                <a:gd name="connsiteX4" fmla="*/ 3352800 w 4216400"/>
                <a:gd name="connsiteY4" fmla="*/ 1971675 h 2079625"/>
                <a:gd name="connsiteX5" fmla="*/ 3279775 w 4216400"/>
                <a:gd name="connsiteY5" fmla="*/ 1971675 h 2079625"/>
                <a:gd name="connsiteX6" fmla="*/ 3279775 w 4216400"/>
                <a:gd name="connsiteY6" fmla="*/ 1927225 h 2079625"/>
                <a:gd name="connsiteX7" fmla="*/ 3235325 w 4216400"/>
                <a:gd name="connsiteY7" fmla="*/ 1927225 h 2079625"/>
                <a:gd name="connsiteX8" fmla="*/ 3235325 w 4216400"/>
                <a:gd name="connsiteY8" fmla="*/ 1879600 h 2079625"/>
                <a:gd name="connsiteX9" fmla="*/ 3235325 w 4216400"/>
                <a:gd name="connsiteY9" fmla="*/ 1879600 h 2079625"/>
                <a:gd name="connsiteX10" fmla="*/ 3213100 w 4216400"/>
                <a:gd name="connsiteY10" fmla="*/ 1879600 h 2079625"/>
                <a:gd name="connsiteX11" fmla="*/ 3213100 w 4216400"/>
                <a:gd name="connsiteY11" fmla="*/ 1835150 h 2079625"/>
                <a:gd name="connsiteX12" fmla="*/ 3136900 w 4216400"/>
                <a:gd name="connsiteY12" fmla="*/ 1835150 h 2079625"/>
                <a:gd name="connsiteX13" fmla="*/ 3136900 w 4216400"/>
                <a:gd name="connsiteY13" fmla="*/ 1797050 h 2079625"/>
                <a:gd name="connsiteX14" fmla="*/ 3022600 w 4216400"/>
                <a:gd name="connsiteY14" fmla="*/ 1797050 h 2079625"/>
                <a:gd name="connsiteX15" fmla="*/ 3022600 w 4216400"/>
                <a:gd name="connsiteY15" fmla="*/ 1752600 h 2079625"/>
                <a:gd name="connsiteX16" fmla="*/ 2870200 w 4216400"/>
                <a:gd name="connsiteY16" fmla="*/ 1752600 h 2079625"/>
                <a:gd name="connsiteX17" fmla="*/ 2870200 w 4216400"/>
                <a:gd name="connsiteY17" fmla="*/ 1663700 h 2079625"/>
                <a:gd name="connsiteX18" fmla="*/ 2854325 w 4216400"/>
                <a:gd name="connsiteY18" fmla="*/ 1663700 h 2079625"/>
                <a:gd name="connsiteX19" fmla="*/ 2854325 w 4216400"/>
                <a:gd name="connsiteY19" fmla="*/ 1635125 h 2079625"/>
                <a:gd name="connsiteX20" fmla="*/ 2797175 w 4216400"/>
                <a:gd name="connsiteY20" fmla="*/ 1635125 h 2079625"/>
                <a:gd name="connsiteX21" fmla="*/ 2797175 w 4216400"/>
                <a:gd name="connsiteY21" fmla="*/ 1635125 h 2079625"/>
                <a:gd name="connsiteX22" fmla="*/ 2778125 w 4216400"/>
                <a:gd name="connsiteY22" fmla="*/ 1616075 h 2079625"/>
                <a:gd name="connsiteX23" fmla="*/ 2778125 w 4216400"/>
                <a:gd name="connsiteY23" fmla="*/ 1587500 h 2079625"/>
                <a:gd name="connsiteX24" fmla="*/ 2667000 w 4216400"/>
                <a:gd name="connsiteY24" fmla="*/ 1587500 h 2079625"/>
                <a:gd name="connsiteX25" fmla="*/ 2667000 w 4216400"/>
                <a:gd name="connsiteY25" fmla="*/ 1562100 h 2079625"/>
                <a:gd name="connsiteX26" fmla="*/ 2667000 w 4216400"/>
                <a:gd name="connsiteY26" fmla="*/ 1562100 h 2079625"/>
                <a:gd name="connsiteX27" fmla="*/ 2667000 w 4216400"/>
                <a:gd name="connsiteY27" fmla="*/ 1562100 h 2079625"/>
                <a:gd name="connsiteX28" fmla="*/ 2628900 w 4216400"/>
                <a:gd name="connsiteY28" fmla="*/ 1562100 h 2079625"/>
                <a:gd name="connsiteX29" fmla="*/ 2628900 w 4216400"/>
                <a:gd name="connsiteY29" fmla="*/ 1530350 h 2079625"/>
                <a:gd name="connsiteX30" fmla="*/ 2628900 w 4216400"/>
                <a:gd name="connsiteY30" fmla="*/ 1530350 h 2079625"/>
                <a:gd name="connsiteX31" fmla="*/ 2613025 w 4216400"/>
                <a:gd name="connsiteY31" fmla="*/ 1514475 h 2079625"/>
                <a:gd name="connsiteX32" fmla="*/ 2559050 w 4216400"/>
                <a:gd name="connsiteY32" fmla="*/ 1514475 h 2079625"/>
                <a:gd name="connsiteX33" fmla="*/ 2559050 w 4216400"/>
                <a:gd name="connsiteY33" fmla="*/ 1492250 h 2079625"/>
                <a:gd name="connsiteX34" fmla="*/ 2508250 w 4216400"/>
                <a:gd name="connsiteY34" fmla="*/ 1492250 h 2079625"/>
                <a:gd name="connsiteX35" fmla="*/ 2508250 w 4216400"/>
                <a:gd name="connsiteY35" fmla="*/ 1492250 h 2079625"/>
                <a:gd name="connsiteX36" fmla="*/ 2489200 w 4216400"/>
                <a:gd name="connsiteY36" fmla="*/ 1473200 h 2079625"/>
                <a:gd name="connsiteX37" fmla="*/ 2489200 w 4216400"/>
                <a:gd name="connsiteY37" fmla="*/ 1473200 h 2079625"/>
                <a:gd name="connsiteX38" fmla="*/ 2441575 w 4216400"/>
                <a:gd name="connsiteY38" fmla="*/ 1473200 h 2079625"/>
                <a:gd name="connsiteX39" fmla="*/ 2441575 w 4216400"/>
                <a:gd name="connsiteY39" fmla="*/ 1409700 h 2079625"/>
                <a:gd name="connsiteX40" fmla="*/ 2374900 w 4216400"/>
                <a:gd name="connsiteY40" fmla="*/ 1409700 h 2079625"/>
                <a:gd name="connsiteX41" fmla="*/ 2374900 w 4216400"/>
                <a:gd name="connsiteY41" fmla="*/ 1393825 h 2079625"/>
                <a:gd name="connsiteX42" fmla="*/ 2336800 w 4216400"/>
                <a:gd name="connsiteY42" fmla="*/ 1393825 h 2079625"/>
                <a:gd name="connsiteX43" fmla="*/ 2336800 w 4216400"/>
                <a:gd name="connsiteY43" fmla="*/ 1355725 h 2079625"/>
                <a:gd name="connsiteX44" fmla="*/ 2289175 w 4216400"/>
                <a:gd name="connsiteY44" fmla="*/ 1355725 h 2079625"/>
                <a:gd name="connsiteX45" fmla="*/ 2289175 w 4216400"/>
                <a:gd name="connsiteY45" fmla="*/ 1355725 h 2079625"/>
                <a:gd name="connsiteX46" fmla="*/ 2266950 w 4216400"/>
                <a:gd name="connsiteY46" fmla="*/ 1333500 h 2079625"/>
                <a:gd name="connsiteX47" fmla="*/ 2203450 w 4216400"/>
                <a:gd name="connsiteY47" fmla="*/ 1228725 h 2079625"/>
                <a:gd name="connsiteX48" fmla="*/ 2174875 w 4216400"/>
                <a:gd name="connsiteY48" fmla="*/ 1228725 h 2079625"/>
                <a:gd name="connsiteX49" fmla="*/ 2184400 w 4216400"/>
                <a:gd name="connsiteY49" fmla="*/ 1196975 h 2079625"/>
                <a:gd name="connsiteX50" fmla="*/ 2152650 w 4216400"/>
                <a:gd name="connsiteY50" fmla="*/ 1200150 h 2079625"/>
                <a:gd name="connsiteX51" fmla="*/ 2155825 w 4216400"/>
                <a:gd name="connsiteY51" fmla="*/ 1155700 h 2079625"/>
                <a:gd name="connsiteX52" fmla="*/ 2101850 w 4216400"/>
                <a:gd name="connsiteY52" fmla="*/ 1158875 h 2079625"/>
                <a:gd name="connsiteX53" fmla="*/ 2111375 w 4216400"/>
                <a:gd name="connsiteY53" fmla="*/ 1130300 h 2079625"/>
                <a:gd name="connsiteX54" fmla="*/ 2035175 w 4216400"/>
                <a:gd name="connsiteY54" fmla="*/ 1130300 h 2079625"/>
                <a:gd name="connsiteX55" fmla="*/ 2022475 w 4216400"/>
                <a:gd name="connsiteY55" fmla="*/ 1092200 h 2079625"/>
                <a:gd name="connsiteX56" fmla="*/ 1978025 w 4216400"/>
                <a:gd name="connsiteY56" fmla="*/ 1095375 h 2079625"/>
                <a:gd name="connsiteX57" fmla="*/ 1981200 w 4216400"/>
                <a:gd name="connsiteY57" fmla="*/ 1063625 h 2079625"/>
                <a:gd name="connsiteX58" fmla="*/ 1939925 w 4216400"/>
                <a:gd name="connsiteY58" fmla="*/ 1057275 h 2079625"/>
                <a:gd name="connsiteX59" fmla="*/ 1943100 w 4216400"/>
                <a:gd name="connsiteY59" fmla="*/ 1044575 h 2079625"/>
                <a:gd name="connsiteX60" fmla="*/ 1895475 w 4216400"/>
                <a:gd name="connsiteY60" fmla="*/ 1044575 h 2079625"/>
                <a:gd name="connsiteX61" fmla="*/ 1889125 w 4216400"/>
                <a:gd name="connsiteY61" fmla="*/ 1025525 h 2079625"/>
                <a:gd name="connsiteX62" fmla="*/ 1790700 w 4216400"/>
                <a:gd name="connsiteY62" fmla="*/ 1025525 h 2079625"/>
                <a:gd name="connsiteX63" fmla="*/ 1793875 w 4216400"/>
                <a:gd name="connsiteY63" fmla="*/ 996950 h 2079625"/>
                <a:gd name="connsiteX64" fmla="*/ 1755775 w 4216400"/>
                <a:gd name="connsiteY64" fmla="*/ 996950 h 2079625"/>
                <a:gd name="connsiteX65" fmla="*/ 1758950 w 4216400"/>
                <a:gd name="connsiteY65" fmla="*/ 965200 h 2079625"/>
                <a:gd name="connsiteX66" fmla="*/ 1736725 w 4216400"/>
                <a:gd name="connsiteY66" fmla="*/ 965200 h 2079625"/>
                <a:gd name="connsiteX67" fmla="*/ 1733550 w 4216400"/>
                <a:gd name="connsiteY67" fmla="*/ 920750 h 2079625"/>
                <a:gd name="connsiteX68" fmla="*/ 1701800 w 4216400"/>
                <a:gd name="connsiteY68" fmla="*/ 920750 h 2079625"/>
                <a:gd name="connsiteX69" fmla="*/ 1701800 w 4216400"/>
                <a:gd name="connsiteY69" fmla="*/ 860425 h 2079625"/>
                <a:gd name="connsiteX70" fmla="*/ 1663700 w 4216400"/>
                <a:gd name="connsiteY70" fmla="*/ 860425 h 2079625"/>
                <a:gd name="connsiteX71" fmla="*/ 1666875 w 4216400"/>
                <a:gd name="connsiteY71" fmla="*/ 831850 h 2079625"/>
                <a:gd name="connsiteX72" fmla="*/ 1631950 w 4216400"/>
                <a:gd name="connsiteY72" fmla="*/ 831850 h 2079625"/>
                <a:gd name="connsiteX73" fmla="*/ 1631950 w 4216400"/>
                <a:gd name="connsiteY73" fmla="*/ 831850 h 2079625"/>
                <a:gd name="connsiteX74" fmla="*/ 1597025 w 4216400"/>
                <a:gd name="connsiteY74" fmla="*/ 806450 h 2079625"/>
                <a:gd name="connsiteX75" fmla="*/ 1597025 w 4216400"/>
                <a:gd name="connsiteY75" fmla="*/ 806450 h 2079625"/>
                <a:gd name="connsiteX76" fmla="*/ 1562100 w 4216400"/>
                <a:gd name="connsiteY76" fmla="*/ 796925 h 2079625"/>
                <a:gd name="connsiteX77" fmla="*/ 1558925 w 4216400"/>
                <a:gd name="connsiteY77" fmla="*/ 777875 h 2079625"/>
                <a:gd name="connsiteX78" fmla="*/ 1514475 w 4216400"/>
                <a:gd name="connsiteY78" fmla="*/ 781050 h 2079625"/>
                <a:gd name="connsiteX79" fmla="*/ 1492250 w 4216400"/>
                <a:gd name="connsiteY79" fmla="*/ 746125 h 2079625"/>
                <a:gd name="connsiteX80" fmla="*/ 1371600 w 4216400"/>
                <a:gd name="connsiteY80" fmla="*/ 742950 h 2079625"/>
                <a:gd name="connsiteX81" fmla="*/ 1374775 w 4216400"/>
                <a:gd name="connsiteY81" fmla="*/ 708025 h 2079625"/>
                <a:gd name="connsiteX82" fmla="*/ 1339850 w 4216400"/>
                <a:gd name="connsiteY82" fmla="*/ 708025 h 2079625"/>
                <a:gd name="connsiteX83" fmla="*/ 1343025 w 4216400"/>
                <a:gd name="connsiteY83" fmla="*/ 688975 h 2079625"/>
                <a:gd name="connsiteX84" fmla="*/ 1308100 w 4216400"/>
                <a:gd name="connsiteY84" fmla="*/ 695325 h 2079625"/>
                <a:gd name="connsiteX85" fmla="*/ 1304925 w 4216400"/>
                <a:gd name="connsiteY85" fmla="*/ 641350 h 2079625"/>
                <a:gd name="connsiteX86" fmla="*/ 1273175 w 4216400"/>
                <a:gd name="connsiteY86" fmla="*/ 638175 h 2079625"/>
                <a:gd name="connsiteX87" fmla="*/ 1266825 w 4216400"/>
                <a:gd name="connsiteY87" fmla="*/ 600075 h 2079625"/>
                <a:gd name="connsiteX88" fmla="*/ 1231900 w 4216400"/>
                <a:gd name="connsiteY88" fmla="*/ 603250 h 2079625"/>
                <a:gd name="connsiteX89" fmla="*/ 1235075 w 4216400"/>
                <a:gd name="connsiteY89" fmla="*/ 561975 h 2079625"/>
                <a:gd name="connsiteX90" fmla="*/ 1174750 w 4216400"/>
                <a:gd name="connsiteY90" fmla="*/ 561975 h 2079625"/>
                <a:gd name="connsiteX91" fmla="*/ 1177925 w 4216400"/>
                <a:gd name="connsiteY91" fmla="*/ 546100 h 2079625"/>
                <a:gd name="connsiteX92" fmla="*/ 1120775 w 4216400"/>
                <a:gd name="connsiteY92" fmla="*/ 542925 h 2079625"/>
                <a:gd name="connsiteX93" fmla="*/ 1127125 w 4216400"/>
                <a:gd name="connsiteY93" fmla="*/ 527050 h 2079625"/>
                <a:gd name="connsiteX94" fmla="*/ 1063625 w 4216400"/>
                <a:gd name="connsiteY94" fmla="*/ 523875 h 2079625"/>
                <a:gd name="connsiteX95" fmla="*/ 1063625 w 4216400"/>
                <a:gd name="connsiteY95" fmla="*/ 511175 h 2079625"/>
                <a:gd name="connsiteX96" fmla="*/ 1012825 w 4216400"/>
                <a:gd name="connsiteY96" fmla="*/ 511175 h 2079625"/>
                <a:gd name="connsiteX97" fmla="*/ 1019175 w 4216400"/>
                <a:gd name="connsiteY97" fmla="*/ 492125 h 2079625"/>
                <a:gd name="connsiteX98" fmla="*/ 984250 w 4216400"/>
                <a:gd name="connsiteY98" fmla="*/ 495300 h 2079625"/>
                <a:gd name="connsiteX99" fmla="*/ 984250 w 4216400"/>
                <a:gd name="connsiteY99" fmla="*/ 463550 h 2079625"/>
                <a:gd name="connsiteX100" fmla="*/ 930275 w 4216400"/>
                <a:gd name="connsiteY100" fmla="*/ 463550 h 2079625"/>
                <a:gd name="connsiteX101" fmla="*/ 927100 w 4216400"/>
                <a:gd name="connsiteY101" fmla="*/ 415925 h 2079625"/>
                <a:gd name="connsiteX102" fmla="*/ 901700 w 4216400"/>
                <a:gd name="connsiteY102" fmla="*/ 419100 h 2079625"/>
                <a:gd name="connsiteX103" fmla="*/ 901700 w 4216400"/>
                <a:gd name="connsiteY103" fmla="*/ 400050 h 2079625"/>
                <a:gd name="connsiteX104" fmla="*/ 863600 w 4216400"/>
                <a:gd name="connsiteY104" fmla="*/ 400050 h 2079625"/>
                <a:gd name="connsiteX105" fmla="*/ 866775 w 4216400"/>
                <a:gd name="connsiteY105" fmla="*/ 381000 h 2079625"/>
                <a:gd name="connsiteX106" fmla="*/ 866775 w 4216400"/>
                <a:gd name="connsiteY106" fmla="*/ 381000 h 2079625"/>
                <a:gd name="connsiteX107" fmla="*/ 838200 w 4216400"/>
                <a:gd name="connsiteY107" fmla="*/ 349250 h 2079625"/>
                <a:gd name="connsiteX108" fmla="*/ 781050 w 4216400"/>
                <a:gd name="connsiteY108" fmla="*/ 346075 h 2079625"/>
                <a:gd name="connsiteX109" fmla="*/ 768350 w 4216400"/>
                <a:gd name="connsiteY109" fmla="*/ 320675 h 2079625"/>
                <a:gd name="connsiteX110" fmla="*/ 688975 w 4216400"/>
                <a:gd name="connsiteY110" fmla="*/ 320675 h 2079625"/>
                <a:gd name="connsiteX111" fmla="*/ 688975 w 4216400"/>
                <a:gd name="connsiteY111" fmla="*/ 307975 h 2079625"/>
                <a:gd name="connsiteX112" fmla="*/ 654050 w 4216400"/>
                <a:gd name="connsiteY112" fmla="*/ 307975 h 2079625"/>
                <a:gd name="connsiteX113" fmla="*/ 638175 w 4216400"/>
                <a:gd name="connsiteY113" fmla="*/ 282575 h 2079625"/>
                <a:gd name="connsiteX114" fmla="*/ 577850 w 4216400"/>
                <a:gd name="connsiteY114" fmla="*/ 282575 h 2079625"/>
                <a:gd name="connsiteX115" fmla="*/ 577850 w 4216400"/>
                <a:gd name="connsiteY115" fmla="*/ 254000 h 2079625"/>
                <a:gd name="connsiteX116" fmla="*/ 508000 w 4216400"/>
                <a:gd name="connsiteY116" fmla="*/ 254000 h 2079625"/>
                <a:gd name="connsiteX117" fmla="*/ 504825 w 4216400"/>
                <a:gd name="connsiteY117" fmla="*/ 238125 h 2079625"/>
                <a:gd name="connsiteX118" fmla="*/ 431800 w 4216400"/>
                <a:gd name="connsiteY118" fmla="*/ 234950 h 2079625"/>
                <a:gd name="connsiteX119" fmla="*/ 431800 w 4216400"/>
                <a:gd name="connsiteY119" fmla="*/ 196850 h 2079625"/>
                <a:gd name="connsiteX120" fmla="*/ 387350 w 4216400"/>
                <a:gd name="connsiteY120" fmla="*/ 190500 h 2079625"/>
                <a:gd name="connsiteX121" fmla="*/ 381000 w 4216400"/>
                <a:gd name="connsiteY121" fmla="*/ 161925 h 2079625"/>
                <a:gd name="connsiteX122" fmla="*/ 381000 w 4216400"/>
                <a:gd name="connsiteY122" fmla="*/ 161925 h 2079625"/>
                <a:gd name="connsiteX123" fmla="*/ 330200 w 4216400"/>
                <a:gd name="connsiteY123" fmla="*/ 120650 h 2079625"/>
                <a:gd name="connsiteX124" fmla="*/ 292100 w 4216400"/>
                <a:gd name="connsiteY124" fmla="*/ 123825 h 2079625"/>
                <a:gd name="connsiteX125" fmla="*/ 288925 w 4216400"/>
                <a:gd name="connsiteY125" fmla="*/ 107950 h 2079625"/>
                <a:gd name="connsiteX126" fmla="*/ 203200 w 4216400"/>
                <a:gd name="connsiteY126" fmla="*/ 104775 h 2079625"/>
                <a:gd name="connsiteX127" fmla="*/ 180975 w 4216400"/>
                <a:gd name="connsiteY127" fmla="*/ 31750 h 2079625"/>
                <a:gd name="connsiteX128" fmla="*/ 117475 w 4216400"/>
                <a:gd name="connsiteY128" fmla="*/ 31750 h 2079625"/>
                <a:gd name="connsiteX129" fmla="*/ 114300 w 4216400"/>
                <a:gd name="connsiteY129" fmla="*/ 19050 h 2079625"/>
                <a:gd name="connsiteX130" fmla="*/ 60325 w 4216400"/>
                <a:gd name="connsiteY130" fmla="*/ 19050 h 2079625"/>
                <a:gd name="connsiteX131" fmla="*/ 60325 w 4216400"/>
                <a:gd name="connsiteY131" fmla="*/ 3175 h 2079625"/>
                <a:gd name="connsiteX132" fmla="*/ 0 w 4216400"/>
                <a:gd name="connsiteY132" fmla="*/ 0 h 2079625"/>
                <a:gd name="connsiteX0" fmla="*/ 4216400 w 4216400"/>
                <a:gd name="connsiteY0" fmla="*/ 2079625 h 2079625"/>
                <a:gd name="connsiteX1" fmla="*/ 3409950 w 4216400"/>
                <a:gd name="connsiteY1" fmla="*/ 2079625 h 2079625"/>
                <a:gd name="connsiteX2" fmla="*/ 3409950 w 4216400"/>
                <a:gd name="connsiteY2" fmla="*/ 2022475 h 2079625"/>
                <a:gd name="connsiteX3" fmla="*/ 3352800 w 4216400"/>
                <a:gd name="connsiteY3" fmla="*/ 2022475 h 2079625"/>
                <a:gd name="connsiteX4" fmla="*/ 3352800 w 4216400"/>
                <a:gd name="connsiteY4" fmla="*/ 1971675 h 2079625"/>
                <a:gd name="connsiteX5" fmla="*/ 3279775 w 4216400"/>
                <a:gd name="connsiteY5" fmla="*/ 1971675 h 2079625"/>
                <a:gd name="connsiteX6" fmla="*/ 3279775 w 4216400"/>
                <a:gd name="connsiteY6" fmla="*/ 1927225 h 2079625"/>
                <a:gd name="connsiteX7" fmla="*/ 3235325 w 4216400"/>
                <a:gd name="connsiteY7" fmla="*/ 1927225 h 2079625"/>
                <a:gd name="connsiteX8" fmla="*/ 3235325 w 4216400"/>
                <a:gd name="connsiteY8" fmla="*/ 1879600 h 2079625"/>
                <a:gd name="connsiteX9" fmla="*/ 3235325 w 4216400"/>
                <a:gd name="connsiteY9" fmla="*/ 1879600 h 2079625"/>
                <a:gd name="connsiteX10" fmla="*/ 3213100 w 4216400"/>
                <a:gd name="connsiteY10" fmla="*/ 1879600 h 2079625"/>
                <a:gd name="connsiteX11" fmla="*/ 3213100 w 4216400"/>
                <a:gd name="connsiteY11" fmla="*/ 1835150 h 2079625"/>
                <a:gd name="connsiteX12" fmla="*/ 3136900 w 4216400"/>
                <a:gd name="connsiteY12" fmla="*/ 1835150 h 2079625"/>
                <a:gd name="connsiteX13" fmla="*/ 3136900 w 4216400"/>
                <a:gd name="connsiteY13" fmla="*/ 1797050 h 2079625"/>
                <a:gd name="connsiteX14" fmla="*/ 3022600 w 4216400"/>
                <a:gd name="connsiteY14" fmla="*/ 1797050 h 2079625"/>
                <a:gd name="connsiteX15" fmla="*/ 3022600 w 4216400"/>
                <a:gd name="connsiteY15" fmla="*/ 1752600 h 2079625"/>
                <a:gd name="connsiteX16" fmla="*/ 2870200 w 4216400"/>
                <a:gd name="connsiteY16" fmla="*/ 1752600 h 2079625"/>
                <a:gd name="connsiteX17" fmla="*/ 2870200 w 4216400"/>
                <a:gd name="connsiteY17" fmla="*/ 1663700 h 2079625"/>
                <a:gd name="connsiteX18" fmla="*/ 2854325 w 4216400"/>
                <a:gd name="connsiteY18" fmla="*/ 1663700 h 2079625"/>
                <a:gd name="connsiteX19" fmla="*/ 2854325 w 4216400"/>
                <a:gd name="connsiteY19" fmla="*/ 1635125 h 2079625"/>
                <a:gd name="connsiteX20" fmla="*/ 2797175 w 4216400"/>
                <a:gd name="connsiteY20" fmla="*/ 1635125 h 2079625"/>
                <a:gd name="connsiteX21" fmla="*/ 2797175 w 4216400"/>
                <a:gd name="connsiteY21" fmla="*/ 1635125 h 2079625"/>
                <a:gd name="connsiteX22" fmla="*/ 2778125 w 4216400"/>
                <a:gd name="connsiteY22" fmla="*/ 1616075 h 2079625"/>
                <a:gd name="connsiteX23" fmla="*/ 2778125 w 4216400"/>
                <a:gd name="connsiteY23" fmla="*/ 1587500 h 2079625"/>
                <a:gd name="connsiteX24" fmla="*/ 2667000 w 4216400"/>
                <a:gd name="connsiteY24" fmla="*/ 1587500 h 2079625"/>
                <a:gd name="connsiteX25" fmla="*/ 2667000 w 4216400"/>
                <a:gd name="connsiteY25" fmla="*/ 1562100 h 2079625"/>
                <a:gd name="connsiteX26" fmla="*/ 2667000 w 4216400"/>
                <a:gd name="connsiteY26" fmla="*/ 1562100 h 2079625"/>
                <a:gd name="connsiteX27" fmla="*/ 2667000 w 4216400"/>
                <a:gd name="connsiteY27" fmla="*/ 1562100 h 2079625"/>
                <a:gd name="connsiteX28" fmla="*/ 2628900 w 4216400"/>
                <a:gd name="connsiteY28" fmla="*/ 1562100 h 2079625"/>
                <a:gd name="connsiteX29" fmla="*/ 2628900 w 4216400"/>
                <a:gd name="connsiteY29" fmla="*/ 1530350 h 2079625"/>
                <a:gd name="connsiteX30" fmla="*/ 2628900 w 4216400"/>
                <a:gd name="connsiteY30" fmla="*/ 1530350 h 2079625"/>
                <a:gd name="connsiteX31" fmla="*/ 2613025 w 4216400"/>
                <a:gd name="connsiteY31" fmla="*/ 1514475 h 2079625"/>
                <a:gd name="connsiteX32" fmla="*/ 2559050 w 4216400"/>
                <a:gd name="connsiteY32" fmla="*/ 1514475 h 2079625"/>
                <a:gd name="connsiteX33" fmla="*/ 2559050 w 4216400"/>
                <a:gd name="connsiteY33" fmla="*/ 1492250 h 2079625"/>
                <a:gd name="connsiteX34" fmla="*/ 2508250 w 4216400"/>
                <a:gd name="connsiteY34" fmla="*/ 1492250 h 2079625"/>
                <a:gd name="connsiteX35" fmla="*/ 2508250 w 4216400"/>
                <a:gd name="connsiteY35" fmla="*/ 1492250 h 2079625"/>
                <a:gd name="connsiteX36" fmla="*/ 2489200 w 4216400"/>
                <a:gd name="connsiteY36" fmla="*/ 1473200 h 2079625"/>
                <a:gd name="connsiteX37" fmla="*/ 2489200 w 4216400"/>
                <a:gd name="connsiteY37" fmla="*/ 1473200 h 2079625"/>
                <a:gd name="connsiteX38" fmla="*/ 2441575 w 4216400"/>
                <a:gd name="connsiteY38" fmla="*/ 1473200 h 2079625"/>
                <a:gd name="connsiteX39" fmla="*/ 2441575 w 4216400"/>
                <a:gd name="connsiteY39" fmla="*/ 1409700 h 2079625"/>
                <a:gd name="connsiteX40" fmla="*/ 2374900 w 4216400"/>
                <a:gd name="connsiteY40" fmla="*/ 1409700 h 2079625"/>
                <a:gd name="connsiteX41" fmla="*/ 2374900 w 4216400"/>
                <a:gd name="connsiteY41" fmla="*/ 1393825 h 2079625"/>
                <a:gd name="connsiteX42" fmla="*/ 2336800 w 4216400"/>
                <a:gd name="connsiteY42" fmla="*/ 1393825 h 2079625"/>
                <a:gd name="connsiteX43" fmla="*/ 2336800 w 4216400"/>
                <a:gd name="connsiteY43" fmla="*/ 1355725 h 2079625"/>
                <a:gd name="connsiteX44" fmla="*/ 2289175 w 4216400"/>
                <a:gd name="connsiteY44" fmla="*/ 1355725 h 2079625"/>
                <a:gd name="connsiteX45" fmla="*/ 2289175 w 4216400"/>
                <a:gd name="connsiteY45" fmla="*/ 1355725 h 2079625"/>
                <a:gd name="connsiteX46" fmla="*/ 2266950 w 4216400"/>
                <a:gd name="connsiteY46" fmla="*/ 1333500 h 2079625"/>
                <a:gd name="connsiteX47" fmla="*/ 2203450 w 4216400"/>
                <a:gd name="connsiteY47" fmla="*/ 1228725 h 2079625"/>
                <a:gd name="connsiteX48" fmla="*/ 2174875 w 4216400"/>
                <a:gd name="connsiteY48" fmla="*/ 1228725 h 2079625"/>
                <a:gd name="connsiteX49" fmla="*/ 2184400 w 4216400"/>
                <a:gd name="connsiteY49" fmla="*/ 1196975 h 2079625"/>
                <a:gd name="connsiteX50" fmla="*/ 2152650 w 4216400"/>
                <a:gd name="connsiteY50" fmla="*/ 1200150 h 2079625"/>
                <a:gd name="connsiteX51" fmla="*/ 2155825 w 4216400"/>
                <a:gd name="connsiteY51" fmla="*/ 1155700 h 2079625"/>
                <a:gd name="connsiteX52" fmla="*/ 2101850 w 4216400"/>
                <a:gd name="connsiteY52" fmla="*/ 1158875 h 2079625"/>
                <a:gd name="connsiteX53" fmla="*/ 2111375 w 4216400"/>
                <a:gd name="connsiteY53" fmla="*/ 1130300 h 2079625"/>
                <a:gd name="connsiteX54" fmla="*/ 2035175 w 4216400"/>
                <a:gd name="connsiteY54" fmla="*/ 1130300 h 2079625"/>
                <a:gd name="connsiteX55" fmla="*/ 2022475 w 4216400"/>
                <a:gd name="connsiteY55" fmla="*/ 1092200 h 2079625"/>
                <a:gd name="connsiteX56" fmla="*/ 1978025 w 4216400"/>
                <a:gd name="connsiteY56" fmla="*/ 1095375 h 2079625"/>
                <a:gd name="connsiteX57" fmla="*/ 1981200 w 4216400"/>
                <a:gd name="connsiteY57" fmla="*/ 1063625 h 2079625"/>
                <a:gd name="connsiteX58" fmla="*/ 1939925 w 4216400"/>
                <a:gd name="connsiteY58" fmla="*/ 1057275 h 2079625"/>
                <a:gd name="connsiteX59" fmla="*/ 1943100 w 4216400"/>
                <a:gd name="connsiteY59" fmla="*/ 1044575 h 2079625"/>
                <a:gd name="connsiteX60" fmla="*/ 1895475 w 4216400"/>
                <a:gd name="connsiteY60" fmla="*/ 1044575 h 2079625"/>
                <a:gd name="connsiteX61" fmla="*/ 1889125 w 4216400"/>
                <a:gd name="connsiteY61" fmla="*/ 1025525 h 2079625"/>
                <a:gd name="connsiteX62" fmla="*/ 1790700 w 4216400"/>
                <a:gd name="connsiteY62" fmla="*/ 1025525 h 2079625"/>
                <a:gd name="connsiteX63" fmla="*/ 1793875 w 4216400"/>
                <a:gd name="connsiteY63" fmla="*/ 996950 h 2079625"/>
                <a:gd name="connsiteX64" fmla="*/ 1755775 w 4216400"/>
                <a:gd name="connsiteY64" fmla="*/ 996950 h 2079625"/>
                <a:gd name="connsiteX65" fmla="*/ 1758950 w 4216400"/>
                <a:gd name="connsiteY65" fmla="*/ 965200 h 2079625"/>
                <a:gd name="connsiteX66" fmla="*/ 1736725 w 4216400"/>
                <a:gd name="connsiteY66" fmla="*/ 965200 h 2079625"/>
                <a:gd name="connsiteX67" fmla="*/ 1733550 w 4216400"/>
                <a:gd name="connsiteY67" fmla="*/ 920750 h 2079625"/>
                <a:gd name="connsiteX68" fmla="*/ 1701800 w 4216400"/>
                <a:gd name="connsiteY68" fmla="*/ 920750 h 2079625"/>
                <a:gd name="connsiteX69" fmla="*/ 1701800 w 4216400"/>
                <a:gd name="connsiteY69" fmla="*/ 860425 h 2079625"/>
                <a:gd name="connsiteX70" fmla="*/ 1663700 w 4216400"/>
                <a:gd name="connsiteY70" fmla="*/ 860425 h 2079625"/>
                <a:gd name="connsiteX71" fmla="*/ 1666875 w 4216400"/>
                <a:gd name="connsiteY71" fmla="*/ 831850 h 2079625"/>
                <a:gd name="connsiteX72" fmla="*/ 1631950 w 4216400"/>
                <a:gd name="connsiteY72" fmla="*/ 831850 h 2079625"/>
                <a:gd name="connsiteX73" fmla="*/ 1631950 w 4216400"/>
                <a:gd name="connsiteY73" fmla="*/ 831850 h 2079625"/>
                <a:gd name="connsiteX74" fmla="*/ 1597025 w 4216400"/>
                <a:gd name="connsiteY74" fmla="*/ 806450 h 2079625"/>
                <a:gd name="connsiteX75" fmla="*/ 1619250 w 4216400"/>
                <a:gd name="connsiteY75" fmla="*/ 803275 h 2079625"/>
                <a:gd name="connsiteX76" fmla="*/ 1562100 w 4216400"/>
                <a:gd name="connsiteY76" fmla="*/ 796925 h 2079625"/>
                <a:gd name="connsiteX77" fmla="*/ 1558925 w 4216400"/>
                <a:gd name="connsiteY77" fmla="*/ 777875 h 2079625"/>
                <a:gd name="connsiteX78" fmla="*/ 1514475 w 4216400"/>
                <a:gd name="connsiteY78" fmla="*/ 781050 h 2079625"/>
                <a:gd name="connsiteX79" fmla="*/ 1492250 w 4216400"/>
                <a:gd name="connsiteY79" fmla="*/ 746125 h 2079625"/>
                <a:gd name="connsiteX80" fmla="*/ 1371600 w 4216400"/>
                <a:gd name="connsiteY80" fmla="*/ 742950 h 2079625"/>
                <a:gd name="connsiteX81" fmla="*/ 1374775 w 4216400"/>
                <a:gd name="connsiteY81" fmla="*/ 708025 h 2079625"/>
                <a:gd name="connsiteX82" fmla="*/ 1339850 w 4216400"/>
                <a:gd name="connsiteY82" fmla="*/ 708025 h 2079625"/>
                <a:gd name="connsiteX83" fmla="*/ 1343025 w 4216400"/>
                <a:gd name="connsiteY83" fmla="*/ 688975 h 2079625"/>
                <a:gd name="connsiteX84" fmla="*/ 1308100 w 4216400"/>
                <a:gd name="connsiteY84" fmla="*/ 695325 h 2079625"/>
                <a:gd name="connsiteX85" fmla="*/ 1304925 w 4216400"/>
                <a:gd name="connsiteY85" fmla="*/ 641350 h 2079625"/>
                <a:gd name="connsiteX86" fmla="*/ 1273175 w 4216400"/>
                <a:gd name="connsiteY86" fmla="*/ 638175 h 2079625"/>
                <a:gd name="connsiteX87" fmla="*/ 1266825 w 4216400"/>
                <a:gd name="connsiteY87" fmla="*/ 600075 h 2079625"/>
                <a:gd name="connsiteX88" fmla="*/ 1231900 w 4216400"/>
                <a:gd name="connsiteY88" fmla="*/ 603250 h 2079625"/>
                <a:gd name="connsiteX89" fmla="*/ 1235075 w 4216400"/>
                <a:gd name="connsiteY89" fmla="*/ 561975 h 2079625"/>
                <a:gd name="connsiteX90" fmla="*/ 1174750 w 4216400"/>
                <a:gd name="connsiteY90" fmla="*/ 561975 h 2079625"/>
                <a:gd name="connsiteX91" fmla="*/ 1177925 w 4216400"/>
                <a:gd name="connsiteY91" fmla="*/ 546100 h 2079625"/>
                <a:gd name="connsiteX92" fmla="*/ 1120775 w 4216400"/>
                <a:gd name="connsiteY92" fmla="*/ 542925 h 2079625"/>
                <a:gd name="connsiteX93" fmla="*/ 1127125 w 4216400"/>
                <a:gd name="connsiteY93" fmla="*/ 527050 h 2079625"/>
                <a:gd name="connsiteX94" fmla="*/ 1063625 w 4216400"/>
                <a:gd name="connsiteY94" fmla="*/ 523875 h 2079625"/>
                <a:gd name="connsiteX95" fmla="*/ 1063625 w 4216400"/>
                <a:gd name="connsiteY95" fmla="*/ 511175 h 2079625"/>
                <a:gd name="connsiteX96" fmla="*/ 1012825 w 4216400"/>
                <a:gd name="connsiteY96" fmla="*/ 511175 h 2079625"/>
                <a:gd name="connsiteX97" fmla="*/ 1019175 w 4216400"/>
                <a:gd name="connsiteY97" fmla="*/ 492125 h 2079625"/>
                <a:gd name="connsiteX98" fmla="*/ 984250 w 4216400"/>
                <a:gd name="connsiteY98" fmla="*/ 495300 h 2079625"/>
                <a:gd name="connsiteX99" fmla="*/ 984250 w 4216400"/>
                <a:gd name="connsiteY99" fmla="*/ 463550 h 2079625"/>
                <a:gd name="connsiteX100" fmla="*/ 930275 w 4216400"/>
                <a:gd name="connsiteY100" fmla="*/ 463550 h 2079625"/>
                <a:gd name="connsiteX101" fmla="*/ 927100 w 4216400"/>
                <a:gd name="connsiteY101" fmla="*/ 415925 h 2079625"/>
                <a:gd name="connsiteX102" fmla="*/ 901700 w 4216400"/>
                <a:gd name="connsiteY102" fmla="*/ 419100 h 2079625"/>
                <a:gd name="connsiteX103" fmla="*/ 901700 w 4216400"/>
                <a:gd name="connsiteY103" fmla="*/ 400050 h 2079625"/>
                <a:gd name="connsiteX104" fmla="*/ 863600 w 4216400"/>
                <a:gd name="connsiteY104" fmla="*/ 400050 h 2079625"/>
                <a:gd name="connsiteX105" fmla="*/ 866775 w 4216400"/>
                <a:gd name="connsiteY105" fmla="*/ 381000 h 2079625"/>
                <a:gd name="connsiteX106" fmla="*/ 866775 w 4216400"/>
                <a:gd name="connsiteY106" fmla="*/ 381000 h 2079625"/>
                <a:gd name="connsiteX107" fmla="*/ 838200 w 4216400"/>
                <a:gd name="connsiteY107" fmla="*/ 349250 h 2079625"/>
                <a:gd name="connsiteX108" fmla="*/ 781050 w 4216400"/>
                <a:gd name="connsiteY108" fmla="*/ 346075 h 2079625"/>
                <a:gd name="connsiteX109" fmla="*/ 768350 w 4216400"/>
                <a:gd name="connsiteY109" fmla="*/ 320675 h 2079625"/>
                <a:gd name="connsiteX110" fmla="*/ 688975 w 4216400"/>
                <a:gd name="connsiteY110" fmla="*/ 320675 h 2079625"/>
                <a:gd name="connsiteX111" fmla="*/ 688975 w 4216400"/>
                <a:gd name="connsiteY111" fmla="*/ 307975 h 2079625"/>
                <a:gd name="connsiteX112" fmla="*/ 654050 w 4216400"/>
                <a:gd name="connsiteY112" fmla="*/ 307975 h 2079625"/>
                <a:gd name="connsiteX113" fmla="*/ 638175 w 4216400"/>
                <a:gd name="connsiteY113" fmla="*/ 282575 h 2079625"/>
                <a:gd name="connsiteX114" fmla="*/ 577850 w 4216400"/>
                <a:gd name="connsiteY114" fmla="*/ 282575 h 2079625"/>
                <a:gd name="connsiteX115" fmla="*/ 577850 w 4216400"/>
                <a:gd name="connsiteY115" fmla="*/ 254000 h 2079625"/>
                <a:gd name="connsiteX116" fmla="*/ 508000 w 4216400"/>
                <a:gd name="connsiteY116" fmla="*/ 254000 h 2079625"/>
                <a:gd name="connsiteX117" fmla="*/ 504825 w 4216400"/>
                <a:gd name="connsiteY117" fmla="*/ 238125 h 2079625"/>
                <a:gd name="connsiteX118" fmla="*/ 431800 w 4216400"/>
                <a:gd name="connsiteY118" fmla="*/ 234950 h 2079625"/>
                <a:gd name="connsiteX119" fmla="*/ 431800 w 4216400"/>
                <a:gd name="connsiteY119" fmla="*/ 196850 h 2079625"/>
                <a:gd name="connsiteX120" fmla="*/ 387350 w 4216400"/>
                <a:gd name="connsiteY120" fmla="*/ 190500 h 2079625"/>
                <a:gd name="connsiteX121" fmla="*/ 381000 w 4216400"/>
                <a:gd name="connsiteY121" fmla="*/ 161925 h 2079625"/>
                <a:gd name="connsiteX122" fmla="*/ 381000 w 4216400"/>
                <a:gd name="connsiteY122" fmla="*/ 161925 h 2079625"/>
                <a:gd name="connsiteX123" fmla="*/ 330200 w 4216400"/>
                <a:gd name="connsiteY123" fmla="*/ 120650 h 2079625"/>
                <a:gd name="connsiteX124" fmla="*/ 292100 w 4216400"/>
                <a:gd name="connsiteY124" fmla="*/ 123825 h 2079625"/>
                <a:gd name="connsiteX125" fmla="*/ 288925 w 4216400"/>
                <a:gd name="connsiteY125" fmla="*/ 107950 h 2079625"/>
                <a:gd name="connsiteX126" fmla="*/ 203200 w 4216400"/>
                <a:gd name="connsiteY126" fmla="*/ 104775 h 2079625"/>
                <a:gd name="connsiteX127" fmla="*/ 180975 w 4216400"/>
                <a:gd name="connsiteY127" fmla="*/ 31750 h 2079625"/>
                <a:gd name="connsiteX128" fmla="*/ 117475 w 4216400"/>
                <a:gd name="connsiteY128" fmla="*/ 31750 h 2079625"/>
                <a:gd name="connsiteX129" fmla="*/ 114300 w 4216400"/>
                <a:gd name="connsiteY129" fmla="*/ 19050 h 2079625"/>
                <a:gd name="connsiteX130" fmla="*/ 60325 w 4216400"/>
                <a:gd name="connsiteY130" fmla="*/ 19050 h 2079625"/>
                <a:gd name="connsiteX131" fmla="*/ 60325 w 4216400"/>
                <a:gd name="connsiteY131" fmla="*/ 3175 h 2079625"/>
                <a:gd name="connsiteX132" fmla="*/ 0 w 4216400"/>
                <a:gd name="connsiteY132" fmla="*/ 0 h 2079625"/>
                <a:gd name="connsiteX0" fmla="*/ 4216400 w 4216400"/>
                <a:gd name="connsiteY0" fmla="*/ 2079625 h 2079625"/>
                <a:gd name="connsiteX1" fmla="*/ 3409950 w 4216400"/>
                <a:gd name="connsiteY1" fmla="*/ 2079625 h 2079625"/>
                <a:gd name="connsiteX2" fmla="*/ 3409950 w 4216400"/>
                <a:gd name="connsiteY2" fmla="*/ 2022475 h 2079625"/>
                <a:gd name="connsiteX3" fmla="*/ 3352800 w 4216400"/>
                <a:gd name="connsiteY3" fmla="*/ 2022475 h 2079625"/>
                <a:gd name="connsiteX4" fmla="*/ 3352800 w 4216400"/>
                <a:gd name="connsiteY4" fmla="*/ 1971675 h 2079625"/>
                <a:gd name="connsiteX5" fmla="*/ 3279775 w 4216400"/>
                <a:gd name="connsiteY5" fmla="*/ 1971675 h 2079625"/>
                <a:gd name="connsiteX6" fmla="*/ 3279775 w 4216400"/>
                <a:gd name="connsiteY6" fmla="*/ 1927225 h 2079625"/>
                <a:gd name="connsiteX7" fmla="*/ 3235325 w 4216400"/>
                <a:gd name="connsiteY7" fmla="*/ 1927225 h 2079625"/>
                <a:gd name="connsiteX8" fmla="*/ 3235325 w 4216400"/>
                <a:gd name="connsiteY8" fmla="*/ 1879600 h 2079625"/>
                <a:gd name="connsiteX9" fmla="*/ 3235325 w 4216400"/>
                <a:gd name="connsiteY9" fmla="*/ 1879600 h 2079625"/>
                <a:gd name="connsiteX10" fmla="*/ 3213100 w 4216400"/>
                <a:gd name="connsiteY10" fmla="*/ 1879600 h 2079625"/>
                <a:gd name="connsiteX11" fmla="*/ 3213100 w 4216400"/>
                <a:gd name="connsiteY11" fmla="*/ 1835150 h 2079625"/>
                <a:gd name="connsiteX12" fmla="*/ 3136900 w 4216400"/>
                <a:gd name="connsiteY12" fmla="*/ 1835150 h 2079625"/>
                <a:gd name="connsiteX13" fmla="*/ 3136900 w 4216400"/>
                <a:gd name="connsiteY13" fmla="*/ 1797050 h 2079625"/>
                <a:gd name="connsiteX14" fmla="*/ 3022600 w 4216400"/>
                <a:gd name="connsiteY14" fmla="*/ 1797050 h 2079625"/>
                <a:gd name="connsiteX15" fmla="*/ 3022600 w 4216400"/>
                <a:gd name="connsiteY15" fmla="*/ 1752600 h 2079625"/>
                <a:gd name="connsiteX16" fmla="*/ 2870200 w 4216400"/>
                <a:gd name="connsiteY16" fmla="*/ 1752600 h 2079625"/>
                <a:gd name="connsiteX17" fmla="*/ 2870200 w 4216400"/>
                <a:gd name="connsiteY17" fmla="*/ 1663700 h 2079625"/>
                <a:gd name="connsiteX18" fmla="*/ 2854325 w 4216400"/>
                <a:gd name="connsiteY18" fmla="*/ 1663700 h 2079625"/>
                <a:gd name="connsiteX19" fmla="*/ 2854325 w 4216400"/>
                <a:gd name="connsiteY19" fmla="*/ 1635125 h 2079625"/>
                <a:gd name="connsiteX20" fmla="*/ 2797175 w 4216400"/>
                <a:gd name="connsiteY20" fmla="*/ 1635125 h 2079625"/>
                <a:gd name="connsiteX21" fmla="*/ 2797175 w 4216400"/>
                <a:gd name="connsiteY21" fmla="*/ 1635125 h 2079625"/>
                <a:gd name="connsiteX22" fmla="*/ 2778125 w 4216400"/>
                <a:gd name="connsiteY22" fmla="*/ 1616075 h 2079625"/>
                <a:gd name="connsiteX23" fmla="*/ 2778125 w 4216400"/>
                <a:gd name="connsiteY23" fmla="*/ 1587500 h 2079625"/>
                <a:gd name="connsiteX24" fmla="*/ 2667000 w 4216400"/>
                <a:gd name="connsiteY24" fmla="*/ 1587500 h 2079625"/>
                <a:gd name="connsiteX25" fmla="*/ 2667000 w 4216400"/>
                <a:gd name="connsiteY25" fmla="*/ 1562100 h 2079625"/>
                <a:gd name="connsiteX26" fmla="*/ 2667000 w 4216400"/>
                <a:gd name="connsiteY26" fmla="*/ 1562100 h 2079625"/>
                <a:gd name="connsiteX27" fmla="*/ 2667000 w 4216400"/>
                <a:gd name="connsiteY27" fmla="*/ 1562100 h 2079625"/>
                <a:gd name="connsiteX28" fmla="*/ 2628900 w 4216400"/>
                <a:gd name="connsiteY28" fmla="*/ 1562100 h 2079625"/>
                <a:gd name="connsiteX29" fmla="*/ 2628900 w 4216400"/>
                <a:gd name="connsiteY29" fmla="*/ 1530350 h 2079625"/>
                <a:gd name="connsiteX30" fmla="*/ 2628900 w 4216400"/>
                <a:gd name="connsiteY30" fmla="*/ 1530350 h 2079625"/>
                <a:gd name="connsiteX31" fmla="*/ 2613025 w 4216400"/>
                <a:gd name="connsiteY31" fmla="*/ 1514475 h 2079625"/>
                <a:gd name="connsiteX32" fmla="*/ 2559050 w 4216400"/>
                <a:gd name="connsiteY32" fmla="*/ 1514475 h 2079625"/>
                <a:gd name="connsiteX33" fmla="*/ 2559050 w 4216400"/>
                <a:gd name="connsiteY33" fmla="*/ 1492250 h 2079625"/>
                <a:gd name="connsiteX34" fmla="*/ 2508250 w 4216400"/>
                <a:gd name="connsiteY34" fmla="*/ 1492250 h 2079625"/>
                <a:gd name="connsiteX35" fmla="*/ 2508250 w 4216400"/>
                <a:gd name="connsiteY35" fmla="*/ 1492250 h 2079625"/>
                <a:gd name="connsiteX36" fmla="*/ 2489200 w 4216400"/>
                <a:gd name="connsiteY36" fmla="*/ 1473200 h 2079625"/>
                <a:gd name="connsiteX37" fmla="*/ 2489200 w 4216400"/>
                <a:gd name="connsiteY37" fmla="*/ 1473200 h 2079625"/>
                <a:gd name="connsiteX38" fmla="*/ 2441575 w 4216400"/>
                <a:gd name="connsiteY38" fmla="*/ 1473200 h 2079625"/>
                <a:gd name="connsiteX39" fmla="*/ 2441575 w 4216400"/>
                <a:gd name="connsiteY39" fmla="*/ 1409700 h 2079625"/>
                <a:gd name="connsiteX40" fmla="*/ 2374900 w 4216400"/>
                <a:gd name="connsiteY40" fmla="*/ 1409700 h 2079625"/>
                <a:gd name="connsiteX41" fmla="*/ 2374900 w 4216400"/>
                <a:gd name="connsiteY41" fmla="*/ 1393825 h 2079625"/>
                <a:gd name="connsiteX42" fmla="*/ 2336800 w 4216400"/>
                <a:gd name="connsiteY42" fmla="*/ 1393825 h 2079625"/>
                <a:gd name="connsiteX43" fmla="*/ 2336800 w 4216400"/>
                <a:gd name="connsiteY43" fmla="*/ 1355725 h 2079625"/>
                <a:gd name="connsiteX44" fmla="*/ 2289175 w 4216400"/>
                <a:gd name="connsiteY44" fmla="*/ 1355725 h 2079625"/>
                <a:gd name="connsiteX45" fmla="*/ 2289175 w 4216400"/>
                <a:gd name="connsiteY45" fmla="*/ 1355725 h 2079625"/>
                <a:gd name="connsiteX46" fmla="*/ 2266950 w 4216400"/>
                <a:gd name="connsiteY46" fmla="*/ 1333500 h 2079625"/>
                <a:gd name="connsiteX47" fmla="*/ 2203450 w 4216400"/>
                <a:gd name="connsiteY47" fmla="*/ 1228725 h 2079625"/>
                <a:gd name="connsiteX48" fmla="*/ 2174875 w 4216400"/>
                <a:gd name="connsiteY48" fmla="*/ 1228725 h 2079625"/>
                <a:gd name="connsiteX49" fmla="*/ 2184400 w 4216400"/>
                <a:gd name="connsiteY49" fmla="*/ 1196975 h 2079625"/>
                <a:gd name="connsiteX50" fmla="*/ 2152650 w 4216400"/>
                <a:gd name="connsiteY50" fmla="*/ 1200150 h 2079625"/>
                <a:gd name="connsiteX51" fmla="*/ 2155825 w 4216400"/>
                <a:gd name="connsiteY51" fmla="*/ 1155700 h 2079625"/>
                <a:gd name="connsiteX52" fmla="*/ 2101850 w 4216400"/>
                <a:gd name="connsiteY52" fmla="*/ 1158875 h 2079625"/>
                <a:gd name="connsiteX53" fmla="*/ 2111375 w 4216400"/>
                <a:gd name="connsiteY53" fmla="*/ 1130300 h 2079625"/>
                <a:gd name="connsiteX54" fmla="*/ 2035175 w 4216400"/>
                <a:gd name="connsiteY54" fmla="*/ 1130300 h 2079625"/>
                <a:gd name="connsiteX55" fmla="*/ 2022475 w 4216400"/>
                <a:gd name="connsiteY55" fmla="*/ 1092200 h 2079625"/>
                <a:gd name="connsiteX56" fmla="*/ 1978025 w 4216400"/>
                <a:gd name="connsiteY56" fmla="*/ 1095375 h 2079625"/>
                <a:gd name="connsiteX57" fmla="*/ 1981200 w 4216400"/>
                <a:gd name="connsiteY57" fmla="*/ 1063625 h 2079625"/>
                <a:gd name="connsiteX58" fmla="*/ 1939925 w 4216400"/>
                <a:gd name="connsiteY58" fmla="*/ 1057275 h 2079625"/>
                <a:gd name="connsiteX59" fmla="*/ 1943100 w 4216400"/>
                <a:gd name="connsiteY59" fmla="*/ 1044575 h 2079625"/>
                <a:gd name="connsiteX60" fmla="*/ 1895475 w 4216400"/>
                <a:gd name="connsiteY60" fmla="*/ 1044575 h 2079625"/>
                <a:gd name="connsiteX61" fmla="*/ 1889125 w 4216400"/>
                <a:gd name="connsiteY61" fmla="*/ 1025525 h 2079625"/>
                <a:gd name="connsiteX62" fmla="*/ 1790700 w 4216400"/>
                <a:gd name="connsiteY62" fmla="*/ 1025525 h 2079625"/>
                <a:gd name="connsiteX63" fmla="*/ 1793875 w 4216400"/>
                <a:gd name="connsiteY63" fmla="*/ 996950 h 2079625"/>
                <a:gd name="connsiteX64" fmla="*/ 1755775 w 4216400"/>
                <a:gd name="connsiteY64" fmla="*/ 996950 h 2079625"/>
                <a:gd name="connsiteX65" fmla="*/ 1758950 w 4216400"/>
                <a:gd name="connsiteY65" fmla="*/ 965200 h 2079625"/>
                <a:gd name="connsiteX66" fmla="*/ 1736725 w 4216400"/>
                <a:gd name="connsiteY66" fmla="*/ 965200 h 2079625"/>
                <a:gd name="connsiteX67" fmla="*/ 1733550 w 4216400"/>
                <a:gd name="connsiteY67" fmla="*/ 920750 h 2079625"/>
                <a:gd name="connsiteX68" fmla="*/ 1701800 w 4216400"/>
                <a:gd name="connsiteY68" fmla="*/ 920750 h 2079625"/>
                <a:gd name="connsiteX69" fmla="*/ 1701800 w 4216400"/>
                <a:gd name="connsiteY69" fmla="*/ 860425 h 2079625"/>
                <a:gd name="connsiteX70" fmla="*/ 1663700 w 4216400"/>
                <a:gd name="connsiteY70" fmla="*/ 860425 h 2079625"/>
                <a:gd name="connsiteX71" fmla="*/ 1666875 w 4216400"/>
                <a:gd name="connsiteY71" fmla="*/ 831850 h 2079625"/>
                <a:gd name="connsiteX72" fmla="*/ 1631950 w 4216400"/>
                <a:gd name="connsiteY72" fmla="*/ 831850 h 2079625"/>
                <a:gd name="connsiteX73" fmla="*/ 1631950 w 4216400"/>
                <a:gd name="connsiteY73" fmla="*/ 831850 h 2079625"/>
                <a:gd name="connsiteX74" fmla="*/ 1597025 w 4216400"/>
                <a:gd name="connsiteY74" fmla="*/ 806450 h 2079625"/>
                <a:gd name="connsiteX75" fmla="*/ 1606550 w 4216400"/>
                <a:gd name="connsiteY75" fmla="*/ 752475 h 2079625"/>
                <a:gd name="connsiteX76" fmla="*/ 1562100 w 4216400"/>
                <a:gd name="connsiteY76" fmla="*/ 796925 h 2079625"/>
                <a:gd name="connsiteX77" fmla="*/ 1558925 w 4216400"/>
                <a:gd name="connsiteY77" fmla="*/ 777875 h 2079625"/>
                <a:gd name="connsiteX78" fmla="*/ 1514475 w 4216400"/>
                <a:gd name="connsiteY78" fmla="*/ 781050 h 2079625"/>
                <a:gd name="connsiteX79" fmla="*/ 1492250 w 4216400"/>
                <a:gd name="connsiteY79" fmla="*/ 746125 h 2079625"/>
                <a:gd name="connsiteX80" fmla="*/ 1371600 w 4216400"/>
                <a:gd name="connsiteY80" fmla="*/ 742950 h 2079625"/>
                <a:gd name="connsiteX81" fmla="*/ 1374775 w 4216400"/>
                <a:gd name="connsiteY81" fmla="*/ 708025 h 2079625"/>
                <a:gd name="connsiteX82" fmla="*/ 1339850 w 4216400"/>
                <a:gd name="connsiteY82" fmla="*/ 708025 h 2079625"/>
                <a:gd name="connsiteX83" fmla="*/ 1343025 w 4216400"/>
                <a:gd name="connsiteY83" fmla="*/ 688975 h 2079625"/>
                <a:gd name="connsiteX84" fmla="*/ 1308100 w 4216400"/>
                <a:gd name="connsiteY84" fmla="*/ 695325 h 2079625"/>
                <a:gd name="connsiteX85" fmla="*/ 1304925 w 4216400"/>
                <a:gd name="connsiteY85" fmla="*/ 641350 h 2079625"/>
                <a:gd name="connsiteX86" fmla="*/ 1273175 w 4216400"/>
                <a:gd name="connsiteY86" fmla="*/ 638175 h 2079625"/>
                <a:gd name="connsiteX87" fmla="*/ 1266825 w 4216400"/>
                <a:gd name="connsiteY87" fmla="*/ 600075 h 2079625"/>
                <a:gd name="connsiteX88" fmla="*/ 1231900 w 4216400"/>
                <a:gd name="connsiteY88" fmla="*/ 603250 h 2079625"/>
                <a:gd name="connsiteX89" fmla="*/ 1235075 w 4216400"/>
                <a:gd name="connsiteY89" fmla="*/ 561975 h 2079625"/>
                <a:gd name="connsiteX90" fmla="*/ 1174750 w 4216400"/>
                <a:gd name="connsiteY90" fmla="*/ 561975 h 2079625"/>
                <a:gd name="connsiteX91" fmla="*/ 1177925 w 4216400"/>
                <a:gd name="connsiteY91" fmla="*/ 546100 h 2079625"/>
                <a:gd name="connsiteX92" fmla="*/ 1120775 w 4216400"/>
                <a:gd name="connsiteY92" fmla="*/ 542925 h 2079625"/>
                <a:gd name="connsiteX93" fmla="*/ 1127125 w 4216400"/>
                <a:gd name="connsiteY93" fmla="*/ 527050 h 2079625"/>
                <a:gd name="connsiteX94" fmla="*/ 1063625 w 4216400"/>
                <a:gd name="connsiteY94" fmla="*/ 523875 h 2079625"/>
                <a:gd name="connsiteX95" fmla="*/ 1063625 w 4216400"/>
                <a:gd name="connsiteY95" fmla="*/ 511175 h 2079625"/>
                <a:gd name="connsiteX96" fmla="*/ 1012825 w 4216400"/>
                <a:gd name="connsiteY96" fmla="*/ 511175 h 2079625"/>
                <a:gd name="connsiteX97" fmla="*/ 1019175 w 4216400"/>
                <a:gd name="connsiteY97" fmla="*/ 492125 h 2079625"/>
                <a:gd name="connsiteX98" fmla="*/ 984250 w 4216400"/>
                <a:gd name="connsiteY98" fmla="*/ 495300 h 2079625"/>
                <a:gd name="connsiteX99" fmla="*/ 984250 w 4216400"/>
                <a:gd name="connsiteY99" fmla="*/ 463550 h 2079625"/>
                <a:gd name="connsiteX100" fmla="*/ 930275 w 4216400"/>
                <a:gd name="connsiteY100" fmla="*/ 463550 h 2079625"/>
                <a:gd name="connsiteX101" fmla="*/ 927100 w 4216400"/>
                <a:gd name="connsiteY101" fmla="*/ 415925 h 2079625"/>
                <a:gd name="connsiteX102" fmla="*/ 901700 w 4216400"/>
                <a:gd name="connsiteY102" fmla="*/ 419100 h 2079625"/>
                <a:gd name="connsiteX103" fmla="*/ 901700 w 4216400"/>
                <a:gd name="connsiteY103" fmla="*/ 400050 h 2079625"/>
                <a:gd name="connsiteX104" fmla="*/ 863600 w 4216400"/>
                <a:gd name="connsiteY104" fmla="*/ 400050 h 2079625"/>
                <a:gd name="connsiteX105" fmla="*/ 866775 w 4216400"/>
                <a:gd name="connsiteY105" fmla="*/ 381000 h 2079625"/>
                <a:gd name="connsiteX106" fmla="*/ 866775 w 4216400"/>
                <a:gd name="connsiteY106" fmla="*/ 381000 h 2079625"/>
                <a:gd name="connsiteX107" fmla="*/ 838200 w 4216400"/>
                <a:gd name="connsiteY107" fmla="*/ 349250 h 2079625"/>
                <a:gd name="connsiteX108" fmla="*/ 781050 w 4216400"/>
                <a:gd name="connsiteY108" fmla="*/ 346075 h 2079625"/>
                <a:gd name="connsiteX109" fmla="*/ 768350 w 4216400"/>
                <a:gd name="connsiteY109" fmla="*/ 320675 h 2079625"/>
                <a:gd name="connsiteX110" fmla="*/ 688975 w 4216400"/>
                <a:gd name="connsiteY110" fmla="*/ 320675 h 2079625"/>
                <a:gd name="connsiteX111" fmla="*/ 688975 w 4216400"/>
                <a:gd name="connsiteY111" fmla="*/ 307975 h 2079625"/>
                <a:gd name="connsiteX112" fmla="*/ 654050 w 4216400"/>
                <a:gd name="connsiteY112" fmla="*/ 307975 h 2079625"/>
                <a:gd name="connsiteX113" fmla="*/ 638175 w 4216400"/>
                <a:gd name="connsiteY113" fmla="*/ 282575 h 2079625"/>
                <a:gd name="connsiteX114" fmla="*/ 577850 w 4216400"/>
                <a:gd name="connsiteY114" fmla="*/ 282575 h 2079625"/>
                <a:gd name="connsiteX115" fmla="*/ 577850 w 4216400"/>
                <a:gd name="connsiteY115" fmla="*/ 254000 h 2079625"/>
                <a:gd name="connsiteX116" fmla="*/ 508000 w 4216400"/>
                <a:gd name="connsiteY116" fmla="*/ 254000 h 2079625"/>
                <a:gd name="connsiteX117" fmla="*/ 504825 w 4216400"/>
                <a:gd name="connsiteY117" fmla="*/ 238125 h 2079625"/>
                <a:gd name="connsiteX118" fmla="*/ 431800 w 4216400"/>
                <a:gd name="connsiteY118" fmla="*/ 234950 h 2079625"/>
                <a:gd name="connsiteX119" fmla="*/ 431800 w 4216400"/>
                <a:gd name="connsiteY119" fmla="*/ 196850 h 2079625"/>
                <a:gd name="connsiteX120" fmla="*/ 387350 w 4216400"/>
                <a:gd name="connsiteY120" fmla="*/ 190500 h 2079625"/>
                <a:gd name="connsiteX121" fmla="*/ 381000 w 4216400"/>
                <a:gd name="connsiteY121" fmla="*/ 161925 h 2079625"/>
                <a:gd name="connsiteX122" fmla="*/ 381000 w 4216400"/>
                <a:gd name="connsiteY122" fmla="*/ 161925 h 2079625"/>
                <a:gd name="connsiteX123" fmla="*/ 330200 w 4216400"/>
                <a:gd name="connsiteY123" fmla="*/ 120650 h 2079625"/>
                <a:gd name="connsiteX124" fmla="*/ 292100 w 4216400"/>
                <a:gd name="connsiteY124" fmla="*/ 123825 h 2079625"/>
                <a:gd name="connsiteX125" fmla="*/ 288925 w 4216400"/>
                <a:gd name="connsiteY125" fmla="*/ 107950 h 2079625"/>
                <a:gd name="connsiteX126" fmla="*/ 203200 w 4216400"/>
                <a:gd name="connsiteY126" fmla="*/ 104775 h 2079625"/>
                <a:gd name="connsiteX127" fmla="*/ 180975 w 4216400"/>
                <a:gd name="connsiteY127" fmla="*/ 31750 h 2079625"/>
                <a:gd name="connsiteX128" fmla="*/ 117475 w 4216400"/>
                <a:gd name="connsiteY128" fmla="*/ 31750 h 2079625"/>
                <a:gd name="connsiteX129" fmla="*/ 114300 w 4216400"/>
                <a:gd name="connsiteY129" fmla="*/ 19050 h 2079625"/>
                <a:gd name="connsiteX130" fmla="*/ 60325 w 4216400"/>
                <a:gd name="connsiteY130" fmla="*/ 19050 h 2079625"/>
                <a:gd name="connsiteX131" fmla="*/ 60325 w 4216400"/>
                <a:gd name="connsiteY131" fmla="*/ 3175 h 2079625"/>
                <a:gd name="connsiteX132" fmla="*/ 0 w 4216400"/>
                <a:gd name="connsiteY132" fmla="*/ 0 h 2079625"/>
                <a:gd name="connsiteX0" fmla="*/ 4216400 w 4216400"/>
                <a:gd name="connsiteY0" fmla="*/ 2079625 h 2079625"/>
                <a:gd name="connsiteX1" fmla="*/ 3409950 w 4216400"/>
                <a:gd name="connsiteY1" fmla="*/ 2079625 h 2079625"/>
                <a:gd name="connsiteX2" fmla="*/ 3409950 w 4216400"/>
                <a:gd name="connsiteY2" fmla="*/ 2022475 h 2079625"/>
                <a:gd name="connsiteX3" fmla="*/ 3352800 w 4216400"/>
                <a:gd name="connsiteY3" fmla="*/ 2022475 h 2079625"/>
                <a:gd name="connsiteX4" fmla="*/ 3352800 w 4216400"/>
                <a:gd name="connsiteY4" fmla="*/ 1971675 h 2079625"/>
                <a:gd name="connsiteX5" fmla="*/ 3279775 w 4216400"/>
                <a:gd name="connsiteY5" fmla="*/ 1971675 h 2079625"/>
                <a:gd name="connsiteX6" fmla="*/ 3279775 w 4216400"/>
                <a:gd name="connsiteY6" fmla="*/ 1927225 h 2079625"/>
                <a:gd name="connsiteX7" fmla="*/ 3235325 w 4216400"/>
                <a:gd name="connsiteY7" fmla="*/ 1927225 h 2079625"/>
                <a:gd name="connsiteX8" fmla="*/ 3235325 w 4216400"/>
                <a:gd name="connsiteY8" fmla="*/ 1879600 h 2079625"/>
                <a:gd name="connsiteX9" fmla="*/ 3235325 w 4216400"/>
                <a:gd name="connsiteY9" fmla="*/ 1879600 h 2079625"/>
                <a:gd name="connsiteX10" fmla="*/ 3213100 w 4216400"/>
                <a:gd name="connsiteY10" fmla="*/ 1879600 h 2079625"/>
                <a:gd name="connsiteX11" fmla="*/ 3213100 w 4216400"/>
                <a:gd name="connsiteY11" fmla="*/ 1835150 h 2079625"/>
                <a:gd name="connsiteX12" fmla="*/ 3136900 w 4216400"/>
                <a:gd name="connsiteY12" fmla="*/ 1835150 h 2079625"/>
                <a:gd name="connsiteX13" fmla="*/ 3136900 w 4216400"/>
                <a:gd name="connsiteY13" fmla="*/ 1797050 h 2079625"/>
                <a:gd name="connsiteX14" fmla="*/ 3022600 w 4216400"/>
                <a:gd name="connsiteY14" fmla="*/ 1797050 h 2079625"/>
                <a:gd name="connsiteX15" fmla="*/ 3022600 w 4216400"/>
                <a:gd name="connsiteY15" fmla="*/ 1752600 h 2079625"/>
                <a:gd name="connsiteX16" fmla="*/ 2870200 w 4216400"/>
                <a:gd name="connsiteY16" fmla="*/ 1752600 h 2079625"/>
                <a:gd name="connsiteX17" fmla="*/ 2870200 w 4216400"/>
                <a:gd name="connsiteY17" fmla="*/ 1663700 h 2079625"/>
                <a:gd name="connsiteX18" fmla="*/ 2854325 w 4216400"/>
                <a:gd name="connsiteY18" fmla="*/ 1663700 h 2079625"/>
                <a:gd name="connsiteX19" fmla="*/ 2854325 w 4216400"/>
                <a:gd name="connsiteY19" fmla="*/ 1635125 h 2079625"/>
                <a:gd name="connsiteX20" fmla="*/ 2797175 w 4216400"/>
                <a:gd name="connsiteY20" fmla="*/ 1635125 h 2079625"/>
                <a:gd name="connsiteX21" fmla="*/ 2797175 w 4216400"/>
                <a:gd name="connsiteY21" fmla="*/ 1635125 h 2079625"/>
                <a:gd name="connsiteX22" fmla="*/ 2778125 w 4216400"/>
                <a:gd name="connsiteY22" fmla="*/ 1616075 h 2079625"/>
                <a:gd name="connsiteX23" fmla="*/ 2778125 w 4216400"/>
                <a:gd name="connsiteY23" fmla="*/ 1587500 h 2079625"/>
                <a:gd name="connsiteX24" fmla="*/ 2667000 w 4216400"/>
                <a:gd name="connsiteY24" fmla="*/ 1587500 h 2079625"/>
                <a:gd name="connsiteX25" fmla="*/ 2667000 w 4216400"/>
                <a:gd name="connsiteY25" fmla="*/ 1562100 h 2079625"/>
                <a:gd name="connsiteX26" fmla="*/ 2667000 w 4216400"/>
                <a:gd name="connsiteY26" fmla="*/ 1562100 h 2079625"/>
                <a:gd name="connsiteX27" fmla="*/ 2667000 w 4216400"/>
                <a:gd name="connsiteY27" fmla="*/ 1562100 h 2079625"/>
                <a:gd name="connsiteX28" fmla="*/ 2628900 w 4216400"/>
                <a:gd name="connsiteY28" fmla="*/ 1562100 h 2079625"/>
                <a:gd name="connsiteX29" fmla="*/ 2628900 w 4216400"/>
                <a:gd name="connsiteY29" fmla="*/ 1530350 h 2079625"/>
                <a:gd name="connsiteX30" fmla="*/ 2628900 w 4216400"/>
                <a:gd name="connsiteY30" fmla="*/ 1530350 h 2079625"/>
                <a:gd name="connsiteX31" fmla="*/ 2613025 w 4216400"/>
                <a:gd name="connsiteY31" fmla="*/ 1514475 h 2079625"/>
                <a:gd name="connsiteX32" fmla="*/ 2559050 w 4216400"/>
                <a:gd name="connsiteY32" fmla="*/ 1514475 h 2079625"/>
                <a:gd name="connsiteX33" fmla="*/ 2559050 w 4216400"/>
                <a:gd name="connsiteY33" fmla="*/ 1492250 h 2079625"/>
                <a:gd name="connsiteX34" fmla="*/ 2508250 w 4216400"/>
                <a:gd name="connsiteY34" fmla="*/ 1492250 h 2079625"/>
                <a:gd name="connsiteX35" fmla="*/ 2508250 w 4216400"/>
                <a:gd name="connsiteY35" fmla="*/ 1492250 h 2079625"/>
                <a:gd name="connsiteX36" fmla="*/ 2489200 w 4216400"/>
                <a:gd name="connsiteY36" fmla="*/ 1473200 h 2079625"/>
                <a:gd name="connsiteX37" fmla="*/ 2489200 w 4216400"/>
                <a:gd name="connsiteY37" fmla="*/ 1473200 h 2079625"/>
                <a:gd name="connsiteX38" fmla="*/ 2441575 w 4216400"/>
                <a:gd name="connsiteY38" fmla="*/ 1473200 h 2079625"/>
                <a:gd name="connsiteX39" fmla="*/ 2441575 w 4216400"/>
                <a:gd name="connsiteY39" fmla="*/ 1409700 h 2079625"/>
                <a:gd name="connsiteX40" fmla="*/ 2374900 w 4216400"/>
                <a:gd name="connsiteY40" fmla="*/ 1409700 h 2079625"/>
                <a:gd name="connsiteX41" fmla="*/ 2374900 w 4216400"/>
                <a:gd name="connsiteY41" fmla="*/ 1393825 h 2079625"/>
                <a:gd name="connsiteX42" fmla="*/ 2336800 w 4216400"/>
                <a:gd name="connsiteY42" fmla="*/ 1393825 h 2079625"/>
                <a:gd name="connsiteX43" fmla="*/ 2336800 w 4216400"/>
                <a:gd name="connsiteY43" fmla="*/ 1355725 h 2079625"/>
                <a:gd name="connsiteX44" fmla="*/ 2289175 w 4216400"/>
                <a:gd name="connsiteY44" fmla="*/ 1355725 h 2079625"/>
                <a:gd name="connsiteX45" fmla="*/ 2289175 w 4216400"/>
                <a:gd name="connsiteY45" fmla="*/ 1355725 h 2079625"/>
                <a:gd name="connsiteX46" fmla="*/ 2266950 w 4216400"/>
                <a:gd name="connsiteY46" fmla="*/ 1333500 h 2079625"/>
                <a:gd name="connsiteX47" fmla="*/ 2203450 w 4216400"/>
                <a:gd name="connsiteY47" fmla="*/ 1228725 h 2079625"/>
                <a:gd name="connsiteX48" fmla="*/ 2174875 w 4216400"/>
                <a:gd name="connsiteY48" fmla="*/ 1228725 h 2079625"/>
                <a:gd name="connsiteX49" fmla="*/ 2184400 w 4216400"/>
                <a:gd name="connsiteY49" fmla="*/ 1196975 h 2079625"/>
                <a:gd name="connsiteX50" fmla="*/ 2152650 w 4216400"/>
                <a:gd name="connsiteY50" fmla="*/ 1200150 h 2079625"/>
                <a:gd name="connsiteX51" fmla="*/ 2155825 w 4216400"/>
                <a:gd name="connsiteY51" fmla="*/ 1155700 h 2079625"/>
                <a:gd name="connsiteX52" fmla="*/ 2101850 w 4216400"/>
                <a:gd name="connsiteY52" fmla="*/ 1158875 h 2079625"/>
                <a:gd name="connsiteX53" fmla="*/ 2111375 w 4216400"/>
                <a:gd name="connsiteY53" fmla="*/ 1130300 h 2079625"/>
                <a:gd name="connsiteX54" fmla="*/ 2035175 w 4216400"/>
                <a:gd name="connsiteY54" fmla="*/ 1130300 h 2079625"/>
                <a:gd name="connsiteX55" fmla="*/ 2022475 w 4216400"/>
                <a:gd name="connsiteY55" fmla="*/ 1092200 h 2079625"/>
                <a:gd name="connsiteX56" fmla="*/ 1978025 w 4216400"/>
                <a:gd name="connsiteY56" fmla="*/ 1095375 h 2079625"/>
                <a:gd name="connsiteX57" fmla="*/ 1981200 w 4216400"/>
                <a:gd name="connsiteY57" fmla="*/ 1063625 h 2079625"/>
                <a:gd name="connsiteX58" fmla="*/ 1939925 w 4216400"/>
                <a:gd name="connsiteY58" fmla="*/ 1057275 h 2079625"/>
                <a:gd name="connsiteX59" fmla="*/ 1943100 w 4216400"/>
                <a:gd name="connsiteY59" fmla="*/ 1044575 h 2079625"/>
                <a:gd name="connsiteX60" fmla="*/ 1895475 w 4216400"/>
                <a:gd name="connsiteY60" fmla="*/ 1044575 h 2079625"/>
                <a:gd name="connsiteX61" fmla="*/ 1889125 w 4216400"/>
                <a:gd name="connsiteY61" fmla="*/ 1025525 h 2079625"/>
                <a:gd name="connsiteX62" fmla="*/ 1790700 w 4216400"/>
                <a:gd name="connsiteY62" fmla="*/ 1025525 h 2079625"/>
                <a:gd name="connsiteX63" fmla="*/ 1793875 w 4216400"/>
                <a:gd name="connsiteY63" fmla="*/ 996950 h 2079625"/>
                <a:gd name="connsiteX64" fmla="*/ 1755775 w 4216400"/>
                <a:gd name="connsiteY64" fmla="*/ 996950 h 2079625"/>
                <a:gd name="connsiteX65" fmla="*/ 1758950 w 4216400"/>
                <a:gd name="connsiteY65" fmla="*/ 965200 h 2079625"/>
                <a:gd name="connsiteX66" fmla="*/ 1736725 w 4216400"/>
                <a:gd name="connsiteY66" fmla="*/ 965200 h 2079625"/>
                <a:gd name="connsiteX67" fmla="*/ 1733550 w 4216400"/>
                <a:gd name="connsiteY67" fmla="*/ 920750 h 2079625"/>
                <a:gd name="connsiteX68" fmla="*/ 1701800 w 4216400"/>
                <a:gd name="connsiteY68" fmla="*/ 920750 h 2079625"/>
                <a:gd name="connsiteX69" fmla="*/ 1701800 w 4216400"/>
                <a:gd name="connsiteY69" fmla="*/ 860425 h 2079625"/>
                <a:gd name="connsiteX70" fmla="*/ 1663700 w 4216400"/>
                <a:gd name="connsiteY70" fmla="*/ 860425 h 2079625"/>
                <a:gd name="connsiteX71" fmla="*/ 1666875 w 4216400"/>
                <a:gd name="connsiteY71" fmla="*/ 831850 h 2079625"/>
                <a:gd name="connsiteX72" fmla="*/ 1631950 w 4216400"/>
                <a:gd name="connsiteY72" fmla="*/ 831850 h 2079625"/>
                <a:gd name="connsiteX73" fmla="*/ 1631950 w 4216400"/>
                <a:gd name="connsiteY73" fmla="*/ 831850 h 2079625"/>
                <a:gd name="connsiteX74" fmla="*/ 1625600 w 4216400"/>
                <a:gd name="connsiteY74" fmla="*/ 809625 h 2079625"/>
                <a:gd name="connsiteX75" fmla="*/ 1606550 w 4216400"/>
                <a:gd name="connsiteY75" fmla="*/ 752475 h 2079625"/>
                <a:gd name="connsiteX76" fmla="*/ 1562100 w 4216400"/>
                <a:gd name="connsiteY76" fmla="*/ 796925 h 2079625"/>
                <a:gd name="connsiteX77" fmla="*/ 1558925 w 4216400"/>
                <a:gd name="connsiteY77" fmla="*/ 777875 h 2079625"/>
                <a:gd name="connsiteX78" fmla="*/ 1514475 w 4216400"/>
                <a:gd name="connsiteY78" fmla="*/ 781050 h 2079625"/>
                <a:gd name="connsiteX79" fmla="*/ 1492250 w 4216400"/>
                <a:gd name="connsiteY79" fmla="*/ 746125 h 2079625"/>
                <a:gd name="connsiteX80" fmla="*/ 1371600 w 4216400"/>
                <a:gd name="connsiteY80" fmla="*/ 742950 h 2079625"/>
                <a:gd name="connsiteX81" fmla="*/ 1374775 w 4216400"/>
                <a:gd name="connsiteY81" fmla="*/ 708025 h 2079625"/>
                <a:gd name="connsiteX82" fmla="*/ 1339850 w 4216400"/>
                <a:gd name="connsiteY82" fmla="*/ 708025 h 2079625"/>
                <a:gd name="connsiteX83" fmla="*/ 1343025 w 4216400"/>
                <a:gd name="connsiteY83" fmla="*/ 688975 h 2079625"/>
                <a:gd name="connsiteX84" fmla="*/ 1308100 w 4216400"/>
                <a:gd name="connsiteY84" fmla="*/ 695325 h 2079625"/>
                <a:gd name="connsiteX85" fmla="*/ 1304925 w 4216400"/>
                <a:gd name="connsiteY85" fmla="*/ 641350 h 2079625"/>
                <a:gd name="connsiteX86" fmla="*/ 1273175 w 4216400"/>
                <a:gd name="connsiteY86" fmla="*/ 638175 h 2079625"/>
                <a:gd name="connsiteX87" fmla="*/ 1266825 w 4216400"/>
                <a:gd name="connsiteY87" fmla="*/ 600075 h 2079625"/>
                <a:gd name="connsiteX88" fmla="*/ 1231900 w 4216400"/>
                <a:gd name="connsiteY88" fmla="*/ 603250 h 2079625"/>
                <a:gd name="connsiteX89" fmla="*/ 1235075 w 4216400"/>
                <a:gd name="connsiteY89" fmla="*/ 561975 h 2079625"/>
                <a:gd name="connsiteX90" fmla="*/ 1174750 w 4216400"/>
                <a:gd name="connsiteY90" fmla="*/ 561975 h 2079625"/>
                <a:gd name="connsiteX91" fmla="*/ 1177925 w 4216400"/>
                <a:gd name="connsiteY91" fmla="*/ 546100 h 2079625"/>
                <a:gd name="connsiteX92" fmla="*/ 1120775 w 4216400"/>
                <a:gd name="connsiteY92" fmla="*/ 542925 h 2079625"/>
                <a:gd name="connsiteX93" fmla="*/ 1127125 w 4216400"/>
                <a:gd name="connsiteY93" fmla="*/ 527050 h 2079625"/>
                <a:gd name="connsiteX94" fmla="*/ 1063625 w 4216400"/>
                <a:gd name="connsiteY94" fmla="*/ 523875 h 2079625"/>
                <a:gd name="connsiteX95" fmla="*/ 1063625 w 4216400"/>
                <a:gd name="connsiteY95" fmla="*/ 511175 h 2079625"/>
                <a:gd name="connsiteX96" fmla="*/ 1012825 w 4216400"/>
                <a:gd name="connsiteY96" fmla="*/ 511175 h 2079625"/>
                <a:gd name="connsiteX97" fmla="*/ 1019175 w 4216400"/>
                <a:gd name="connsiteY97" fmla="*/ 492125 h 2079625"/>
                <a:gd name="connsiteX98" fmla="*/ 984250 w 4216400"/>
                <a:gd name="connsiteY98" fmla="*/ 495300 h 2079625"/>
                <a:gd name="connsiteX99" fmla="*/ 984250 w 4216400"/>
                <a:gd name="connsiteY99" fmla="*/ 463550 h 2079625"/>
                <a:gd name="connsiteX100" fmla="*/ 930275 w 4216400"/>
                <a:gd name="connsiteY100" fmla="*/ 463550 h 2079625"/>
                <a:gd name="connsiteX101" fmla="*/ 927100 w 4216400"/>
                <a:gd name="connsiteY101" fmla="*/ 415925 h 2079625"/>
                <a:gd name="connsiteX102" fmla="*/ 901700 w 4216400"/>
                <a:gd name="connsiteY102" fmla="*/ 419100 h 2079625"/>
                <a:gd name="connsiteX103" fmla="*/ 901700 w 4216400"/>
                <a:gd name="connsiteY103" fmla="*/ 400050 h 2079625"/>
                <a:gd name="connsiteX104" fmla="*/ 863600 w 4216400"/>
                <a:gd name="connsiteY104" fmla="*/ 400050 h 2079625"/>
                <a:gd name="connsiteX105" fmla="*/ 866775 w 4216400"/>
                <a:gd name="connsiteY105" fmla="*/ 381000 h 2079625"/>
                <a:gd name="connsiteX106" fmla="*/ 866775 w 4216400"/>
                <a:gd name="connsiteY106" fmla="*/ 381000 h 2079625"/>
                <a:gd name="connsiteX107" fmla="*/ 838200 w 4216400"/>
                <a:gd name="connsiteY107" fmla="*/ 349250 h 2079625"/>
                <a:gd name="connsiteX108" fmla="*/ 781050 w 4216400"/>
                <a:gd name="connsiteY108" fmla="*/ 346075 h 2079625"/>
                <a:gd name="connsiteX109" fmla="*/ 768350 w 4216400"/>
                <a:gd name="connsiteY109" fmla="*/ 320675 h 2079625"/>
                <a:gd name="connsiteX110" fmla="*/ 688975 w 4216400"/>
                <a:gd name="connsiteY110" fmla="*/ 320675 h 2079625"/>
                <a:gd name="connsiteX111" fmla="*/ 688975 w 4216400"/>
                <a:gd name="connsiteY111" fmla="*/ 307975 h 2079625"/>
                <a:gd name="connsiteX112" fmla="*/ 654050 w 4216400"/>
                <a:gd name="connsiteY112" fmla="*/ 307975 h 2079625"/>
                <a:gd name="connsiteX113" fmla="*/ 638175 w 4216400"/>
                <a:gd name="connsiteY113" fmla="*/ 282575 h 2079625"/>
                <a:gd name="connsiteX114" fmla="*/ 577850 w 4216400"/>
                <a:gd name="connsiteY114" fmla="*/ 282575 h 2079625"/>
                <a:gd name="connsiteX115" fmla="*/ 577850 w 4216400"/>
                <a:gd name="connsiteY115" fmla="*/ 254000 h 2079625"/>
                <a:gd name="connsiteX116" fmla="*/ 508000 w 4216400"/>
                <a:gd name="connsiteY116" fmla="*/ 254000 h 2079625"/>
                <a:gd name="connsiteX117" fmla="*/ 504825 w 4216400"/>
                <a:gd name="connsiteY117" fmla="*/ 238125 h 2079625"/>
                <a:gd name="connsiteX118" fmla="*/ 431800 w 4216400"/>
                <a:gd name="connsiteY118" fmla="*/ 234950 h 2079625"/>
                <a:gd name="connsiteX119" fmla="*/ 431800 w 4216400"/>
                <a:gd name="connsiteY119" fmla="*/ 196850 h 2079625"/>
                <a:gd name="connsiteX120" fmla="*/ 387350 w 4216400"/>
                <a:gd name="connsiteY120" fmla="*/ 190500 h 2079625"/>
                <a:gd name="connsiteX121" fmla="*/ 381000 w 4216400"/>
                <a:gd name="connsiteY121" fmla="*/ 161925 h 2079625"/>
                <a:gd name="connsiteX122" fmla="*/ 381000 w 4216400"/>
                <a:gd name="connsiteY122" fmla="*/ 161925 h 2079625"/>
                <a:gd name="connsiteX123" fmla="*/ 330200 w 4216400"/>
                <a:gd name="connsiteY123" fmla="*/ 120650 h 2079625"/>
                <a:gd name="connsiteX124" fmla="*/ 292100 w 4216400"/>
                <a:gd name="connsiteY124" fmla="*/ 123825 h 2079625"/>
                <a:gd name="connsiteX125" fmla="*/ 288925 w 4216400"/>
                <a:gd name="connsiteY125" fmla="*/ 107950 h 2079625"/>
                <a:gd name="connsiteX126" fmla="*/ 203200 w 4216400"/>
                <a:gd name="connsiteY126" fmla="*/ 104775 h 2079625"/>
                <a:gd name="connsiteX127" fmla="*/ 180975 w 4216400"/>
                <a:gd name="connsiteY127" fmla="*/ 31750 h 2079625"/>
                <a:gd name="connsiteX128" fmla="*/ 117475 w 4216400"/>
                <a:gd name="connsiteY128" fmla="*/ 31750 h 2079625"/>
                <a:gd name="connsiteX129" fmla="*/ 114300 w 4216400"/>
                <a:gd name="connsiteY129" fmla="*/ 19050 h 2079625"/>
                <a:gd name="connsiteX130" fmla="*/ 60325 w 4216400"/>
                <a:gd name="connsiteY130" fmla="*/ 19050 h 2079625"/>
                <a:gd name="connsiteX131" fmla="*/ 60325 w 4216400"/>
                <a:gd name="connsiteY131" fmla="*/ 3175 h 2079625"/>
                <a:gd name="connsiteX132" fmla="*/ 0 w 4216400"/>
                <a:gd name="connsiteY132" fmla="*/ 0 h 2079625"/>
                <a:gd name="connsiteX0" fmla="*/ 4216400 w 4216400"/>
                <a:gd name="connsiteY0" fmla="*/ 2079625 h 2079625"/>
                <a:gd name="connsiteX1" fmla="*/ 3409950 w 4216400"/>
                <a:gd name="connsiteY1" fmla="*/ 2079625 h 2079625"/>
                <a:gd name="connsiteX2" fmla="*/ 3409950 w 4216400"/>
                <a:gd name="connsiteY2" fmla="*/ 2022475 h 2079625"/>
                <a:gd name="connsiteX3" fmla="*/ 3352800 w 4216400"/>
                <a:gd name="connsiteY3" fmla="*/ 2022475 h 2079625"/>
                <a:gd name="connsiteX4" fmla="*/ 3352800 w 4216400"/>
                <a:gd name="connsiteY4" fmla="*/ 1971675 h 2079625"/>
                <a:gd name="connsiteX5" fmla="*/ 3279775 w 4216400"/>
                <a:gd name="connsiteY5" fmla="*/ 1971675 h 2079625"/>
                <a:gd name="connsiteX6" fmla="*/ 3279775 w 4216400"/>
                <a:gd name="connsiteY6" fmla="*/ 1927225 h 2079625"/>
                <a:gd name="connsiteX7" fmla="*/ 3235325 w 4216400"/>
                <a:gd name="connsiteY7" fmla="*/ 1927225 h 2079625"/>
                <a:gd name="connsiteX8" fmla="*/ 3235325 w 4216400"/>
                <a:gd name="connsiteY8" fmla="*/ 1879600 h 2079625"/>
                <a:gd name="connsiteX9" fmla="*/ 3235325 w 4216400"/>
                <a:gd name="connsiteY9" fmla="*/ 1879600 h 2079625"/>
                <a:gd name="connsiteX10" fmla="*/ 3213100 w 4216400"/>
                <a:gd name="connsiteY10" fmla="*/ 1879600 h 2079625"/>
                <a:gd name="connsiteX11" fmla="*/ 3213100 w 4216400"/>
                <a:gd name="connsiteY11" fmla="*/ 1835150 h 2079625"/>
                <a:gd name="connsiteX12" fmla="*/ 3136900 w 4216400"/>
                <a:gd name="connsiteY12" fmla="*/ 1835150 h 2079625"/>
                <a:gd name="connsiteX13" fmla="*/ 3136900 w 4216400"/>
                <a:gd name="connsiteY13" fmla="*/ 1797050 h 2079625"/>
                <a:gd name="connsiteX14" fmla="*/ 3022600 w 4216400"/>
                <a:gd name="connsiteY14" fmla="*/ 1797050 h 2079625"/>
                <a:gd name="connsiteX15" fmla="*/ 3022600 w 4216400"/>
                <a:gd name="connsiteY15" fmla="*/ 1752600 h 2079625"/>
                <a:gd name="connsiteX16" fmla="*/ 2870200 w 4216400"/>
                <a:gd name="connsiteY16" fmla="*/ 1752600 h 2079625"/>
                <a:gd name="connsiteX17" fmla="*/ 2870200 w 4216400"/>
                <a:gd name="connsiteY17" fmla="*/ 1663700 h 2079625"/>
                <a:gd name="connsiteX18" fmla="*/ 2854325 w 4216400"/>
                <a:gd name="connsiteY18" fmla="*/ 1663700 h 2079625"/>
                <a:gd name="connsiteX19" fmla="*/ 2854325 w 4216400"/>
                <a:gd name="connsiteY19" fmla="*/ 1635125 h 2079625"/>
                <a:gd name="connsiteX20" fmla="*/ 2797175 w 4216400"/>
                <a:gd name="connsiteY20" fmla="*/ 1635125 h 2079625"/>
                <a:gd name="connsiteX21" fmla="*/ 2797175 w 4216400"/>
                <a:gd name="connsiteY21" fmla="*/ 1635125 h 2079625"/>
                <a:gd name="connsiteX22" fmla="*/ 2778125 w 4216400"/>
                <a:gd name="connsiteY22" fmla="*/ 1616075 h 2079625"/>
                <a:gd name="connsiteX23" fmla="*/ 2778125 w 4216400"/>
                <a:gd name="connsiteY23" fmla="*/ 1587500 h 2079625"/>
                <a:gd name="connsiteX24" fmla="*/ 2667000 w 4216400"/>
                <a:gd name="connsiteY24" fmla="*/ 1587500 h 2079625"/>
                <a:gd name="connsiteX25" fmla="*/ 2667000 w 4216400"/>
                <a:gd name="connsiteY25" fmla="*/ 1562100 h 2079625"/>
                <a:gd name="connsiteX26" fmla="*/ 2667000 w 4216400"/>
                <a:gd name="connsiteY26" fmla="*/ 1562100 h 2079625"/>
                <a:gd name="connsiteX27" fmla="*/ 2667000 w 4216400"/>
                <a:gd name="connsiteY27" fmla="*/ 1562100 h 2079625"/>
                <a:gd name="connsiteX28" fmla="*/ 2628900 w 4216400"/>
                <a:gd name="connsiteY28" fmla="*/ 1562100 h 2079625"/>
                <a:gd name="connsiteX29" fmla="*/ 2628900 w 4216400"/>
                <a:gd name="connsiteY29" fmla="*/ 1530350 h 2079625"/>
                <a:gd name="connsiteX30" fmla="*/ 2628900 w 4216400"/>
                <a:gd name="connsiteY30" fmla="*/ 1530350 h 2079625"/>
                <a:gd name="connsiteX31" fmla="*/ 2613025 w 4216400"/>
                <a:gd name="connsiteY31" fmla="*/ 1514475 h 2079625"/>
                <a:gd name="connsiteX32" fmla="*/ 2559050 w 4216400"/>
                <a:gd name="connsiteY32" fmla="*/ 1514475 h 2079625"/>
                <a:gd name="connsiteX33" fmla="*/ 2559050 w 4216400"/>
                <a:gd name="connsiteY33" fmla="*/ 1492250 h 2079625"/>
                <a:gd name="connsiteX34" fmla="*/ 2508250 w 4216400"/>
                <a:gd name="connsiteY34" fmla="*/ 1492250 h 2079625"/>
                <a:gd name="connsiteX35" fmla="*/ 2508250 w 4216400"/>
                <a:gd name="connsiteY35" fmla="*/ 1492250 h 2079625"/>
                <a:gd name="connsiteX36" fmla="*/ 2489200 w 4216400"/>
                <a:gd name="connsiteY36" fmla="*/ 1473200 h 2079625"/>
                <a:gd name="connsiteX37" fmla="*/ 2489200 w 4216400"/>
                <a:gd name="connsiteY37" fmla="*/ 1473200 h 2079625"/>
                <a:gd name="connsiteX38" fmla="*/ 2441575 w 4216400"/>
                <a:gd name="connsiteY38" fmla="*/ 1473200 h 2079625"/>
                <a:gd name="connsiteX39" fmla="*/ 2441575 w 4216400"/>
                <a:gd name="connsiteY39" fmla="*/ 1409700 h 2079625"/>
                <a:gd name="connsiteX40" fmla="*/ 2374900 w 4216400"/>
                <a:gd name="connsiteY40" fmla="*/ 1409700 h 2079625"/>
                <a:gd name="connsiteX41" fmla="*/ 2374900 w 4216400"/>
                <a:gd name="connsiteY41" fmla="*/ 1393825 h 2079625"/>
                <a:gd name="connsiteX42" fmla="*/ 2336800 w 4216400"/>
                <a:gd name="connsiteY42" fmla="*/ 1393825 h 2079625"/>
                <a:gd name="connsiteX43" fmla="*/ 2336800 w 4216400"/>
                <a:gd name="connsiteY43" fmla="*/ 1355725 h 2079625"/>
                <a:gd name="connsiteX44" fmla="*/ 2289175 w 4216400"/>
                <a:gd name="connsiteY44" fmla="*/ 1355725 h 2079625"/>
                <a:gd name="connsiteX45" fmla="*/ 2289175 w 4216400"/>
                <a:gd name="connsiteY45" fmla="*/ 1355725 h 2079625"/>
                <a:gd name="connsiteX46" fmla="*/ 2266950 w 4216400"/>
                <a:gd name="connsiteY46" fmla="*/ 1333500 h 2079625"/>
                <a:gd name="connsiteX47" fmla="*/ 2203450 w 4216400"/>
                <a:gd name="connsiteY47" fmla="*/ 1228725 h 2079625"/>
                <a:gd name="connsiteX48" fmla="*/ 2174875 w 4216400"/>
                <a:gd name="connsiteY48" fmla="*/ 1228725 h 2079625"/>
                <a:gd name="connsiteX49" fmla="*/ 2184400 w 4216400"/>
                <a:gd name="connsiteY49" fmla="*/ 1196975 h 2079625"/>
                <a:gd name="connsiteX50" fmla="*/ 2152650 w 4216400"/>
                <a:gd name="connsiteY50" fmla="*/ 1200150 h 2079625"/>
                <a:gd name="connsiteX51" fmla="*/ 2155825 w 4216400"/>
                <a:gd name="connsiteY51" fmla="*/ 1155700 h 2079625"/>
                <a:gd name="connsiteX52" fmla="*/ 2101850 w 4216400"/>
                <a:gd name="connsiteY52" fmla="*/ 1158875 h 2079625"/>
                <a:gd name="connsiteX53" fmla="*/ 2111375 w 4216400"/>
                <a:gd name="connsiteY53" fmla="*/ 1130300 h 2079625"/>
                <a:gd name="connsiteX54" fmla="*/ 2035175 w 4216400"/>
                <a:gd name="connsiteY54" fmla="*/ 1130300 h 2079625"/>
                <a:gd name="connsiteX55" fmla="*/ 2022475 w 4216400"/>
                <a:gd name="connsiteY55" fmla="*/ 1092200 h 2079625"/>
                <a:gd name="connsiteX56" fmla="*/ 1978025 w 4216400"/>
                <a:gd name="connsiteY56" fmla="*/ 1095375 h 2079625"/>
                <a:gd name="connsiteX57" fmla="*/ 1981200 w 4216400"/>
                <a:gd name="connsiteY57" fmla="*/ 1063625 h 2079625"/>
                <a:gd name="connsiteX58" fmla="*/ 1939925 w 4216400"/>
                <a:gd name="connsiteY58" fmla="*/ 1057275 h 2079625"/>
                <a:gd name="connsiteX59" fmla="*/ 1943100 w 4216400"/>
                <a:gd name="connsiteY59" fmla="*/ 1044575 h 2079625"/>
                <a:gd name="connsiteX60" fmla="*/ 1895475 w 4216400"/>
                <a:gd name="connsiteY60" fmla="*/ 1044575 h 2079625"/>
                <a:gd name="connsiteX61" fmla="*/ 1889125 w 4216400"/>
                <a:gd name="connsiteY61" fmla="*/ 1025525 h 2079625"/>
                <a:gd name="connsiteX62" fmla="*/ 1790700 w 4216400"/>
                <a:gd name="connsiteY62" fmla="*/ 1025525 h 2079625"/>
                <a:gd name="connsiteX63" fmla="*/ 1793875 w 4216400"/>
                <a:gd name="connsiteY63" fmla="*/ 996950 h 2079625"/>
                <a:gd name="connsiteX64" fmla="*/ 1755775 w 4216400"/>
                <a:gd name="connsiteY64" fmla="*/ 996950 h 2079625"/>
                <a:gd name="connsiteX65" fmla="*/ 1758950 w 4216400"/>
                <a:gd name="connsiteY65" fmla="*/ 965200 h 2079625"/>
                <a:gd name="connsiteX66" fmla="*/ 1736725 w 4216400"/>
                <a:gd name="connsiteY66" fmla="*/ 965200 h 2079625"/>
                <a:gd name="connsiteX67" fmla="*/ 1733550 w 4216400"/>
                <a:gd name="connsiteY67" fmla="*/ 920750 h 2079625"/>
                <a:gd name="connsiteX68" fmla="*/ 1701800 w 4216400"/>
                <a:gd name="connsiteY68" fmla="*/ 920750 h 2079625"/>
                <a:gd name="connsiteX69" fmla="*/ 1701800 w 4216400"/>
                <a:gd name="connsiteY69" fmla="*/ 860425 h 2079625"/>
                <a:gd name="connsiteX70" fmla="*/ 1663700 w 4216400"/>
                <a:gd name="connsiteY70" fmla="*/ 860425 h 2079625"/>
                <a:gd name="connsiteX71" fmla="*/ 1666875 w 4216400"/>
                <a:gd name="connsiteY71" fmla="*/ 831850 h 2079625"/>
                <a:gd name="connsiteX72" fmla="*/ 1631950 w 4216400"/>
                <a:gd name="connsiteY72" fmla="*/ 831850 h 2079625"/>
                <a:gd name="connsiteX73" fmla="*/ 1631950 w 4216400"/>
                <a:gd name="connsiteY73" fmla="*/ 831850 h 2079625"/>
                <a:gd name="connsiteX74" fmla="*/ 1625600 w 4216400"/>
                <a:gd name="connsiteY74" fmla="*/ 809625 h 2079625"/>
                <a:gd name="connsiteX75" fmla="*/ 1606550 w 4216400"/>
                <a:gd name="connsiteY75" fmla="*/ 796925 h 2079625"/>
                <a:gd name="connsiteX76" fmla="*/ 1562100 w 4216400"/>
                <a:gd name="connsiteY76" fmla="*/ 796925 h 2079625"/>
                <a:gd name="connsiteX77" fmla="*/ 1558925 w 4216400"/>
                <a:gd name="connsiteY77" fmla="*/ 777875 h 2079625"/>
                <a:gd name="connsiteX78" fmla="*/ 1514475 w 4216400"/>
                <a:gd name="connsiteY78" fmla="*/ 781050 h 2079625"/>
                <a:gd name="connsiteX79" fmla="*/ 1492250 w 4216400"/>
                <a:gd name="connsiteY79" fmla="*/ 746125 h 2079625"/>
                <a:gd name="connsiteX80" fmla="*/ 1371600 w 4216400"/>
                <a:gd name="connsiteY80" fmla="*/ 742950 h 2079625"/>
                <a:gd name="connsiteX81" fmla="*/ 1374775 w 4216400"/>
                <a:gd name="connsiteY81" fmla="*/ 708025 h 2079625"/>
                <a:gd name="connsiteX82" fmla="*/ 1339850 w 4216400"/>
                <a:gd name="connsiteY82" fmla="*/ 708025 h 2079625"/>
                <a:gd name="connsiteX83" fmla="*/ 1343025 w 4216400"/>
                <a:gd name="connsiteY83" fmla="*/ 688975 h 2079625"/>
                <a:gd name="connsiteX84" fmla="*/ 1308100 w 4216400"/>
                <a:gd name="connsiteY84" fmla="*/ 695325 h 2079625"/>
                <a:gd name="connsiteX85" fmla="*/ 1304925 w 4216400"/>
                <a:gd name="connsiteY85" fmla="*/ 641350 h 2079625"/>
                <a:gd name="connsiteX86" fmla="*/ 1273175 w 4216400"/>
                <a:gd name="connsiteY86" fmla="*/ 638175 h 2079625"/>
                <a:gd name="connsiteX87" fmla="*/ 1266825 w 4216400"/>
                <a:gd name="connsiteY87" fmla="*/ 600075 h 2079625"/>
                <a:gd name="connsiteX88" fmla="*/ 1231900 w 4216400"/>
                <a:gd name="connsiteY88" fmla="*/ 603250 h 2079625"/>
                <a:gd name="connsiteX89" fmla="*/ 1235075 w 4216400"/>
                <a:gd name="connsiteY89" fmla="*/ 561975 h 2079625"/>
                <a:gd name="connsiteX90" fmla="*/ 1174750 w 4216400"/>
                <a:gd name="connsiteY90" fmla="*/ 561975 h 2079625"/>
                <a:gd name="connsiteX91" fmla="*/ 1177925 w 4216400"/>
                <a:gd name="connsiteY91" fmla="*/ 546100 h 2079625"/>
                <a:gd name="connsiteX92" fmla="*/ 1120775 w 4216400"/>
                <a:gd name="connsiteY92" fmla="*/ 542925 h 2079625"/>
                <a:gd name="connsiteX93" fmla="*/ 1127125 w 4216400"/>
                <a:gd name="connsiteY93" fmla="*/ 527050 h 2079625"/>
                <a:gd name="connsiteX94" fmla="*/ 1063625 w 4216400"/>
                <a:gd name="connsiteY94" fmla="*/ 523875 h 2079625"/>
                <a:gd name="connsiteX95" fmla="*/ 1063625 w 4216400"/>
                <a:gd name="connsiteY95" fmla="*/ 511175 h 2079625"/>
                <a:gd name="connsiteX96" fmla="*/ 1012825 w 4216400"/>
                <a:gd name="connsiteY96" fmla="*/ 511175 h 2079625"/>
                <a:gd name="connsiteX97" fmla="*/ 1019175 w 4216400"/>
                <a:gd name="connsiteY97" fmla="*/ 492125 h 2079625"/>
                <a:gd name="connsiteX98" fmla="*/ 984250 w 4216400"/>
                <a:gd name="connsiteY98" fmla="*/ 495300 h 2079625"/>
                <a:gd name="connsiteX99" fmla="*/ 984250 w 4216400"/>
                <a:gd name="connsiteY99" fmla="*/ 463550 h 2079625"/>
                <a:gd name="connsiteX100" fmla="*/ 930275 w 4216400"/>
                <a:gd name="connsiteY100" fmla="*/ 463550 h 2079625"/>
                <a:gd name="connsiteX101" fmla="*/ 927100 w 4216400"/>
                <a:gd name="connsiteY101" fmla="*/ 415925 h 2079625"/>
                <a:gd name="connsiteX102" fmla="*/ 901700 w 4216400"/>
                <a:gd name="connsiteY102" fmla="*/ 419100 h 2079625"/>
                <a:gd name="connsiteX103" fmla="*/ 901700 w 4216400"/>
                <a:gd name="connsiteY103" fmla="*/ 400050 h 2079625"/>
                <a:gd name="connsiteX104" fmla="*/ 863600 w 4216400"/>
                <a:gd name="connsiteY104" fmla="*/ 400050 h 2079625"/>
                <a:gd name="connsiteX105" fmla="*/ 866775 w 4216400"/>
                <a:gd name="connsiteY105" fmla="*/ 381000 h 2079625"/>
                <a:gd name="connsiteX106" fmla="*/ 866775 w 4216400"/>
                <a:gd name="connsiteY106" fmla="*/ 381000 h 2079625"/>
                <a:gd name="connsiteX107" fmla="*/ 838200 w 4216400"/>
                <a:gd name="connsiteY107" fmla="*/ 349250 h 2079625"/>
                <a:gd name="connsiteX108" fmla="*/ 781050 w 4216400"/>
                <a:gd name="connsiteY108" fmla="*/ 346075 h 2079625"/>
                <a:gd name="connsiteX109" fmla="*/ 768350 w 4216400"/>
                <a:gd name="connsiteY109" fmla="*/ 320675 h 2079625"/>
                <a:gd name="connsiteX110" fmla="*/ 688975 w 4216400"/>
                <a:gd name="connsiteY110" fmla="*/ 320675 h 2079625"/>
                <a:gd name="connsiteX111" fmla="*/ 688975 w 4216400"/>
                <a:gd name="connsiteY111" fmla="*/ 307975 h 2079625"/>
                <a:gd name="connsiteX112" fmla="*/ 654050 w 4216400"/>
                <a:gd name="connsiteY112" fmla="*/ 307975 h 2079625"/>
                <a:gd name="connsiteX113" fmla="*/ 638175 w 4216400"/>
                <a:gd name="connsiteY113" fmla="*/ 282575 h 2079625"/>
                <a:gd name="connsiteX114" fmla="*/ 577850 w 4216400"/>
                <a:gd name="connsiteY114" fmla="*/ 282575 h 2079625"/>
                <a:gd name="connsiteX115" fmla="*/ 577850 w 4216400"/>
                <a:gd name="connsiteY115" fmla="*/ 254000 h 2079625"/>
                <a:gd name="connsiteX116" fmla="*/ 508000 w 4216400"/>
                <a:gd name="connsiteY116" fmla="*/ 254000 h 2079625"/>
                <a:gd name="connsiteX117" fmla="*/ 504825 w 4216400"/>
                <a:gd name="connsiteY117" fmla="*/ 238125 h 2079625"/>
                <a:gd name="connsiteX118" fmla="*/ 431800 w 4216400"/>
                <a:gd name="connsiteY118" fmla="*/ 234950 h 2079625"/>
                <a:gd name="connsiteX119" fmla="*/ 431800 w 4216400"/>
                <a:gd name="connsiteY119" fmla="*/ 196850 h 2079625"/>
                <a:gd name="connsiteX120" fmla="*/ 387350 w 4216400"/>
                <a:gd name="connsiteY120" fmla="*/ 190500 h 2079625"/>
                <a:gd name="connsiteX121" fmla="*/ 381000 w 4216400"/>
                <a:gd name="connsiteY121" fmla="*/ 161925 h 2079625"/>
                <a:gd name="connsiteX122" fmla="*/ 381000 w 4216400"/>
                <a:gd name="connsiteY122" fmla="*/ 161925 h 2079625"/>
                <a:gd name="connsiteX123" fmla="*/ 330200 w 4216400"/>
                <a:gd name="connsiteY123" fmla="*/ 120650 h 2079625"/>
                <a:gd name="connsiteX124" fmla="*/ 292100 w 4216400"/>
                <a:gd name="connsiteY124" fmla="*/ 123825 h 2079625"/>
                <a:gd name="connsiteX125" fmla="*/ 288925 w 4216400"/>
                <a:gd name="connsiteY125" fmla="*/ 107950 h 2079625"/>
                <a:gd name="connsiteX126" fmla="*/ 203200 w 4216400"/>
                <a:gd name="connsiteY126" fmla="*/ 104775 h 2079625"/>
                <a:gd name="connsiteX127" fmla="*/ 180975 w 4216400"/>
                <a:gd name="connsiteY127" fmla="*/ 31750 h 2079625"/>
                <a:gd name="connsiteX128" fmla="*/ 117475 w 4216400"/>
                <a:gd name="connsiteY128" fmla="*/ 31750 h 2079625"/>
                <a:gd name="connsiteX129" fmla="*/ 114300 w 4216400"/>
                <a:gd name="connsiteY129" fmla="*/ 19050 h 2079625"/>
                <a:gd name="connsiteX130" fmla="*/ 60325 w 4216400"/>
                <a:gd name="connsiteY130" fmla="*/ 19050 h 2079625"/>
                <a:gd name="connsiteX131" fmla="*/ 60325 w 4216400"/>
                <a:gd name="connsiteY131" fmla="*/ 3175 h 2079625"/>
                <a:gd name="connsiteX132" fmla="*/ 0 w 4216400"/>
                <a:gd name="connsiteY132" fmla="*/ 0 h 207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4216400" h="2079625">
                  <a:moveTo>
                    <a:pt x="4216400" y="2079625"/>
                  </a:moveTo>
                  <a:lnTo>
                    <a:pt x="3409950" y="2079625"/>
                  </a:lnTo>
                  <a:lnTo>
                    <a:pt x="3409950" y="2022475"/>
                  </a:lnTo>
                  <a:lnTo>
                    <a:pt x="3352800" y="2022475"/>
                  </a:lnTo>
                  <a:lnTo>
                    <a:pt x="3352800" y="1971675"/>
                  </a:lnTo>
                  <a:lnTo>
                    <a:pt x="3279775" y="1971675"/>
                  </a:lnTo>
                  <a:lnTo>
                    <a:pt x="3279775" y="1927225"/>
                  </a:lnTo>
                  <a:lnTo>
                    <a:pt x="3235325" y="1927225"/>
                  </a:lnTo>
                  <a:lnTo>
                    <a:pt x="3235325" y="1879600"/>
                  </a:lnTo>
                  <a:lnTo>
                    <a:pt x="3235325" y="1879600"/>
                  </a:lnTo>
                  <a:lnTo>
                    <a:pt x="3213100" y="1879600"/>
                  </a:lnTo>
                  <a:lnTo>
                    <a:pt x="3213100" y="1835150"/>
                  </a:lnTo>
                  <a:lnTo>
                    <a:pt x="3136900" y="1835150"/>
                  </a:lnTo>
                  <a:lnTo>
                    <a:pt x="3136900" y="1797050"/>
                  </a:lnTo>
                  <a:lnTo>
                    <a:pt x="3022600" y="1797050"/>
                  </a:lnTo>
                  <a:lnTo>
                    <a:pt x="3022600" y="1752600"/>
                  </a:lnTo>
                  <a:lnTo>
                    <a:pt x="2870200" y="1752600"/>
                  </a:lnTo>
                  <a:lnTo>
                    <a:pt x="2870200" y="1663700"/>
                  </a:lnTo>
                  <a:lnTo>
                    <a:pt x="2854325" y="1663700"/>
                  </a:lnTo>
                  <a:lnTo>
                    <a:pt x="2854325" y="1635125"/>
                  </a:lnTo>
                  <a:lnTo>
                    <a:pt x="2797175" y="1635125"/>
                  </a:lnTo>
                  <a:lnTo>
                    <a:pt x="2797175" y="1635125"/>
                  </a:lnTo>
                  <a:lnTo>
                    <a:pt x="2778125" y="1616075"/>
                  </a:lnTo>
                  <a:lnTo>
                    <a:pt x="2778125" y="1587500"/>
                  </a:lnTo>
                  <a:lnTo>
                    <a:pt x="2667000" y="1587500"/>
                  </a:lnTo>
                  <a:lnTo>
                    <a:pt x="2667000" y="1562100"/>
                  </a:lnTo>
                  <a:lnTo>
                    <a:pt x="2667000" y="1562100"/>
                  </a:lnTo>
                  <a:lnTo>
                    <a:pt x="2667000" y="1562100"/>
                  </a:lnTo>
                  <a:lnTo>
                    <a:pt x="2628900" y="1562100"/>
                  </a:lnTo>
                  <a:lnTo>
                    <a:pt x="2628900" y="1530350"/>
                  </a:lnTo>
                  <a:lnTo>
                    <a:pt x="2628900" y="1530350"/>
                  </a:lnTo>
                  <a:lnTo>
                    <a:pt x="2613025" y="1514475"/>
                  </a:lnTo>
                  <a:lnTo>
                    <a:pt x="2559050" y="1514475"/>
                  </a:lnTo>
                  <a:lnTo>
                    <a:pt x="2559050" y="1492250"/>
                  </a:lnTo>
                  <a:lnTo>
                    <a:pt x="2508250" y="1492250"/>
                  </a:lnTo>
                  <a:lnTo>
                    <a:pt x="2508250" y="1492250"/>
                  </a:lnTo>
                  <a:lnTo>
                    <a:pt x="2489200" y="1473200"/>
                  </a:lnTo>
                  <a:lnTo>
                    <a:pt x="2489200" y="1473200"/>
                  </a:lnTo>
                  <a:lnTo>
                    <a:pt x="2441575" y="1473200"/>
                  </a:lnTo>
                  <a:lnTo>
                    <a:pt x="2441575" y="1409700"/>
                  </a:lnTo>
                  <a:lnTo>
                    <a:pt x="2374900" y="1409700"/>
                  </a:lnTo>
                  <a:lnTo>
                    <a:pt x="2374900" y="1393825"/>
                  </a:lnTo>
                  <a:lnTo>
                    <a:pt x="2336800" y="1393825"/>
                  </a:lnTo>
                  <a:lnTo>
                    <a:pt x="2336800" y="1355725"/>
                  </a:lnTo>
                  <a:lnTo>
                    <a:pt x="2289175" y="1355725"/>
                  </a:lnTo>
                  <a:lnTo>
                    <a:pt x="2289175" y="1355725"/>
                  </a:lnTo>
                  <a:lnTo>
                    <a:pt x="2266950" y="1333500"/>
                  </a:lnTo>
                  <a:lnTo>
                    <a:pt x="2203450" y="1228725"/>
                  </a:lnTo>
                  <a:lnTo>
                    <a:pt x="2174875" y="1228725"/>
                  </a:lnTo>
                  <a:lnTo>
                    <a:pt x="2184400" y="1196975"/>
                  </a:lnTo>
                  <a:lnTo>
                    <a:pt x="2152650" y="1200150"/>
                  </a:lnTo>
                  <a:lnTo>
                    <a:pt x="2155825" y="1155700"/>
                  </a:lnTo>
                  <a:lnTo>
                    <a:pt x="2101850" y="1158875"/>
                  </a:lnTo>
                  <a:lnTo>
                    <a:pt x="2111375" y="1130300"/>
                  </a:lnTo>
                  <a:lnTo>
                    <a:pt x="2035175" y="1130300"/>
                  </a:lnTo>
                  <a:lnTo>
                    <a:pt x="2022475" y="1092200"/>
                  </a:lnTo>
                  <a:lnTo>
                    <a:pt x="1978025" y="1095375"/>
                  </a:lnTo>
                  <a:lnTo>
                    <a:pt x="1981200" y="1063625"/>
                  </a:lnTo>
                  <a:lnTo>
                    <a:pt x="1939925" y="1057275"/>
                  </a:lnTo>
                  <a:lnTo>
                    <a:pt x="1943100" y="1044575"/>
                  </a:lnTo>
                  <a:lnTo>
                    <a:pt x="1895475" y="1044575"/>
                  </a:lnTo>
                  <a:lnTo>
                    <a:pt x="1889125" y="1025525"/>
                  </a:lnTo>
                  <a:lnTo>
                    <a:pt x="1790700" y="1025525"/>
                  </a:lnTo>
                  <a:lnTo>
                    <a:pt x="1793875" y="996950"/>
                  </a:lnTo>
                  <a:lnTo>
                    <a:pt x="1755775" y="996950"/>
                  </a:lnTo>
                  <a:lnTo>
                    <a:pt x="1758950" y="965200"/>
                  </a:lnTo>
                  <a:lnTo>
                    <a:pt x="1736725" y="965200"/>
                  </a:lnTo>
                  <a:lnTo>
                    <a:pt x="1733550" y="920750"/>
                  </a:lnTo>
                  <a:lnTo>
                    <a:pt x="1701800" y="920750"/>
                  </a:lnTo>
                  <a:lnTo>
                    <a:pt x="1701800" y="860425"/>
                  </a:lnTo>
                  <a:lnTo>
                    <a:pt x="1663700" y="860425"/>
                  </a:lnTo>
                  <a:lnTo>
                    <a:pt x="1666875" y="831850"/>
                  </a:lnTo>
                  <a:lnTo>
                    <a:pt x="1631950" y="831850"/>
                  </a:lnTo>
                  <a:lnTo>
                    <a:pt x="1631950" y="831850"/>
                  </a:lnTo>
                  <a:lnTo>
                    <a:pt x="1625600" y="809625"/>
                  </a:lnTo>
                  <a:lnTo>
                    <a:pt x="1606550" y="796925"/>
                  </a:lnTo>
                  <a:lnTo>
                    <a:pt x="1562100" y="796925"/>
                  </a:lnTo>
                  <a:lnTo>
                    <a:pt x="1558925" y="777875"/>
                  </a:lnTo>
                  <a:lnTo>
                    <a:pt x="1514475" y="781050"/>
                  </a:lnTo>
                  <a:lnTo>
                    <a:pt x="1492250" y="746125"/>
                  </a:lnTo>
                  <a:lnTo>
                    <a:pt x="1371600" y="742950"/>
                  </a:lnTo>
                  <a:lnTo>
                    <a:pt x="1374775" y="708025"/>
                  </a:lnTo>
                  <a:lnTo>
                    <a:pt x="1339850" y="708025"/>
                  </a:lnTo>
                  <a:lnTo>
                    <a:pt x="1343025" y="688975"/>
                  </a:lnTo>
                  <a:lnTo>
                    <a:pt x="1308100" y="695325"/>
                  </a:lnTo>
                  <a:lnTo>
                    <a:pt x="1304925" y="641350"/>
                  </a:lnTo>
                  <a:lnTo>
                    <a:pt x="1273175" y="638175"/>
                  </a:lnTo>
                  <a:lnTo>
                    <a:pt x="1266825" y="600075"/>
                  </a:lnTo>
                  <a:lnTo>
                    <a:pt x="1231900" y="603250"/>
                  </a:lnTo>
                  <a:lnTo>
                    <a:pt x="1235075" y="561975"/>
                  </a:lnTo>
                  <a:lnTo>
                    <a:pt x="1174750" y="561975"/>
                  </a:lnTo>
                  <a:lnTo>
                    <a:pt x="1177925" y="546100"/>
                  </a:lnTo>
                  <a:lnTo>
                    <a:pt x="1120775" y="542925"/>
                  </a:lnTo>
                  <a:lnTo>
                    <a:pt x="1127125" y="527050"/>
                  </a:lnTo>
                  <a:lnTo>
                    <a:pt x="1063625" y="523875"/>
                  </a:lnTo>
                  <a:lnTo>
                    <a:pt x="1063625" y="511175"/>
                  </a:lnTo>
                  <a:lnTo>
                    <a:pt x="1012825" y="511175"/>
                  </a:lnTo>
                  <a:lnTo>
                    <a:pt x="1019175" y="492125"/>
                  </a:lnTo>
                  <a:lnTo>
                    <a:pt x="984250" y="495300"/>
                  </a:lnTo>
                  <a:lnTo>
                    <a:pt x="984250" y="463550"/>
                  </a:lnTo>
                  <a:lnTo>
                    <a:pt x="930275" y="463550"/>
                  </a:lnTo>
                  <a:lnTo>
                    <a:pt x="927100" y="415925"/>
                  </a:lnTo>
                  <a:lnTo>
                    <a:pt x="901700" y="419100"/>
                  </a:lnTo>
                  <a:lnTo>
                    <a:pt x="901700" y="400050"/>
                  </a:lnTo>
                  <a:lnTo>
                    <a:pt x="863600" y="400050"/>
                  </a:lnTo>
                  <a:lnTo>
                    <a:pt x="866775" y="381000"/>
                  </a:lnTo>
                  <a:lnTo>
                    <a:pt x="866775" y="381000"/>
                  </a:lnTo>
                  <a:lnTo>
                    <a:pt x="838200" y="349250"/>
                  </a:lnTo>
                  <a:lnTo>
                    <a:pt x="781050" y="346075"/>
                  </a:lnTo>
                  <a:lnTo>
                    <a:pt x="768350" y="320675"/>
                  </a:lnTo>
                  <a:lnTo>
                    <a:pt x="688975" y="320675"/>
                  </a:lnTo>
                  <a:lnTo>
                    <a:pt x="688975" y="307975"/>
                  </a:lnTo>
                  <a:lnTo>
                    <a:pt x="654050" y="307975"/>
                  </a:lnTo>
                  <a:lnTo>
                    <a:pt x="638175" y="282575"/>
                  </a:lnTo>
                  <a:lnTo>
                    <a:pt x="577850" y="282575"/>
                  </a:lnTo>
                  <a:lnTo>
                    <a:pt x="577850" y="254000"/>
                  </a:lnTo>
                  <a:lnTo>
                    <a:pt x="508000" y="254000"/>
                  </a:lnTo>
                  <a:lnTo>
                    <a:pt x="504825" y="238125"/>
                  </a:lnTo>
                  <a:lnTo>
                    <a:pt x="431800" y="234950"/>
                  </a:lnTo>
                  <a:lnTo>
                    <a:pt x="431800" y="196850"/>
                  </a:lnTo>
                  <a:lnTo>
                    <a:pt x="387350" y="190500"/>
                  </a:lnTo>
                  <a:lnTo>
                    <a:pt x="381000" y="161925"/>
                  </a:lnTo>
                  <a:lnTo>
                    <a:pt x="381000" y="161925"/>
                  </a:lnTo>
                  <a:lnTo>
                    <a:pt x="330200" y="120650"/>
                  </a:lnTo>
                  <a:lnTo>
                    <a:pt x="292100" y="123825"/>
                  </a:lnTo>
                  <a:lnTo>
                    <a:pt x="288925" y="107950"/>
                  </a:lnTo>
                  <a:lnTo>
                    <a:pt x="203200" y="104775"/>
                  </a:lnTo>
                  <a:lnTo>
                    <a:pt x="180975" y="31750"/>
                  </a:lnTo>
                  <a:lnTo>
                    <a:pt x="117475" y="31750"/>
                  </a:lnTo>
                  <a:lnTo>
                    <a:pt x="114300" y="19050"/>
                  </a:lnTo>
                  <a:lnTo>
                    <a:pt x="60325" y="19050"/>
                  </a:lnTo>
                  <a:lnTo>
                    <a:pt x="60325" y="3175"/>
                  </a:lnTo>
                  <a:lnTo>
                    <a:pt x="0" y="0"/>
                  </a:lnTo>
                </a:path>
              </a:pathLst>
            </a:custGeom>
            <a:noFill/>
            <a:ln w="28575">
              <a:solidFill>
                <a:schemeClr val="accent3"/>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01" name="Freeform 100">
              <a:extLst>
                <a:ext uri="{FF2B5EF4-FFF2-40B4-BE49-F238E27FC236}">
                  <a16:creationId xmlns:a16="http://schemas.microsoft.com/office/drawing/2014/main" id="{B9D8AE8D-EEBF-AE45-86DF-52A78BAF96F9}"/>
                </a:ext>
              </a:extLst>
            </p:cNvPr>
            <p:cNvSpPr/>
            <p:nvPr/>
          </p:nvSpPr>
          <p:spPr bwMode="auto">
            <a:xfrm>
              <a:off x="1127125" y="1631950"/>
              <a:ext cx="250825" cy="95250"/>
            </a:xfrm>
            <a:custGeom>
              <a:avLst/>
              <a:gdLst>
                <a:gd name="connsiteX0" fmla="*/ 0 w 250825"/>
                <a:gd name="connsiteY0" fmla="*/ 0 h 95250"/>
                <a:gd name="connsiteX1" fmla="*/ 73025 w 250825"/>
                <a:gd name="connsiteY1" fmla="*/ 3175 h 95250"/>
                <a:gd name="connsiteX2" fmla="*/ 73025 w 250825"/>
                <a:gd name="connsiteY2" fmla="*/ 38100 h 95250"/>
                <a:gd name="connsiteX3" fmla="*/ 111125 w 250825"/>
                <a:gd name="connsiteY3" fmla="*/ 41275 h 95250"/>
                <a:gd name="connsiteX4" fmla="*/ 114300 w 250825"/>
                <a:gd name="connsiteY4" fmla="*/ 57150 h 95250"/>
                <a:gd name="connsiteX5" fmla="*/ 206375 w 250825"/>
                <a:gd name="connsiteY5" fmla="*/ 60325 h 95250"/>
                <a:gd name="connsiteX6" fmla="*/ 203200 w 250825"/>
                <a:gd name="connsiteY6" fmla="*/ 95250 h 95250"/>
                <a:gd name="connsiteX7" fmla="*/ 250825 w 250825"/>
                <a:gd name="connsiteY7" fmla="*/ 9525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825" h="95250">
                  <a:moveTo>
                    <a:pt x="0" y="0"/>
                  </a:moveTo>
                  <a:lnTo>
                    <a:pt x="73025" y="3175"/>
                  </a:lnTo>
                  <a:lnTo>
                    <a:pt x="73025" y="38100"/>
                  </a:lnTo>
                  <a:lnTo>
                    <a:pt x="111125" y="41275"/>
                  </a:lnTo>
                  <a:lnTo>
                    <a:pt x="114300" y="57150"/>
                  </a:lnTo>
                  <a:lnTo>
                    <a:pt x="206375" y="60325"/>
                  </a:lnTo>
                  <a:lnTo>
                    <a:pt x="203200" y="95250"/>
                  </a:lnTo>
                  <a:lnTo>
                    <a:pt x="250825" y="95250"/>
                  </a:lnTo>
                </a:path>
              </a:pathLst>
            </a:custGeom>
            <a:noFill/>
            <a:ln w="28575">
              <a:solidFill>
                <a:schemeClr val="accent3"/>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grpSp>
      <p:grpSp>
        <p:nvGrpSpPr>
          <p:cNvPr id="94" name="Group 93">
            <a:extLst>
              <a:ext uri="{FF2B5EF4-FFF2-40B4-BE49-F238E27FC236}">
                <a16:creationId xmlns:a16="http://schemas.microsoft.com/office/drawing/2014/main" id="{D32A9C8B-D2FE-0843-B9CC-A94E54A6AD1D}"/>
              </a:ext>
            </a:extLst>
          </p:cNvPr>
          <p:cNvGrpSpPr/>
          <p:nvPr/>
        </p:nvGrpSpPr>
        <p:grpSpPr>
          <a:xfrm>
            <a:off x="1130300" y="1638300"/>
            <a:ext cx="4443186" cy="869769"/>
            <a:chOff x="1130300" y="1638300"/>
            <a:chExt cx="4443186" cy="869769"/>
          </a:xfrm>
        </p:grpSpPr>
        <p:sp>
          <p:nvSpPr>
            <p:cNvPr id="82" name="Freeform 81">
              <a:extLst>
                <a:ext uri="{FF2B5EF4-FFF2-40B4-BE49-F238E27FC236}">
                  <a16:creationId xmlns:a16="http://schemas.microsoft.com/office/drawing/2014/main" id="{17E14572-A045-C04D-A042-8490215AFE97}"/>
                </a:ext>
              </a:extLst>
            </p:cNvPr>
            <p:cNvSpPr/>
            <p:nvPr/>
          </p:nvSpPr>
          <p:spPr bwMode="auto">
            <a:xfrm>
              <a:off x="3766457" y="2312126"/>
              <a:ext cx="1807029" cy="195943"/>
            </a:xfrm>
            <a:custGeom>
              <a:avLst/>
              <a:gdLst>
                <a:gd name="connsiteX0" fmla="*/ 1807029 w 1807029"/>
                <a:gd name="connsiteY0" fmla="*/ 195943 h 195943"/>
                <a:gd name="connsiteX1" fmla="*/ 818606 w 1807029"/>
                <a:gd name="connsiteY1" fmla="*/ 195943 h 195943"/>
                <a:gd name="connsiteX2" fmla="*/ 818606 w 1807029"/>
                <a:gd name="connsiteY2" fmla="*/ 143691 h 195943"/>
                <a:gd name="connsiteX3" fmla="*/ 600892 w 1807029"/>
                <a:gd name="connsiteY3" fmla="*/ 143691 h 195943"/>
                <a:gd name="connsiteX4" fmla="*/ 600892 w 1807029"/>
                <a:gd name="connsiteY4" fmla="*/ 143691 h 195943"/>
                <a:gd name="connsiteX5" fmla="*/ 600892 w 1807029"/>
                <a:gd name="connsiteY5" fmla="*/ 113211 h 195943"/>
                <a:gd name="connsiteX6" fmla="*/ 557349 w 1807029"/>
                <a:gd name="connsiteY6" fmla="*/ 113211 h 195943"/>
                <a:gd name="connsiteX7" fmla="*/ 557349 w 1807029"/>
                <a:gd name="connsiteY7" fmla="*/ 113211 h 195943"/>
                <a:gd name="connsiteX8" fmla="*/ 557349 w 1807029"/>
                <a:gd name="connsiteY8" fmla="*/ 113211 h 195943"/>
                <a:gd name="connsiteX9" fmla="*/ 557349 w 1807029"/>
                <a:gd name="connsiteY9" fmla="*/ 74023 h 195943"/>
                <a:gd name="connsiteX10" fmla="*/ 509452 w 1807029"/>
                <a:gd name="connsiteY10" fmla="*/ 74023 h 195943"/>
                <a:gd name="connsiteX11" fmla="*/ 509452 w 1807029"/>
                <a:gd name="connsiteY11" fmla="*/ 52251 h 195943"/>
                <a:gd name="connsiteX12" fmla="*/ 413657 w 1807029"/>
                <a:gd name="connsiteY12" fmla="*/ 52251 h 195943"/>
                <a:gd name="connsiteX13" fmla="*/ 413657 w 1807029"/>
                <a:gd name="connsiteY13" fmla="*/ 52251 h 195943"/>
                <a:gd name="connsiteX14" fmla="*/ 413657 w 1807029"/>
                <a:gd name="connsiteY14" fmla="*/ 52251 h 195943"/>
                <a:gd name="connsiteX15" fmla="*/ 413657 w 1807029"/>
                <a:gd name="connsiteY15" fmla="*/ 52251 h 195943"/>
                <a:gd name="connsiteX16" fmla="*/ 413657 w 1807029"/>
                <a:gd name="connsiteY16" fmla="*/ 21771 h 195943"/>
                <a:gd name="connsiteX17" fmla="*/ 274320 w 1807029"/>
                <a:gd name="connsiteY17" fmla="*/ 21771 h 195943"/>
                <a:gd name="connsiteX18" fmla="*/ 274320 w 1807029"/>
                <a:gd name="connsiteY18" fmla="*/ 0 h 195943"/>
                <a:gd name="connsiteX19" fmla="*/ 0 w 1807029"/>
                <a:gd name="connsiteY19" fmla="*/ 0 h 195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07029" h="195943">
                  <a:moveTo>
                    <a:pt x="1807029" y="195943"/>
                  </a:moveTo>
                  <a:lnTo>
                    <a:pt x="818606" y="195943"/>
                  </a:lnTo>
                  <a:lnTo>
                    <a:pt x="818606" y="143691"/>
                  </a:lnTo>
                  <a:lnTo>
                    <a:pt x="600892" y="143691"/>
                  </a:lnTo>
                  <a:lnTo>
                    <a:pt x="600892" y="143691"/>
                  </a:lnTo>
                  <a:lnTo>
                    <a:pt x="600892" y="113211"/>
                  </a:lnTo>
                  <a:lnTo>
                    <a:pt x="557349" y="113211"/>
                  </a:lnTo>
                  <a:lnTo>
                    <a:pt x="557349" y="113211"/>
                  </a:lnTo>
                  <a:lnTo>
                    <a:pt x="557349" y="113211"/>
                  </a:lnTo>
                  <a:lnTo>
                    <a:pt x="557349" y="74023"/>
                  </a:lnTo>
                  <a:lnTo>
                    <a:pt x="509452" y="74023"/>
                  </a:lnTo>
                  <a:lnTo>
                    <a:pt x="509452" y="52251"/>
                  </a:lnTo>
                  <a:lnTo>
                    <a:pt x="413657" y="52251"/>
                  </a:lnTo>
                  <a:lnTo>
                    <a:pt x="413657" y="52251"/>
                  </a:lnTo>
                  <a:lnTo>
                    <a:pt x="413657" y="52251"/>
                  </a:lnTo>
                  <a:lnTo>
                    <a:pt x="413657" y="52251"/>
                  </a:lnTo>
                  <a:lnTo>
                    <a:pt x="413657" y="21771"/>
                  </a:lnTo>
                  <a:lnTo>
                    <a:pt x="274320" y="21771"/>
                  </a:lnTo>
                  <a:lnTo>
                    <a:pt x="274320" y="0"/>
                  </a:lnTo>
                  <a:lnTo>
                    <a:pt x="0" y="0"/>
                  </a:lnTo>
                </a:path>
              </a:pathLst>
            </a:custGeom>
            <a:noFill/>
            <a:ln w="28575">
              <a:solidFill>
                <a:schemeClr val="accent1"/>
              </a:solidFill>
              <a:prstDash val="sysDot"/>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2B987D44-6FF2-894E-B633-53FE241F9146}"/>
                </a:ext>
              </a:extLst>
            </p:cNvPr>
            <p:cNvSpPr/>
            <p:nvPr/>
          </p:nvSpPr>
          <p:spPr bwMode="auto">
            <a:xfrm>
              <a:off x="1130300" y="1638300"/>
              <a:ext cx="2647950" cy="654050"/>
            </a:xfrm>
            <a:custGeom>
              <a:avLst/>
              <a:gdLst>
                <a:gd name="connsiteX0" fmla="*/ 2647950 w 2647950"/>
                <a:gd name="connsiteY0" fmla="*/ 654050 h 654050"/>
                <a:gd name="connsiteX1" fmla="*/ 2574925 w 2647950"/>
                <a:gd name="connsiteY1" fmla="*/ 654050 h 654050"/>
                <a:gd name="connsiteX2" fmla="*/ 2574925 w 2647950"/>
                <a:gd name="connsiteY2" fmla="*/ 654050 h 654050"/>
                <a:gd name="connsiteX3" fmla="*/ 2574925 w 2647950"/>
                <a:gd name="connsiteY3" fmla="*/ 654050 h 654050"/>
                <a:gd name="connsiteX4" fmla="*/ 2574925 w 2647950"/>
                <a:gd name="connsiteY4" fmla="*/ 654050 h 654050"/>
                <a:gd name="connsiteX5" fmla="*/ 2574925 w 2647950"/>
                <a:gd name="connsiteY5" fmla="*/ 631825 h 654050"/>
                <a:gd name="connsiteX6" fmla="*/ 2527300 w 2647950"/>
                <a:gd name="connsiteY6" fmla="*/ 631825 h 654050"/>
                <a:gd name="connsiteX7" fmla="*/ 2527300 w 2647950"/>
                <a:gd name="connsiteY7" fmla="*/ 593725 h 654050"/>
                <a:gd name="connsiteX8" fmla="*/ 2498725 w 2647950"/>
                <a:gd name="connsiteY8" fmla="*/ 593725 h 654050"/>
                <a:gd name="connsiteX9" fmla="*/ 2498725 w 2647950"/>
                <a:gd name="connsiteY9" fmla="*/ 593725 h 654050"/>
                <a:gd name="connsiteX10" fmla="*/ 2498725 w 2647950"/>
                <a:gd name="connsiteY10" fmla="*/ 593725 h 654050"/>
                <a:gd name="connsiteX11" fmla="*/ 2498725 w 2647950"/>
                <a:gd name="connsiteY11" fmla="*/ 568325 h 654050"/>
                <a:gd name="connsiteX12" fmla="*/ 2292350 w 2647950"/>
                <a:gd name="connsiteY12" fmla="*/ 568325 h 654050"/>
                <a:gd name="connsiteX13" fmla="*/ 2292350 w 2647950"/>
                <a:gd name="connsiteY13" fmla="*/ 568325 h 654050"/>
                <a:gd name="connsiteX14" fmla="*/ 2292350 w 2647950"/>
                <a:gd name="connsiteY14" fmla="*/ 546100 h 654050"/>
                <a:gd name="connsiteX15" fmla="*/ 2257425 w 2647950"/>
                <a:gd name="connsiteY15" fmla="*/ 546100 h 654050"/>
                <a:gd name="connsiteX16" fmla="*/ 2257425 w 2647950"/>
                <a:gd name="connsiteY16" fmla="*/ 530225 h 654050"/>
                <a:gd name="connsiteX17" fmla="*/ 2187575 w 2647950"/>
                <a:gd name="connsiteY17" fmla="*/ 530225 h 654050"/>
                <a:gd name="connsiteX18" fmla="*/ 2187575 w 2647950"/>
                <a:gd name="connsiteY18" fmla="*/ 514350 h 654050"/>
                <a:gd name="connsiteX19" fmla="*/ 2136775 w 2647950"/>
                <a:gd name="connsiteY19" fmla="*/ 514350 h 654050"/>
                <a:gd name="connsiteX20" fmla="*/ 2136775 w 2647950"/>
                <a:gd name="connsiteY20" fmla="*/ 482600 h 654050"/>
                <a:gd name="connsiteX21" fmla="*/ 1889125 w 2647950"/>
                <a:gd name="connsiteY21" fmla="*/ 482600 h 654050"/>
                <a:gd name="connsiteX22" fmla="*/ 1889125 w 2647950"/>
                <a:gd name="connsiteY22" fmla="*/ 482600 h 654050"/>
                <a:gd name="connsiteX23" fmla="*/ 1889125 w 2647950"/>
                <a:gd name="connsiteY23" fmla="*/ 482600 h 654050"/>
                <a:gd name="connsiteX24" fmla="*/ 1889125 w 2647950"/>
                <a:gd name="connsiteY24" fmla="*/ 457200 h 654050"/>
                <a:gd name="connsiteX25" fmla="*/ 1854200 w 2647950"/>
                <a:gd name="connsiteY25" fmla="*/ 457200 h 654050"/>
                <a:gd name="connsiteX26" fmla="*/ 1854200 w 2647950"/>
                <a:gd name="connsiteY26" fmla="*/ 438150 h 654050"/>
                <a:gd name="connsiteX27" fmla="*/ 1724025 w 2647950"/>
                <a:gd name="connsiteY27" fmla="*/ 438150 h 654050"/>
                <a:gd name="connsiteX28" fmla="*/ 1724025 w 2647950"/>
                <a:gd name="connsiteY28" fmla="*/ 438150 h 654050"/>
                <a:gd name="connsiteX29" fmla="*/ 1724025 w 2647950"/>
                <a:gd name="connsiteY29" fmla="*/ 415925 h 654050"/>
                <a:gd name="connsiteX30" fmla="*/ 1641475 w 2647950"/>
                <a:gd name="connsiteY30" fmla="*/ 415925 h 654050"/>
                <a:gd name="connsiteX31" fmla="*/ 1641475 w 2647950"/>
                <a:gd name="connsiteY31" fmla="*/ 415925 h 654050"/>
                <a:gd name="connsiteX32" fmla="*/ 1641475 w 2647950"/>
                <a:gd name="connsiteY32" fmla="*/ 415925 h 654050"/>
                <a:gd name="connsiteX33" fmla="*/ 1641475 w 2647950"/>
                <a:gd name="connsiteY33" fmla="*/ 396875 h 654050"/>
                <a:gd name="connsiteX34" fmla="*/ 1565275 w 2647950"/>
                <a:gd name="connsiteY34" fmla="*/ 396875 h 654050"/>
                <a:gd name="connsiteX35" fmla="*/ 1565275 w 2647950"/>
                <a:gd name="connsiteY35" fmla="*/ 396875 h 654050"/>
                <a:gd name="connsiteX36" fmla="*/ 1565275 w 2647950"/>
                <a:gd name="connsiteY36" fmla="*/ 374650 h 654050"/>
                <a:gd name="connsiteX37" fmla="*/ 1498600 w 2647950"/>
                <a:gd name="connsiteY37" fmla="*/ 374650 h 654050"/>
                <a:gd name="connsiteX38" fmla="*/ 1498600 w 2647950"/>
                <a:gd name="connsiteY38" fmla="*/ 374650 h 654050"/>
                <a:gd name="connsiteX39" fmla="*/ 1476375 w 2647950"/>
                <a:gd name="connsiteY39" fmla="*/ 352425 h 654050"/>
                <a:gd name="connsiteX40" fmla="*/ 1476375 w 2647950"/>
                <a:gd name="connsiteY40" fmla="*/ 333375 h 654050"/>
                <a:gd name="connsiteX41" fmla="*/ 1397000 w 2647950"/>
                <a:gd name="connsiteY41" fmla="*/ 333375 h 654050"/>
                <a:gd name="connsiteX42" fmla="*/ 1397000 w 2647950"/>
                <a:gd name="connsiteY42" fmla="*/ 317500 h 654050"/>
                <a:gd name="connsiteX43" fmla="*/ 1165225 w 2647950"/>
                <a:gd name="connsiteY43" fmla="*/ 317500 h 654050"/>
                <a:gd name="connsiteX44" fmla="*/ 1165225 w 2647950"/>
                <a:gd name="connsiteY44" fmla="*/ 307975 h 654050"/>
                <a:gd name="connsiteX45" fmla="*/ 1089025 w 2647950"/>
                <a:gd name="connsiteY45" fmla="*/ 307975 h 654050"/>
                <a:gd name="connsiteX46" fmla="*/ 1089025 w 2647950"/>
                <a:gd name="connsiteY46" fmla="*/ 273050 h 654050"/>
                <a:gd name="connsiteX47" fmla="*/ 1038225 w 2647950"/>
                <a:gd name="connsiteY47" fmla="*/ 273050 h 654050"/>
                <a:gd name="connsiteX48" fmla="*/ 1038225 w 2647950"/>
                <a:gd name="connsiteY48" fmla="*/ 238125 h 654050"/>
                <a:gd name="connsiteX49" fmla="*/ 914400 w 2647950"/>
                <a:gd name="connsiteY49" fmla="*/ 238125 h 654050"/>
                <a:gd name="connsiteX50" fmla="*/ 914400 w 2647950"/>
                <a:gd name="connsiteY50" fmla="*/ 206375 h 654050"/>
                <a:gd name="connsiteX51" fmla="*/ 768350 w 2647950"/>
                <a:gd name="connsiteY51" fmla="*/ 206375 h 654050"/>
                <a:gd name="connsiteX52" fmla="*/ 768350 w 2647950"/>
                <a:gd name="connsiteY52" fmla="*/ 177800 h 654050"/>
                <a:gd name="connsiteX53" fmla="*/ 720725 w 2647950"/>
                <a:gd name="connsiteY53" fmla="*/ 177800 h 654050"/>
                <a:gd name="connsiteX54" fmla="*/ 720725 w 2647950"/>
                <a:gd name="connsiteY54" fmla="*/ 142875 h 654050"/>
                <a:gd name="connsiteX55" fmla="*/ 660400 w 2647950"/>
                <a:gd name="connsiteY55" fmla="*/ 142875 h 654050"/>
                <a:gd name="connsiteX56" fmla="*/ 660400 w 2647950"/>
                <a:gd name="connsiteY56" fmla="*/ 130175 h 654050"/>
                <a:gd name="connsiteX57" fmla="*/ 485775 w 2647950"/>
                <a:gd name="connsiteY57" fmla="*/ 130175 h 654050"/>
                <a:gd name="connsiteX58" fmla="*/ 485775 w 2647950"/>
                <a:gd name="connsiteY58" fmla="*/ 114300 h 654050"/>
                <a:gd name="connsiteX59" fmla="*/ 438150 w 2647950"/>
                <a:gd name="connsiteY59" fmla="*/ 114300 h 654050"/>
                <a:gd name="connsiteX60" fmla="*/ 438150 w 2647950"/>
                <a:gd name="connsiteY60" fmla="*/ 114300 h 654050"/>
                <a:gd name="connsiteX61" fmla="*/ 438150 w 2647950"/>
                <a:gd name="connsiteY61" fmla="*/ 114300 h 654050"/>
                <a:gd name="connsiteX62" fmla="*/ 438150 w 2647950"/>
                <a:gd name="connsiteY62" fmla="*/ 88900 h 654050"/>
                <a:gd name="connsiteX63" fmla="*/ 390525 w 2647950"/>
                <a:gd name="connsiteY63" fmla="*/ 88900 h 654050"/>
                <a:gd name="connsiteX64" fmla="*/ 390525 w 2647950"/>
                <a:gd name="connsiteY64" fmla="*/ 88900 h 654050"/>
                <a:gd name="connsiteX65" fmla="*/ 368300 w 2647950"/>
                <a:gd name="connsiteY65" fmla="*/ 66675 h 654050"/>
                <a:gd name="connsiteX66" fmla="*/ 368300 w 2647950"/>
                <a:gd name="connsiteY66" fmla="*/ 50800 h 654050"/>
                <a:gd name="connsiteX67" fmla="*/ 231775 w 2647950"/>
                <a:gd name="connsiteY67" fmla="*/ 50800 h 654050"/>
                <a:gd name="connsiteX68" fmla="*/ 231775 w 2647950"/>
                <a:gd name="connsiteY68" fmla="*/ 28575 h 654050"/>
                <a:gd name="connsiteX69" fmla="*/ 177800 w 2647950"/>
                <a:gd name="connsiteY69" fmla="*/ 28575 h 654050"/>
                <a:gd name="connsiteX70" fmla="*/ 165100 w 2647950"/>
                <a:gd name="connsiteY70" fmla="*/ 15875 h 654050"/>
                <a:gd name="connsiteX71" fmla="*/ 15875 w 2647950"/>
                <a:gd name="connsiteY71" fmla="*/ 15875 h 654050"/>
                <a:gd name="connsiteX72" fmla="*/ 15875 w 2647950"/>
                <a:gd name="connsiteY72" fmla="*/ 15875 h 654050"/>
                <a:gd name="connsiteX73" fmla="*/ 0 w 2647950"/>
                <a:gd name="connsiteY73" fmla="*/ 0 h 654050"/>
                <a:gd name="connsiteX0" fmla="*/ 2647950 w 2647950"/>
                <a:gd name="connsiteY0" fmla="*/ 654050 h 654050"/>
                <a:gd name="connsiteX1" fmla="*/ 2574925 w 2647950"/>
                <a:gd name="connsiteY1" fmla="*/ 654050 h 654050"/>
                <a:gd name="connsiteX2" fmla="*/ 2574925 w 2647950"/>
                <a:gd name="connsiteY2" fmla="*/ 654050 h 654050"/>
                <a:gd name="connsiteX3" fmla="*/ 2574925 w 2647950"/>
                <a:gd name="connsiteY3" fmla="*/ 654050 h 654050"/>
                <a:gd name="connsiteX4" fmla="*/ 2574925 w 2647950"/>
                <a:gd name="connsiteY4" fmla="*/ 654050 h 654050"/>
                <a:gd name="connsiteX5" fmla="*/ 2574925 w 2647950"/>
                <a:gd name="connsiteY5" fmla="*/ 631825 h 654050"/>
                <a:gd name="connsiteX6" fmla="*/ 2527300 w 2647950"/>
                <a:gd name="connsiteY6" fmla="*/ 631825 h 654050"/>
                <a:gd name="connsiteX7" fmla="*/ 2527300 w 2647950"/>
                <a:gd name="connsiteY7" fmla="*/ 593725 h 654050"/>
                <a:gd name="connsiteX8" fmla="*/ 2498725 w 2647950"/>
                <a:gd name="connsiteY8" fmla="*/ 593725 h 654050"/>
                <a:gd name="connsiteX9" fmla="*/ 2498725 w 2647950"/>
                <a:gd name="connsiteY9" fmla="*/ 593725 h 654050"/>
                <a:gd name="connsiteX10" fmla="*/ 2498725 w 2647950"/>
                <a:gd name="connsiteY10" fmla="*/ 593725 h 654050"/>
                <a:gd name="connsiteX11" fmla="*/ 2498725 w 2647950"/>
                <a:gd name="connsiteY11" fmla="*/ 568325 h 654050"/>
                <a:gd name="connsiteX12" fmla="*/ 2292350 w 2647950"/>
                <a:gd name="connsiteY12" fmla="*/ 568325 h 654050"/>
                <a:gd name="connsiteX13" fmla="*/ 2292350 w 2647950"/>
                <a:gd name="connsiteY13" fmla="*/ 568325 h 654050"/>
                <a:gd name="connsiteX14" fmla="*/ 2292350 w 2647950"/>
                <a:gd name="connsiteY14" fmla="*/ 546100 h 654050"/>
                <a:gd name="connsiteX15" fmla="*/ 2257425 w 2647950"/>
                <a:gd name="connsiteY15" fmla="*/ 546100 h 654050"/>
                <a:gd name="connsiteX16" fmla="*/ 2257425 w 2647950"/>
                <a:gd name="connsiteY16" fmla="*/ 530225 h 654050"/>
                <a:gd name="connsiteX17" fmla="*/ 2187575 w 2647950"/>
                <a:gd name="connsiteY17" fmla="*/ 530225 h 654050"/>
                <a:gd name="connsiteX18" fmla="*/ 2187575 w 2647950"/>
                <a:gd name="connsiteY18" fmla="*/ 514350 h 654050"/>
                <a:gd name="connsiteX19" fmla="*/ 2136775 w 2647950"/>
                <a:gd name="connsiteY19" fmla="*/ 514350 h 654050"/>
                <a:gd name="connsiteX20" fmla="*/ 2136775 w 2647950"/>
                <a:gd name="connsiteY20" fmla="*/ 482600 h 654050"/>
                <a:gd name="connsiteX21" fmla="*/ 1889125 w 2647950"/>
                <a:gd name="connsiteY21" fmla="*/ 482600 h 654050"/>
                <a:gd name="connsiteX22" fmla="*/ 1889125 w 2647950"/>
                <a:gd name="connsiteY22" fmla="*/ 482600 h 654050"/>
                <a:gd name="connsiteX23" fmla="*/ 1889125 w 2647950"/>
                <a:gd name="connsiteY23" fmla="*/ 482600 h 654050"/>
                <a:gd name="connsiteX24" fmla="*/ 1889125 w 2647950"/>
                <a:gd name="connsiteY24" fmla="*/ 457200 h 654050"/>
                <a:gd name="connsiteX25" fmla="*/ 1854200 w 2647950"/>
                <a:gd name="connsiteY25" fmla="*/ 457200 h 654050"/>
                <a:gd name="connsiteX26" fmla="*/ 1854200 w 2647950"/>
                <a:gd name="connsiteY26" fmla="*/ 438150 h 654050"/>
                <a:gd name="connsiteX27" fmla="*/ 1724025 w 2647950"/>
                <a:gd name="connsiteY27" fmla="*/ 438150 h 654050"/>
                <a:gd name="connsiteX28" fmla="*/ 1724025 w 2647950"/>
                <a:gd name="connsiteY28" fmla="*/ 438150 h 654050"/>
                <a:gd name="connsiteX29" fmla="*/ 1724025 w 2647950"/>
                <a:gd name="connsiteY29" fmla="*/ 415925 h 654050"/>
                <a:gd name="connsiteX30" fmla="*/ 1641475 w 2647950"/>
                <a:gd name="connsiteY30" fmla="*/ 415925 h 654050"/>
                <a:gd name="connsiteX31" fmla="*/ 1641475 w 2647950"/>
                <a:gd name="connsiteY31" fmla="*/ 415925 h 654050"/>
                <a:gd name="connsiteX32" fmla="*/ 1641475 w 2647950"/>
                <a:gd name="connsiteY32" fmla="*/ 415925 h 654050"/>
                <a:gd name="connsiteX33" fmla="*/ 1641475 w 2647950"/>
                <a:gd name="connsiteY33" fmla="*/ 396875 h 654050"/>
                <a:gd name="connsiteX34" fmla="*/ 1565275 w 2647950"/>
                <a:gd name="connsiteY34" fmla="*/ 396875 h 654050"/>
                <a:gd name="connsiteX35" fmla="*/ 1565275 w 2647950"/>
                <a:gd name="connsiteY35" fmla="*/ 396875 h 654050"/>
                <a:gd name="connsiteX36" fmla="*/ 1565275 w 2647950"/>
                <a:gd name="connsiteY36" fmla="*/ 374650 h 654050"/>
                <a:gd name="connsiteX37" fmla="*/ 1498600 w 2647950"/>
                <a:gd name="connsiteY37" fmla="*/ 374650 h 654050"/>
                <a:gd name="connsiteX38" fmla="*/ 1498600 w 2647950"/>
                <a:gd name="connsiteY38" fmla="*/ 374650 h 654050"/>
                <a:gd name="connsiteX39" fmla="*/ 1504950 w 2647950"/>
                <a:gd name="connsiteY39" fmla="*/ 355600 h 654050"/>
                <a:gd name="connsiteX40" fmla="*/ 1476375 w 2647950"/>
                <a:gd name="connsiteY40" fmla="*/ 333375 h 654050"/>
                <a:gd name="connsiteX41" fmla="*/ 1397000 w 2647950"/>
                <a:gd name="connsiteY41" fmla="*/ 333375 h 654050"/>
                <a:gd name="connsiteX42" fmla="*/ 1397000 w 2647950"/>
                <a:gd name="connsiteY42" fmla="*/ 317500 h 654050"/>
                <a:gd name="connsiteX43" fmla="*/ 1165225 w 2647950"/>
                <a:gd name="connsiteY43" fmla="*/ 317500 h 654050"/>
                <a:gd name="connsiteX44" fmla="*/ 1165225 w 2647950"/>
                <a:gd name="connsiteY44" fmla="*/ 307975 h 654050"/>
                <a:gd name="connsiteX45" fmla="*/ 1089025 w 2647950"/>
                <a:gd name="connsiteY45" fmla="*/ 307975 h 654050"/>
                <a:gd name="connsiteX46" fmla="*/ 1089025 w 2647950"/>
                <a:gd name="connsiteY46" fmla="*/ 273050 h 654050"/>
                <a:gd name="connsiteX47" fmla="*/ 1038225 w 2647950"/>
                <a:gd name="connsiteY47" fmla="*/ 273050 h 654050"/>
                <a:gd name="connsiteX48" fmla="*/ 1038225 w 2647950"/>
                <a:gd name="connsiteY48" fmla="*/ 238125 h 654050"/>
                <a:gd name="connsiteX49" fmla="*/ 914400 w 2647950"/>
                <a:gd name="connsiteY49" fmla="*/ 238125 h 654050"/>
                <a:gd name="connsiteX50" fmla="*/ 914400 w 2647950"/>
                <a:gd name="connsiteY50" fmla="*/ 206375 h 654050"/>
                <a:gd name="connsiteX51" fmla="*/ 768350 w 2647950"/>
                <a:gd name="connsiteY51" fmla="*/ 206375 h 654050"/>
                <a:gd name="connsiteX52" fmla="*/ 768350 w 2647950"/>
                <a:gd name="connsiteY52" fmla="*/ 177800 h 654050"/>
                <a:gd name="connsiteX53" fmla="*/ 720725 w 2647950"/>
                <a:gd name="connsiteY53" fmla="*/ 177800 h 654050"/>
                <a:gd name="connsiteX54" fmla="*/ 720725 w 2647950"/>
                <a:gd name="connsiteY54" fmla="*/ 142875 h 654050"/>
                <a:gd name="connsiteX55" fmla="*/ 660400 w 2647950"/>
                <a:gd name="connsiteY55" fmla="*/ 142875 h 654050"/>
                <a:gd name="connsiteX56" fmla="*/ 660400 w 2647950"/>
                <a:gd name="connsiteY56" fmla="*/ 130175 h 654050"/>
                <a:gd name="connsiteX57" fmla="*/ 485775 w 2647950"/>
                <a:gd name="connsiteY57" fmla="*/ 130175 h 654050"/>
                <a:gd name="connsiteX58" fmla="*/ 485775 w 2647950"/>
                <a:gd name="connsiteY58" fmla="*/ 114300 h 654050"/>
                <a:gd name="connsiteX59" fmla="*/ 438150 w 2647950"/>
                <a:gd name="connsiteY59" fmla="*/ 114300 h 654050"/>
                <a:gd name="connsiteX60" fmla="*/ 438150 w 2647950"/>
                <a:gd name="connsiteY60" fmla="*/ 114300 h 654050"/>
                <a:gd name="connsiteX61" fmla="*/ 438150 w 2647950"/>
                <a:gd name="connsiteY61" fmla="*/ 114300 h 654050"/>
                <a:gd name="connsiteX62" fmla="*/ 438150 w 2647950"/>
                <a:gd name="connsiteY62" fmla="*/ 88900 h 654050"/>
                <a:gd name="connsiteX63" fmla="*/ 390525 w 2647950"/>
                <a:gd name="connsiteY63" fmla="*/ 88900 h 654050"/>
                <a:gd name="connsiteX64" fmla="*/ 390525 w 2647950"/>
                <a:gd name="connsiteY64" fmla="*/ 88900 h 654050"/>
                <a:gd name="connsiteX65" fmla="*/ 368300 w 2647950"/>
                <a:gd name="connsiteY65" fmla="*/ 66675 h 654050"/>
                <a:gd name="connsiteX66" fmla="*/ 368300 w 2647950"/>
                <a:gd name="connsiteY66" fmla="*/ 50800 h 654050"/>
                <a:gd name="connsiteX67" fmla="*/ 231775 w 2647950"/>
                <a:gd name="connsiteY67" fmla="*/ 50800 h 654050"/>
                <a:gd name="connsiteX68" fmla="*/ 231775 w 2647950"/>
                <a:gd name="connsiteY68" fmla="*/ 28575 h 654050"/>
                <a:gd name="connsiteX69" fmla="*/ 177800 w 2647950"/>
                <a:gd name="connsiteY69" fmla="*/ 28575 h 654050"/>
                <a:gd name="connsiteX70" fmla="*/ 165100 w 2647950"/>
                <a:gd name="connsiteY70" fmla="*/ 15875 h 654050"/>
                <a:gd name="connsiteX71" fmla="*/ 15875 w 2647950"/>
                <a:gd name="connsiteY71" fmla="*/ 15875 h 654050"/>
                <a:gd name="connsiteX72" fmla="*/ 15875 w 2647950"/>
                <a:gd name="connsiteY72" fmla="*/ 15875 h 654050"/>
                <a:gd name="connsiteX73" fmla="*/ 0 w 2647950"/>
                <a:gd name="connsiteY73" fmla="*/ 0 h 654050"/>
                <a:gd name="connsiteX0" fmla="*/ 2647950 w 2647950"/>
                <a:gd name="connsiteY0" fmla="*/ 654050 h 654050"/>
                <a:gd name="connsiteX1" fmla="*/ 2574925 w 2647950"/>
                <a:gd name="connsiteY1" fmla="*/ 654050 h 654050"/>
                <a:gd name="connsiteX2" fmla="*/ 2574925 w 2647950"/>
                <a:gd name="connsiteY2" fmla="*/ 654050 h 654050"/>
                <a:gd name="connsiteX3" fmla="*/ 2574925 w 2647950"/>
                <a:gd name="connsiteY3" fmla="*/ 654050 h 654050"/>
                <a:gd name="connsiteX4" fmla="*/ 2574925 w 2647950"/>
                <a:gd name="connsiteY4" fmla="*/ 654050 h 654050"/>
                <a:gd name="connsiteX5" fmla="*/ 2574925 w 2647950"/>
                <a:gd name="connsiteY5" fmla="*/ 631825 h 654050"/>
                <a:gd name="connsiteX6" fmla="*/ 2527300 w 2647950"/>
                <a:gd name="connsiteY6" fmla="*/ 631825 h 654050"/>
                <a:gd name="connsiteX7" fmla="*/ 2527300 w 2647950"/>
                <a:gd name="connsiteY7" fmla="*/ 593725 h 654050"/>
                <a:gd name="connsiteX8" fmla="*/ 2498725 w 2647950"/>
                <a:gd name="connsiteY8" fmla="*/ 593725 h 654050"/>
                <a:gd name="connsiteX9" fmla="*/ 2498725 w 2647950"/>
                <a:gd name="connsiteY9" fmla="*/ 593725 h 654050"/>
                <a:gd name="connsiteX10" fmla="*/ 2498725 w 2647950"/>
                <a:gd name="connsiteY10" fmla="*/ 593725 h 654050"/>
                <a:gd name="connsiteX11" fmla="*/ 2498725 w 2647950"/>
                <a:gd name="connsiteY11" fmla="*/ 568325 h 654050"/>
                <a:gd name="connsiteX12" fmla="*/ 2292350 w 2647950"/>
                <a:gd name="connsiteY12" fmla="*/ 568325 h 654050"/>
                <a:gd name="connsiteX13" fmla="*/ 2292350 w 2647950"/>
                <a:gd name="connsiteY13" fmla="*/ 568325 h 654050"/>
                <a:gd name="connsiteX14" fmla="*/ 2292350 w 2647950"/>
                <a:gd name="connsiteY14" fmla="*/ 546100 h 654050"/>
                <a:gd name="connsiteX15" fmla="*/ 2257425 w 2647950"/>
                <a:gd name="connsiteY15" fmla="*/ 546100 h 654050"/>
                <a:gd name="connsiteX16" fmla="*/ 2257425 w 2647950"/>
                <a:gd name="connsiteY16" fmla="*/ 530225 h 654050"/>
                <a:gd name="connsiteX17" fmla="*/ 2187575 w 2647950"/>
                <a:gd name="connsiteY17" fmla="*/ 530225 h 654050"/>
                <a:gd name="connsiteX18" fmla="*/ 2187575 w 2647950"/>
                <a:gd name="connsiteY18" fmla="*/ 514350 h 654050"/>
                <a:gd name="connsiteX19" fmla="*/ 2136775 w 2647950"/>
                <a:gd name="connsiteY19" fmla="*/ 514350 h 654050"/>
                <a:gd name="connsiteX20" fmla="*/ 2136775 w 2647950"/>
                <a:gd name="connsiteY20" fmla="*/ 482600 h 654050"/>
                <a:gd name="connsiteX21" fmla="*/ 1889125 w 2647950"/>
                <a:gd name="connsiteY21" fmla="*/ 482600 h 654050"/>
                <a:gd name="connsiteX22" fmla="*/ 1889125 w 2647950"/>
                <a:gd name="connsiteY22" fmla="*/ 482600 h 654050"/>
                <a:gd name="connsiteX23" fmla="*/ 1889125 w 2647950"/>
                <a:gd name="connsiteY23" fmla="*/ 482600 h 654050"/>
                <a:gd name="connsiteX24" fmla="*/ 1889125 w 2647950"/>
                <a:gd name="connsiteY24" fmla="*/ 457200 h 654050"/>
                <a:gd name="connsiteX25" fmla="*/ 1854200 w 2647950"/>
                <a:gd name="connsiteY25" fmla="*/ 457200 h 654050"/>
                <a:gd name="connsiteX26" fmla="*/ 1854200 w 2647950"/>
                <a:gd name="connsiteY26" fmla="*/ 438150 h 654050"/>
                <a:gd name="connsiteX27" fmla="*/ 1724025 w 2647950"/>
                <a:gd name="connsiteY27" fmla="*/ 438150 h 654050"/>
                <a:gd name="connsiteX28" fmla="*/ 1724025 w 2647950"/>
                <a:gd name="connsiteY28" fmla="*/ 438150 h 654050"/>
                <a:gd name="connsiteX29" fmla="*/ 1724025 w 2647950"/>
                <a:gd name="connsiteY29" fmla="*/ 415925 h 654050"/>
                <a:gd name="connsiteX30" fmla="*/ 1641475 w 2647950"/>
                <a:gd name="connsiteY30" fmla="*/ 415925 h 654050"/>
                <a:gd name="connsiteX31" fmla="*/ 1641475 w 2647950"/>
                <a:gd name="connsiteY31" fmla="*/ 415925 h 654050"/>
                <a:gd name="connsiteX32" fmla="*/ 1641475 w 2647950"/>
                <a:gd name="connsiteY32" fmla="*/ 415925 h 654050"/>
                <a:gd name="connsiteX33" fmla="*/ 1641475 w 2647950"/>
                <a:gd name="connsiteY33" fmla="*/ 396875 h 654050"/>
                <a:gd name="connsiteX34" fmla="*/ 1565275 w 2647950"/>
                <a:gd name="connsiteY34" fmla="*/ 396875 h 654050"/>
                <a:gd name="connsiteX35" fmla="*/ 1565275 w 2647950"/>
                <a:gd name="connsiteY35" fmla="*/ 396875 h 654050"/>
                <a:gd name="connsiteX36" fmla="*/ 1565275 w 2647950"/>
                <a:gd name="connsiteY36" fmla="*/ 374650 h 654050"/>
                <a:gd name="connsiteX37" fmla="*/ 1498600 w 2647950"/>
                <a:gd name="connsiteY37" fmla="*/ 374650 h 654050"/>
                <a:gd name="connsiteX38" fmla="*/ 1498600 w 2647950"/>
                <a:gd name="connsiteY38" fmla="*/ 374650 h 654050"/>
                <a:gd name="connsiteX39" fmla="*/ 1498600 w 2647950"/>
                <a:gd name="connsiteY39" fmla="*/ 358775 h 654050"/>
                <a:gd name="connsiteX40" fmla="*/ 1476375 w 2647950"/>
                <a:gd name="connsiteY40" fmla="*/ 333375 h 654050"/>
                <a:gd name="connsiteX41" fmla="*/ 1397000 w 2647950"/>
                <a:gd name="connsiteY41" fmla="*/ 333375 h 654050"/>
                <a:gd name="connsiteX42" fmla="*/ 1397000 w 2647950"/>
                <a:gd name="connsiteY42" fmla="*/ 317500 h 654050"/>
                <a:gd name="connsiteX43" fmla="*/ 1165225 w 2647950"/>
                <a:gd name="connsiteY43" fmla="*/ 317500 h 654050"/>
                <a:gd name="connsiteX44" fmla="*/ 1165225 w 2647950"/>
                <a:gd name="connsiteY44" fmla="*/ 307975 h 654050"/>
                <a:gd name="connsiteX45" fmla="*/ 1089025 w 2647950"/>
                <a:gd name="connsiteY45" fmla="*/ 307975 h 654050"/>
                <a:gd name="connsiteX46" fmla="*/ 1089025 w 2647950"/>
                <a:gd name="connsiteY46" fmla="*/ 273050 h 654050"/>
                <a:gd name="connsiteX47" fmla="*/ 1038225 w 2647950"/>
                <a:gd name="connsiteY47" fmla="*/ 273050 h 654050"/>
                <a:gd name="connsiteX48" fmla="*/ 1038225 w 2647950"/>
                <a:gd name="connsiteY48" fmla="*/ 238125 h 654050"/>
                <a:gd name="connsiteX49" fmla="*/ 914400 w 2647950"/>
                <a:gd name="connsiteY49" fmla="*/ 238125 h 654050"/>
                <a:gd name="connsiteX50" fmla="*/ 914400 w 2647950"/>
                <a:gd name="connsiteY50" fmla="*/ 206375 h 654050"/>
                <a:gd name="connsiteX51" fmla="*/ 768350 w 2647950"/>
                <a:gd name="connsiteY51" fmla="*/ 206375 h 654050"/>
                <a:gd name="connsiteX52" fmla="*/ 768350 w 2647950"/>
                <a:gd name="connsiteY52" fmla="*/ 177800 h 654050"/>
                <a:gd name="connsiteX53" fmla="*/ 720725 w 2647950"/>
                <a:gd name="connsiteY53" fmla="*/ 177800 h 654050"/>
                <a:gd name="connsiteX54" fmla="*/ 720725 w 2647950"/>
                <a:gd name="connsiteY54" fmla="*/ 142875 h 654050"/>
                <a:gd name="connsiteX55" fmla="*/ 660400 w 2647950"/>
                <a:gd name="connsiteY55" fmla="*/ 142875 h 654050"/>
                <a:gd name="connsiteX56" fmla="*/ 660400 w 2647950"/>
                <a:gd name="connsiteY56" fmla="*/ 130175 h 654050"/>
                <a:gd name="connsiteX57" fmla="*/ 485775 w 2647950"/>
                <a:gd name="connsiteY57" fmla="*/ 130175 h 654050"/>
                <a:gd name="connsiteX58" fmla="*/ 485775 w 2647950"/>
                <a:gd name="connsiteY58" fmla="*/ 114300 h 654050"/>
                <a:gd name="connsiteX59" fmla="*/ 438150 w 2647950"/>
                <a:gd name="connsiteY59" fmla="*/ 114300 h 654050"/>
                <a:gd name="connsiteX60" fmla="*/ 438150 w 2647950"/>
                <a:gd name="connsiteY60" fmla="*/ 114300 h 654050"/>
                <a:gd name="connsiteX61" fmla="*/ 438150 w 2647950"/>
                <a:gd name="connsiteY61" fmla="*/ 114300 h 654050"/>
                <a:gd name="connsiteX62" fmla="*/ 438150 w 2647950"/>
                <a:gd name="connsiteY62" fmla="*/ 88900 h 654050"/>
                <a:gd name="connsiteX63" fmla="*/ 390525 w 2647950"/>
                <a:gd name="connsiteY63" fmla="*/ 88900 h 654050"/>
                <a:gd name="connsiteX64" fmla="*/ 390525 w 2647950"/>
                <a:gd name="connsiteY64" fmla="*/ 88900 h 654050"/>
                <a:gd name="connsiteX65" fmla="*/ 368300 w 2647950"/>
                <a:gd name="connsiteY65" fmla="*/ 66675 h 654050"/>
                <a:gd name="connsiteX66" fmla="*/ 368300 w 2647950"/>
                <a:gd name="connsiteY66" fmla="*/ 50800 h 654050"/>
                <a:gd name="connsiteX67" fmla="*/ 231775 w 2647950"/>
                <a:gd name="connsiteY67" fmla="*/ 50800 h 654050"/>
                <a:gd name="connsiteX68" fmla="*/ 231775 w 2647950"/>
                <a:gd name="connsiteY68" fmla="*/ 28575 h 654050"/>
                <a:gd name="connsiteX69" fmla="*/ 177800 w 2647950"/>
                <a:gd name="connsiteY69" fmla="*/ 28575 h 654050"/>
                <a:gd name="connsiteX70" fmla="*/ 165100 w 2647950"/>
                <a:gd name="connsiteY70" fmla="*/ 15875 h 654050"/>
                <a:gd name="connsiteX71" fmla="*/ 15875 w 2647950"/>
                <a:gd name="connsiteY71" fmla="*/ 15875 h 654050"/>
                <a:gd name="connsiteX72" fmla="*/ 15875 w 2647950"/>
                <a:gd name="connsiteY72" fmla="*/ 15875 h 654050"/>
                <a:gd name="connsiteX73" fmla="*/ 0 w 2647950"/>
                <a:gd name="connsiteY73" fmla="*/ 0 h 65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647950" h="654050">
                  <a:moveTo>
                    <a:pt x="2647950" y="654050"/>
                  </a:moveTo>
                  <a:lnTo>
                    <a:pt x="2574925" y="654050"/>
                  </a:lnTo>
                  <a:lnTo>
                    <a:pt x="2574925" y="654050"/>
                  </a:lnTo>
                  <a:lnTo>
                    <a:pt x="2574925" y="654050"/>
                  </a:lnTo>
                  <a:lnTo>
                    <a:pt x="2574925" y="654050"/>
                  </a:lnTo>
                  <a:lnTo>
                    <a:pt x="2574925" y="631825"/>
                  </a:lnTo>
                  <a:lnTo>
                    <a:pt x="2527300" y="631825"/>
                  </a:lnTo>
                  <a:lnTo>
                    <a:pt x="2527300" y="593725"/>
                  </a:lnTo>
                  <a:lnTo>
                    <a:pt x="2498725" y="593725"/>
                  </a:lnTo>
                  <a:lnTo>
                    <a:pt x="2498725" y="593725"/>
                  </a:lnTo>
                  <a:lnTo>
                    <a:pt x="2498725" y="593725"/>
                  </a:lnTo>
                  <a:lnTo>
                    <a:pt x="2498725" y="568325"/>
                  </a:lnTo>
                  <a:lnTo>
                    <a:pt x="2292350" y="568325"/>
                  </a:lnTo>
                  <a:lnTo>
                    <a:pt x="2292350" y="568325"/>
                  </a:lnTo>
                  <a:lnTo>
                    <a:pt x="2292350" y="546100"/>
                  </a:lnTo>
                  <a:lnTo>
                    <a:pt x="2257425" y="546100"/>
                  </a:lnTo>
                  <a:lnTo>
                    <a:pt x="2257425" y="530225"/>
                  </a:lnTo>
                  <a:lnTo>
                    <a:pt x="2187575" y="530225"/>
                  </a:lnTo>
                  <a:lnTo>
                    <a:pt x="2187575" y="514350"/>
                  </a:lnTo>
                  <a:lnTo>
                    <a:pt x="2136775" y="514350"/>
                  </a:lnTo>
                  <a:lnTo>
                    <a:pt x="2136775" y="482600"/>
                  </a:lnTo>
                  <a:lnTo>
                    <a:pt x="1889125" y="482600"/>
                  </a:lnTo>
                  <a:lnTo>
                    <a:pt x="1889125" y="482600"/>
                  </a:lnTo>
                  <a:lnTo>
                    <a:pt x="1889125" y="482600"/>
                  </a:lnTo>
                  <a:lnTo>
                    <a:pt x="1889125" y="457200"/>
                  </a:lnTo>
                  <a:lnTo>
                    <a:pt x="1854200" y="457200"/>
                  </a:lnTo>
                  <a:lnTo>
                    <a:pt x="1854200" y="438150"/>
                  </a:lnTo>
                  <a:lnTo>
                    <a:pt x="1724025" y="438150"/>
                  </a:lnTo>
                  <a:lnTo>
                    <a:pt x="1724025" y="438150"/>
                  </a:lnTo>
                  <a:lnTo>
                    <a:pt x="1724025" y="415925"/>
                  </a:lnTo>
                  <a:lnTo>
                    <a:pt x="1641475" y="415925"/>
                  </a:lnTo>
                  <a:lnTo>
                    <a:pt x="1641475" y="415925"/>
                  </a:lnTo>
                  <a:lnTo>
                    <a:pt x="1641475" y="415925"/>
                  </a:lnTo>
                  <a:lnTo>
                    <a:pt x="1641475" y="396875"/>
                  </a:lnTo>
                  <a:lnTo>
                    <a:pt x="1565275" y="396875"/>
                  </a:lnTo>
                  <a:lnTo>
                    <a:pt x="1565275" y="396875"/>
                  </a:lnTo>
                  <a:lnTo>
                    <a:pt x="1565275" y="374650"/>
                  </a:lnTo>
                  <a:lnTo>
                    <a:pt x="1498600" y="374650"/>
                  </a:lnTo>
                  <a:lnTo>
                    <a:pt x="1498600" y="374650"/>
                  </a:lnTo>
                  <a:lnTo>
                    <a:pt x="1498600" y="358775"/>
                  </a:lnTo>
                  <a:lnTo>
                    <a:pt x="1476375" y="333375"/>
                  </a:lnTo>
                  <a:lnTo>
                    <a:pt x="1397000" y="333375"/>
                  </a:lnTo>
                  <a:lnTo>
                    <a:pt x="1397000" y="317500"/>
                  </a:lnTo>
                  <a:lnTo>
                    <a:pt x="1165225" y="317500"/>
                  </a:lnTo>
                  <a:lnTo>
                    <a:pt x="1165225" y="307975"/>
                  </a:lnTo>
                  <a:lnTo>
                    <a:pt x="1089025" y="307975"/>
                  </a:lnTo>
                  <a:lnTo>
                    <a:pt x="1089025" y="273050"/>
                  </a:lnTo>
                  <a:lnTo>
                    <a:pt x="1038225" y="273050"/>
                  </a:lnTo>
                  <a:lnTo>
                    <a:pt x="1038225" y="238125"/>
                  </a:lnTo>
                  <a:lnTo>
                    <a:pt x="914400" y="238125"/>
                  </a:lnTo>
                  <a:lnTo>
                    <a:pt x="914400" y="206375"/>
                  </a:lnTo>
                  <a:lnTo>
                    <a:pt x="768350" y="206375"/>
                  </a:lnTo>
                  <a:lnTo>
                    <a:pt x="768350" y="177800"/>
                  </a:lnTo>
                  <a:lnTo>
                    <a:pt x="720725" y="177800"/>
                  </a:lnTo>
                  <a:lnTo>
                    <a:pt x="720725" y="142875"/>
                  </a:lnTo>
                  <a:lnTo>
                    <a:pt x="660400" y="142875"/>
                  </a:lnTo>
                  <a:lnTo>
                    <a:pt x="660400" y="130175"/>
                  </a:lnTo>
                  <a:lnTo>
                    <a:pt x="485775" y="130175"/>
                  </a:lnTo>
                  <a:lnTo>
                    <a:pt x="485775" y="114300"/>
                  </a:lnTo>
                  <a:lnTo>
                    <a:pt x="438150" y="114300"/>
                  </a:lnTo>
                  <a:lnTo>
                    <a:pt x="438150" y="114300"/>
                  </a:lnTo>
                  <a:lnTo>
                    <a:pt x="438150" y="114300"/>
                  </a:lnTo>
                  <a:lnTo>
                    <a:pt x="438150" y="88900"/>
                  </a:lnTo>
                  <a:lnTo>
                    <a:pt x="390525" y="88900"/>
                  </a:lnTo>
                  <a:lnTo>
                    <a:pt x="390525" y="88900"/>
                  </a:lnTo>
                  <a:lnTo>
                    <a:pt x="368300" y="66675"/>
                  </a:lnTo>
                  <a:lnTo>
                    <a:pt x="368300" y="50800"/>
                  </a:lnTo>
                  <a:lnTo>
                    <a:pt x="231775" y="50800"/>
                  </a:lnTo>
                  <a:lnTo>
                    <a:pt x="231775" y="28575"/>
                  </a:lnTo>
                  <a:lnTo>
                    <a:pt x="177800" y="28575"/>
                  </a:lnTo>
                  <a:lnTo>
                    <a:pt x="165100" y="15875"/>
                  </a:lnTo>
                  <a:lnTo>
                    <a:pt x="15875" y="15875"/>
                  </a:lnTo>
                  <a:lnTo>
                    <a:pt x="15875" y="15875"/>
                  </a:lnTo>
                  <a:lnTo>
                    <a:pt x="0" y="0"/>
                  </a:lnTo>
                </a:path>
              </a:pathLst>
            </a:custGeom>
            <a:noFill/>
            <a:ln w="28575">
              <a:solidFill>
                <a:schemeClr val="accent1"/>
              </a:solidFill>
              <a:prstDash val="sysDot"/>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grpSp>
      <p:grpSp>
        <p:nvGrpSpPr>
          <p:cNvPr id="98" name="Group 97">
            <a:extLst>
              <a:ext uri="{FF2B5EF4-FFF2-40B4-BE49-F238E27FC236}">
                <a16:creationId xmlns:a16="http://schemas.microsoft.com/office/drawing/2014/main" id="{BF953DA6-27B4-494B-AA07-BDC45722FA73}"/>
              </a:ext>
            </a:extLst>
          </p:cNvPr>
          <p:cNvGrpSpPr/>
          <p:nvPr/>
        </p:nvGrpSpPr>
        <p:grpSpPr>
          <a:xfrm>
            <a:off x="1130300" y="1651000"/>
            <a:ext cx="4476750" cy="1517650"/>
            <a:chOff x="1130300" y="1651000"/>
            <a:chExt cx="4476750" cy="1517650"/>
          </a:xfrm>
        </p:grpSpPr>
        <p:sp>
          <p:nvSpPr>
            <p:cNvPr id="95" name="Freeform 94">
              <a:extLst>
                <a:ext uri="{FF2B5EF4-FFF2-40B4-BE49-F238E27FC236}">
                  <a16:creationId xmlns:a16="http://schemas.microsoft.com/office/drawing/2014/main" id="{9E98174F-30F1-BB48-867E-D2708F376BA8}"/>
                </a:ext>
              </a:extLst>
            </p:cNvPr>
            <p:cNvSpPr/>
            <p:nvPr/>
          </p:nvSpPr>
          <p:spPr bwMode="auto">
            <a:xfrm>
              <a:off x="1358900" y="1679575"/>
              <a:ext cx="4248150" cy="1489075"/>
            </a:xfrm>
            <a:custGeom>
              <a:avLst/>
              <a:gdLst>
                <a:gd name="connsiteX0" fmla="*/ 4248150 w 4248150"/>
                <a:gd name="connsiteY0" fmla="*/ 1489075 h 1489075"/>
                <a:gd name="connsiteX1" fmla="*/ 3530600 w 4248150"/>
                <a:gd name="connsiteY1" fmla="*/ 1489075 h 1489075"/>
                <a:gd name="connsiteX2" fmla="*/ 3530600 w 4248150"/>
                <a:gd name="connsiteY2" fmla="*/ 1403350 h 1489075"/>
                <a:gd name="connsiteX3" fmla="*/ 3422650 w 4248150"/>
                <a:gd name="connsiteY3" fmla="*/ 1403350 h 1489075"/>
                <a:gd name="connsiteX4" fmla="*/ 3422650 w 4248150"/>
                <a:gd name="connsiteY4" fmla="*/ 1343025 h 1489075"/>
                <a:gd name="connsiteX5" fmla="*/ 3314700 w 4248150"/>
                <a:gd name="connsiteY5" fmla="*/ 1343025 h 1489075"/>
                <a:gd name="connsiteX6" fmla="*/ 3314700 w 4248150"/>
                <a:gd name="connsiteY6" fmla="*/ 1289050 h 1489075"/>
                <a:gd name="connsiteX7" fmla="*/ 3152775 w 4248150"/>
                <a:gd name="connsiteY7" fmla="*/ 1289050 h 1489075"/>
                <a:gd name="connsiteX8" fmla="*/ 3152775 w 4248150"/>
                <a:gd name="connsiteY8" fmla="*/ 1247775 h 1489075"/>
                <a:gd name="connsiteX9" fmla="*/ 3098800 w 4248150"/>
                <a:gd name="connsiteY9" fmla="*/ 1247775 h 1489075"/>
                <a:gd name="connsiteX10" fmla="*/ 3098800 w 4248150"/>
                <a:gd name="connsiteY10" fmla="*/ 1206500 h 1489075"/>
                <a:gd name="connsiteX11" fmla="*/ 3032125 w 4248150"/>
                <a:gd name="connsiteY11" fmla="*/ 1206500 h 1489075"/>
                <a:gd name="connsiteX12" fmla="*/ 3032125 w 4248150"/>
                <a:gd name="connsiteY12" fmla="*/ 1171575 h 1489075"/>
                <a:gd name="connsiteX13" fmla="*/ 2987675 w 4248150"/>
                <a:gd name="connsiteY13" fmla="*/ 1171575 h 1489075"/>
                <a:gd name="connsiteX14" fmla="*/ 2987675 w 4248150"/>
                <a:gd name="connsiteY14" fmla="*/ 1136650 h 1489075"/>
                <a:gd name="connsiteX15" fmla="*/ 2911475 w 4248150"/>
                <a:gd name="connsiteY15" fmla="*/ 1136650 h 1489075"/>
                <a:gd name="connsiteX16" fmla="*/ 2911475 w 4248150"/>
                <a:gd name="connsiteY16" fmla="*/ 1136650 h 1489075"/>
                <a:gd name="connsiteX17" fmla="*/ 2911475 w 4248150"/>
                <a:gd name="connsiteY17" fmla="*/ 1136650 h 1489075"/>
                <a:gd name="connsiteX18" fmla="*/ 2911475 w 4248150"/>
                <a:gd name="connsiteY18" fmla="*/ 1111250 h 1489075"/>
                <a:gd name="connsiteX19" fmla="*/ 2854325 w 4248150"/>
                <a:gd name="connsiteY19" fmla="*/ 1111250 h 1489075"/>
                <a:gd name="connsiteX20" fmla="*/ 2854325 w 4248150"/>
                <a:gd name="connsiteY20" fmla="*/ 1111250 h 1489075"/>
                <a:gd name="connsiteX21" fmla="*/ 2854325 w 4248150"/>
                <a:gd name="connsiteY21" fmla="*/ 1085850 h 1489075"/>
                <a:gd name="connsiteX22" fmla="*/ 2740025 w 4248150"/>
                <a:gd name="connsiteY22" fmla="*/ 1085850 h 1489075"/>
                <a:gd name="connsiteX23" fmla="*/ 2740025 w 4248150"/>
                <a:gd name="connsiteY23" fmla="*/ 1085850 h 1489075"/>
                <a:gd name="connsiteX24" fmla="*/ 2717800 w 4248150"/>
                <a:gd name="connsiteY24" fmla="*/ 1063625 h 1489075"/>
                <a:gd name="connsiteX25" fmla="*/ 2717800 w 4248150"/>
                <a:gd name="connsiteY25" fmla="*/ 1063625 h 1489075"/>
                <a:gd name="connsiteX26" fmla="*/ 2717800 w 4248150"/>
                <a:gd name="connsiteY26" fmla="*/ 1063625 h 1489075"/>
                <a:gd name="connsiteX27" fmla="*/ 2717800 w 4248150"/>
                <a:gd name="connsiteY27" fmla="*/ 1038225 h 1489075"/>
                <a:gd name="connsiteX28" fmla="*/ 2660650 w 4248150"/>
                <a:gd name="connsiteY28" fmla="*/ 1038225 h 1489075"/>
                <a:gd name="connsiteX29" fmla="*/ 2660650 w 4248150"/>
                <a:gd name="connsiteY29" fmla="*/ 1003300 h 1489075"/>
                <a:gd name="connsiteX30" fmla="*/ 2660650 w 4248150"/>
                <a:gd name="connsiteY30" fmla="*/ 1003300 h 1489075"/>
                <a:gd name="connsiteX31" fmla="*/ 2638425 w 4248150"/>
                <a:gd name="connsiteY31" fmla="*/ 981075 h 1489075"/>
                <a:gd name="connsiteX32" fmla="*/ 2527300 w 4248150"/>
                <a:gd name="connsiteY32" fmla="*/ 981075 h 1489075"/>
                <a:gd name="connsiteX33" fmla="*/ 2527300 w 4248150"/>
                <a:gd name="connsiteY33" fmla="*/ 981075 h 1489075"/>
                <a:gd name="connsiteX34" fmla="*/ 2527300 w 4248150"/>
                <a:gd name="connsiteY34" fmla="*/ 958850 h 1489075"/>
                <a:gd name="connsiteX35" fmla="*/ 2457450 w 4248150"/>
                <a:gd name="connsiteY35" fmla="*/ 958850 h 1489075"/>
                <a:gd name="connsiteX36" fmla="*/ 2457450 w 4248150"/>
                <a:gd name="connsiteY36" fmla="*/ 942975 h 1489075"/>
                <a:gd name="connsiteX37" fmla="*/ 2400300 w 4248150"/>
                <a:gd name="connsiteY37" fmla="*/ 942975 h 1489075"/>
                <a:gd name="connsiteX38" fmla="*/ 2400300 w 4248150"/>
                <a:gd name="connsiteY38" fmla="*/ 904875 h 1489075"/>
                <a:gd name="connsiteX39" fmla="*/ 2365375 w 4248150"/>
                <a:gd name="connsiteY39" fmla="*/ 904875 h 1489075"/>
                <a:gd name="connsiteX40" fmla="*/ 2365375 w 4248150"/>
                <a:gd name="connsiteY40" fmla="*/ 904875 h 1489075"/>
                <a:gd name="connsiteX41" fmla="*/ 2365375 w 4248150"/>
                <a:gd name="connsiteY41" fmla="*/ 882650 h 1489075"/>
                <a:gd name="connsiteX42" fmla="*/ 2365375 w 4248150"/>
                <a:gd name="connsiteY42" fmla="*/ 882650 h 1489075"/>
                <a:gd name="connsiteX43" fmla="*/ 2336800 w 4248150"/>
                <a:gd name="connsiteY43" fmla="*/ 882650 h 1489075"/>
                <a:gd name="connsiteX44" fmla="*/ 2336800 w 4248150"/>
                <a:gd name="connsiteY44" fmla="*/ 882650 h 1489075"/>
                <a:gd name="connsiteX45" fmla="*/ 2336800 w 4248150"/>
                <a:gd name="connsiteY45" fmla="*/ 854075 h 1489075"/>
                <a:gd name="connsiteX46" fmla="*/ 2228850 w 4248150"/>
                <a:gd name="connsiteY46" fmla="*/ 854075 h 1489075"/>
                <a:gd name="connsiteX47" fmla="*/ 2228850 w 4248150"/>
                <a:gd name="connsiteY47" fmla="*/ 803275 h 1489075"/>
                <a:gd name="connsiteX48" fmla="*/ 2171700 w 4248150"/>
                <a:gd name="connsiteY48" fmla="*/ 803275 h 1489075"/>
                <a:gd name="connsiteX49" fmla="*/ 2171700 w 4248150"/>
                <a:gd name="connsiteY49" fmla="*/ 781050 h 1489075"/>
                <a:gd name="connsiteX50" fmla="*/ 2111375 w 4248150"/>
                <a:gd name="connsiteY50" fmla="*/ 781050 h 1489075"/>
                <a:gd name="connsiteX51" fmla="*/ 2111375 w 4248150"/>
                <a:gd name="connsiteY51" fmla="*/ 739775 h 1489075"/>
                <a:gd name="connsiteX52" fmla="*/ 2070100 w 4248150"/>
                <a:gd name="connsiteY52" fmla="*/ 739775 h 1489075"/>
                <a:gd name="connsiteX53" fmla="*/ 2070100 w 4248150"/>
                <a:gd name="connsiteY53" fmla="*/ 723900 h 1489075"/>
                <a:gd name="connsiteX54" fmla="*/ 2006600 w 4248150"/>
                <a:gd name="connsiteY54" fmla="*/ 723900 h 1489075"/>
                <a:gd name="connsiteX55" fmla="*/ 2006600 w 4248150"/>
                <a:gd name="connsiteY55" fmla="*/ 723900 h 1489075"/>
                <a:gd name="connsiteX56" fmla="*/ 2006600 w 4248150"/>
                <a:gd name="connsiteY56" fmla="*/ 723900 h 1489075"/>
                <a:gd name="connsiteX57" fmla="*/ 2006600 w 4248150"/>
                <a:gd name="connsiteY57" fmla="*/ 704850 h 1489075"/>
                <a:gd name="connsiteX58" fmla="*/ 1914525 w 4248150"/>
                <a:gd name="connsiteY58" fmla="*/ 704850 h 1489075"/>
                <a:gd name="connsiteX59" fmla="*/ 1914525 w 4248150"/>
                <a:gd name="connsiteY59" fmla="*/ 673100 h 1489075"/>
                <a:gd name="connsiteX60" fmla="*/ 1863725 w 4248150"/>
                <a:gd name="connsiteY60" fmla="*/ 673100 h 1489075"/>
                <a:gd name="connsiteX61" fmla="*/ 1863725 w 4248150"/>
                <a:gd name="connsiteY61" fmla="*/ 673100 h 1489075"/>
                <a:gd name="connsiteX62" fmla="*/ 1838325 w 4248150"/>
                <a:gd name="connsiteY62" fmla="*/ 647700 h 1489075"/>
                <a:gd name="connsiteX63" fmla="*/ 1822450 w 4248150"/>
                <a:gd name="connsiteY63" fmla="*/ 631825 h 1489075"/>
                <a:gd name="connsiteX64" fmla="*/ 1765300 w 4248150"/>
                <a:gd name="connsiteY64" fmla="*/ 631825 h 1489075"/>
                <a:gd name="connsiteX65" fmla="*/ 1765300 w 4248150"/>
                <a:gd name="connsiteY65" fmla="*/ 600075 h 1489075"/>
                <a:gd name="connsiteX66" fmla="*/ 1682750 w 4248150"/>
                <a:gd name="connsiteY66" fmla="*/ 600075 h 1489075"/>
                <a:gd name="connsiteX67" fmla="*/ 1682750 w 4248150"/>
                <a:gd name="connsiteY67" fmla="*/ 587375 h 1489075"/>
                <a:gd name="connsiteX68" fmla="*/ 1622425 w 4248150"/>
                <a:gd name="connsiteY68" fmla="*/ 587375 h 1489075"/>
                <a:gd name="connsiteX69" fmla="*/ 1622425 w 4248150"/>
                <a:gd name="connsiteY69" fmla="*/ 574675 h 1489075"/>
                <a:gd name="connsiteX70" fmla="*/ 1581150 w 4248150"/>
                <a:gd name="connsiteY70" fmla="*/ 574675 h 1489075"/>
                <a:gd name="connsiteX71" fmla="*/ 1581150 w 4248150"/>
                <a:gd name="connsiteY71" fmla="*/ 536575 h 1489075"/>
                <a:gd name="connsiteX72" fmla="*/ 1524000 w 4248150"/>
                <a:gd name="connsiteY72" fmla="*/ 536575 h 1489075"/>
                <a:gd name="connsiteX73" fmla="*/ 1524000 w 4248150"/>
                <a:gd name="connsiteY73" fmla="*/ 523875 h 1489075"/>
                <a:gd name="connsiteX74" fmla="*/ 1441450 w 4248150"/>
                <a:gd name="connsiteY74" fmla="*/ 523875 h 1489075"/>
                <a:gd name="connsiteX75" fmla="*/ 1441450 w 4248150"/>
                <a:gd name="connsiteY75" fmla="*/ 501650 h 1489075"/>
                <a:gd name="connsiteX76" fmla="*/ 1409700 w 4248150"/>
                <a:gd name="connsiteY76" fmla="*/ 501650 h 1489075"/>
                <a:gd name="connsiteX77" fmla="*/ 1409700 w 4248150"/>
                <a:gd name="connsiteY77" fmla="*/ 488950 h 1489075"/>
                <a:gd name="connsiteX78" fmla="*/ 1260475 w 4248150"/>
                <a:gd name="connsiteY78" fmla="*/ 488950 h 1489075"/>
                <a:gd name="connsiteX79" fmla="*/ 1260475 w 4248150"/>
                <a:gd name="connsiteY79" fmla="*/ 476250 h 1489075"/>
                <a:gd name="connsiteX80" fmla="*/ 1228725 w 4248150"/>
                <a:gd name="connsiteY80" fmla="*/ 476250 h 1489075"/>
                <a:gd name="connsiteX81" fmla="*/ 1228725 w 4248150"/>
                <a:gd name="connsiteY81" fmla="*/ 447675 h 1489075"/>
                <a:gd name="connsiteX82" fmla="*/ 1184275 w 4248150"/>
                <a:gd name="connsiteY82" fmla="*/ 447675 h 1489075"/>
                <a:gd name="connsiteX83" fmla="*/ 1184275 w 4248150"/>
                <a:gd name="connsiteY83" fmla="*/ 431800 h 1489075"/>
                <a:gd name="connsiteX84" fmla="*/ 1120775 w 4248150"/>
                <a:gd name="connsiteY84" fmla="*/ 431800 h 1489075"/>
                <a:gd name="connsiteX85" fmla="*/ 1120775 w 4248150"/>
                <a:gd name="connsiteY85" fmla="*/ 412750 h 1489075"/>
                <a:gd name="connsiteX86" fmla="*/ 1047750 w 4248150"/>
                <a:gd name="connsiteY86" fmla="*/ 412750 h 1489075"/>
                <a:gd name="connsiteX87" fmla="*/ 1047750 w 4248150"/>
                <a:gd name="connsiteY87" fmla="*/ 374650 h 1489075"/>
                <a:gd name="connsiteX88" fmla="*/ 974725 w 4248150"/>
                <a:gd name="connsiteY88" fmla="*/ 374650 h 1489075"/>
                <a:gd name="connsiteX89" fmla="*/ 974725 w 4248150"/>
                <a:gd name="connsiteY89" fmla="*/ 355600 h 1489075"/>
                <a:gd name="connsiteX90" fmla="*/ 841375 w 4248150"/>
                <a:gd name="connsiteY90" fmla="*/ 355600 h 1489075"/>
                <a:gd name="connsiteX91" fmla="*/ 841375 w 4248150"/>
                <a:gd name="connsiteY91" fmla="*/ 339725 h 1489075"/>
                <a:gd name="connsiteX92" fmla="*/ 803275 w 4248150"/>
                <a:gd name="connsiteY92" fmla="*/ 339725 h 1489075"/>
                <a:gd name="connsiteX93" fmla="*/ 803275 w 4248150"/>
                <a:gd name="connsiteY93" fmla="*/ 320675 h 1489075"/>
                <a:gd name="connsiteX94" fmla="*/ 768350 w 4248150"/>
                <a:gd name="connsiteY94" fmla="*/ 320675 h 1489075"/>
                <a:gd name="connsiteX95" fmla="*/ 768350 w 4248150"/>
                <a:gd name="connsiteY95" fmla="*/ 307975 h 1489075"/>
                <a:gd name="connsiteX96" fmla="*/ 654050 w 4248150"/>
                <a:gd name="connsiteY96" fmla="*/ 307975 h 1489075"/>
                <a:gd name="connsiteX97" fmla="*/ 654050 w 4248150"/>
                <a:gd name="connsiteY97" fmla="*/ 279400 h 1489075"/>
                <a:gd name="connsiteX98" fmla="*/ 654050 w 4248150"/>
                <a:gd name="connsiteY98" fmla="*/ 279400 h 1489075"/>
                <a:gd name="connsiteX99" fmla="*/ 638175 w 4248150"/>
                <a:gd name="connsiteY99" fmla="*/ 263525 h 1489075"/>
                <a:gd name="connsiteX100" fmla="*/ 581025 w 4248150"/>
                <a:gd name="connsiteY100" fmla="*/ 263525 h 1489075"/>
                <a:gd name="connsiteX101" fmla="*/ 581025 w 4248150"/>
                <a:gd name="connsiteY101" fmla="*/ 234950 h 1489075"/>
                <a:gd name="connsiteX102" fmla="*/ 549275 w 4248150"/>
                <a:gd name="connsiteY102" fmla="*/ 234950 h 1489075"/>
                <a:gd name="connsiteX103" fmla="*/ 549275 w 4248150"/>
                <a:gd name="connsiteY103" fmla="*/ 222250 h 1489075"/>
                <a:gd name="connsiteX104" fmla="*/ 488950 w 4248150"/>
                <a:gd name="connsiteY104" fmla="*/ 222250 h 1489075"/>
                <a:gd name="connsiteX105" fmla="*/ 488950 w 4248150"/>
                <a:gd name="connsiteY105" fmla="*/ 193675 h 1489075"/>
                <a:gd name="connsiteX106" fmla="*/ 447675 w 4248150"/>
                <a:gd name="connsiteY106" fmla="*/ 193675 h 1489075"/>
                <a:gd name="connsiteX107" fmla="*/ 447675 w 4248150"/>
                <a:gd name="connsiteY107" fmla="*/ 193675 h 1489075"/>
                <a:gd name="connsiteX108" fmla="*/ 393700 w 4248150"/>
                <a:gd name="connsiteY108" fmla="*/ 193675 h 1489075"/>
                <a:gd name="connsiteX109" fmla="*/ 393700 w 4248150"/>
                <a:gd name="connsiteY109" fmla="*/ 158750 h 1489075"/>
                <a:gd name="connsiteX110" fmla="*/ 342900 w 4248150"/>
                <a:gd name="connsiteY110" fmla="*/ 158750 h 1489075"/>
                <a:gd name="connsiteX111" fmla="*/ 342900 w 4248150"/>
                <a:gd name="connsiteY111" fmla="*/ 158750 h 1489075"/>
                <a:gd name="connsiteX112" fmla="*/ 295275 w 4248150"/>
                <a:gd name="connsiteY112" fmla="*/ 158750 h 1489075"/>
                <a:gd name="connsiteX113" fmla="*/ 288925 w 4248150"/>
                <a:gd name="connsiteY113" fmla="*/ 111125 h 1489075"/>
                <a:gd name="connsiteX114" fmla="*/ 266700 w 4248150"/>
                <a:gd name="connsiteY114" fmla="*/ 107950 h 1489075"/>
                <a:gd name="connsiteX115" fmla="*/ 269875 w 4248150"/>
                <a:gd name="connsiteY115" fmla="*/ 69850 h 1489075"/>
                <a:gd name="connsiteX116" fmla="*/ 203200 w 4248150"/>
                <a:gd name="connsiteY116" fmla="*/ 69850 h 1489075"/>
                <a:gd name="connsiteX117" fmla="*/ 206375 w 4248150"/>
                <a:gd name="connsiteY117" fmla="*/ 41275 h 1489075"/>
                <a:gd name="connsiteX118" fmla="*/ 152400 w 4248150"/>
                <a:gd name="connsiteY118" fmla="*/ 41275 h 1489075"/>
                <a:gd name="connsiteX119" fmla="*/ 152400 w 4248150"/>
                <a:gd name="connsiteY119" fmla="*/ 41275 h 1489075"/>
                <a:gd name="connsiteX120" fmla="*/ 104775 w 4248150"/>
                <a:gd name="connsiteY120" fmla="*/ 15875 h 1489075"/>
                <a:gd name="connsiteX121" fmla="*/ 101600 w 4248150"/>
                <a:gd name="connsiteY121" fmla="*/ 0 h 1489075"/>
                <a:gd name="connsiteX122" fmla="*/ 0 w 4248150"/>
                <a:gd name="connsiteY122" fmla="*/ 0 h 1489075"/>
                <a:gd name="connsiteX0" fmla="*/ 4248150 w 4248150"/>
                <a:gd name="connsiteY0" fmla="*/ 1489075 h 1489075"/>
                <a:gd name="connsiteX1" fmla="*/ 3530600 w 4248150"/>
                <a:gd name="connsiteY1" fmla="*/ 1489075 h 1489075"/>
                <a:gd name="connsiteX2" fmla="*/ 3530600 w 4248150"/>
                <a:gd name="connsiteY2" fmla="*/ 1403350 h 1489075"/>
                <a:gd name="connsiteX3" fmla="*/ 3422650 w 4248150"/>
                <a:gd name="connsiteY3" fmla="*/ 1403350 h 1489075"/>
                <a:gd name="connsiteX4" fmla="*/ 3422650 w 4248150"/>
                <a:gd name="connsiteY4" fmla="*/ 1343025 h 1489075"/>
                <a:gd name="connsiteX5" fmla="*/ 3314700 w 4248150"/>
                <a:gd name="connsiteY5" fmla="*/ 1343025 h 1489075"/>
                <a:gd name="connsiteX6" fmla="*/ 3314700 w 4248150"/>
                <a:gd name="connsiteY6" fmla="*/ 1289050 h 1489075"/>
                <a:gd name="connsiteX7" fmla="*/ 3152775 w 4248150"/>
                <a:gd name="connsiteY7" fmla="*/ 1289050 h 1489075"/>
                <a:gd name="connsiteX8" fmla="*/ 3152775 w 4248150"/>
                <a:gd name="connsiteY8" fmla="*/ 1247775 h 1489075"/>
                <a:gd name="connsiteX9" fmla="*/ 3098800 w 4248150"/>
                <a:gd name="connsiteY9" fmla="*/ 1247775 h 1489075"/>
                <a:gd name="connsiteX10" fmla="*/ 3098800 w 4248150"/>
                <a:gd name="connsiteY10" fmla="*/ 1206500 h 1489075"/>
                <a:gd name="connsiteX11" fmla="*/ 3032125 w 4248150"/>
                <a:gd name="connsiteY11" fmla="*/ 1206500 h 1489075"/>
                <a:gd name="connsiteX12" fmla="*/ 3032125 w 4248150"/>
                <a:gd name="connsiteY12" fmla="*/ 1171575 h 1489075"/>
                <a:gd name="connsiteX13" fmla="*/ 2987675 w 4248150"/>
                <a:gd name="connsiteY13" fmla="*/ 1171575 h 1489075"/>
                <a:gd name="connsiteX14" fmla="*/ 2987675 w 4248150"/>
                <a:gd name="connsiteY14" fmla="*/ 1136650 h 1489075"/>
                <a:gd name="connsiteX15" fmla="*/ 2911475 w 4248150"/>
                <a:gd name="connsiteY15" fmla="*/ 1136650 h 1489075"/>
                <a:gd name="connsiteX16" fmla="*/ 2911475 w 4248150"/>
                <a:gd name="connsiteY16" fmla="*/ 1136650 h 1489075"/>
                <a:gd name="connsiteX17" fmla="*/ 2911475 w 4248150"/>
                <a:gd name="connsiteY17" fmla="*/ 1136650 h 1489075"/>
                <a:gd name="connsiteX18" fmla="*/ 2911475 w 4248150"/>
                <a:gd name="connsiteY18" fmla="*/ 1111250 h 1489075"/>
                <a:gd name="connsiteX19" fmla="*/ 2854325 w 4248150"/>
                <a:gd name="connsiteY19" fmla="*/ 1111250 h 1489075"/>
                <a:gd name="connsiteX20" fmla="*/ 2854325 w 4248150"/>
                <a:gd name="connsiteY20" fmla="*/ 1111250 h 1489075"/>
                <a:gd name="connsiteX21" fmla="*/ 2854325 w 4248150"/>
                <a:gd name="connsiteY21" fmla="*/ 1085850 h 1489075"/>
                <a:gd name="connsiteX22" fmla="*/ 2740025 w 4248150"/>
                <a:gd name="connsiteY22" fmla="*/ 1085850 h 1489075"/>
                <a:gd name="connsiteX23" fmla="*/ 2740025 w 4248150"/>
                <a:gd name="connsiteY23" fmla="*/ 1085850 h 1489075"/>
                <a:gd name="connsiteX24" fmla="*/ 2717800 w 4248150"/>
                <a:gd name="connsiteY24" fmla="*/ 1063625 h 1489075"/>
                <a:gd name="connsiteX25" fmla="*/ 2717800 w 4248150"/>
                <a:gd name="connsiteY25" fmla="*/ 1063625 h 1489075"/>
                <a:gd name="connsiteX26" fmla="*/ 2717800 w 4248150"/>
                <a:gd name="connsiteY26" fmla="*/ 1063625 h 1489075"/>
                <a:gd name="connsiteX27" fmla="*/ 2717800 w 4248150"/>
                <a:gd name="connsiteY27" fmla="*/ 1038225 h 1489075"/>
                <a:gd name="connsiteX28" fmla="*/ 2660650 w 4248150"/>
                <a:gd name="connsiteY28" fmla="*/ 1038225 h 1489075"/>
                <a:gd name="connsiteX29" fmla="*/ 2660650 w 4248150"/>
                <a:gd name="connsiteY29" fmla="*/ 1003300 h 1489075"/>
                <a:gd name="connsiteX30" fmla="*/ 2660650 w 4248150"/>
                <a:gd name="connsiteY30" fmla="*/ 1003300 h 1489075"/>
                <a:gd name="connsiteX31" fmla="*/ 2638425 w 4248150"/>
                <a:gd name="connsiteY31" fmla="*/ 981075 h 1489075"/>
                <a:gd name="connsiteX32" fmla="*/ 2527300 w 4248150"/>
                <a:gd name="connsiteY32" fmla="*/ 981075 h 1489075"/>
                <a:gd name="connsiteX33" fmla="*/ 2527300 w 4248150"/>
                <a:gd name="connsiteY33" fmla="*/ 981075 h 1489075"/>
                <a:gd name="connsiteX34" fmla="*/ 2527300 w 4248150"/>
                <a:gd name="connsiteY34" fmla="*/ 958850 h 1489075"/>
                <a:gd name="connsiteX35" fmla="*/ 2457450 w 4248150"/>
                <a:gd name="connsiteY35" fmla="*/ 958850 h 1489075"/>
                <a:gd name="connsiteX36" fmla="*/ 2457450 w 4248150"/>
                <a:gd name="connsiteY36" fmla="*/ 942975 h 1489075"/>
                <a:gd name="connsiteX37" fmla="*/ 2400300 w 4248150"/>
                <a:gd name="connsiteY37" fmla="*/ 942975 h 1489075"/>
                <a:gd name="connsiteX38" fmla="*/ 2400300 w 4248150"/>
                <a:gd name="connsiteY38" fmla="*/ 904875 h 1489075"/>
                <a:gd name="connsiteX39" fmla="*/ 2365375 w 4248150"/>
                <a:gd name="connsiteY39" fmla="*/ 904875 h 1489075"/>
                <a:gd name="connsiteX40" fmla="*/ 2365375 w 4248150"/>
                <a:gd name="connsiteY40" fmla="*/ 904875 h 1489075"/>
                <a:gd name="connsiteX41" fmla="*/ 2365375 w 4248150"/>
                <a:gd name="connsiteY41" fmla="*/ 882650 h 1489075"/>
                <a:gd name="connsiteX42" fmla="*/ 2365375 w 4248150"/>
                <a:gd name="connsiteY42" fmla="*/ 882650 h 1489075"/>
                <a:gd name="connsiteX43" fmla="*/ 2336800 w 4248150"/>
                <a:gd name="connsiteY43" fmla="*/ 882650 h 1489075"/>
                <a:gd name="connsiteX44" fmla="*/ 2336800 w 4248150"/>
                <a:gd name="connsiteY44" fmla="*/ 882650 h 1489075"/>
                <a:gd name="connsiteX45" fmla="*/ 2336800 w 4248150"/>
                <a:gd name="connsiteY45" fmla="*/ 854075 h 1489075"/>
                <a:gd name="connsiteX46" fmla="*/ 2228850 w 4248150"/>
                <a:gd name="connsiteY46" fmla="*/ 854075 h 1489075"/>
                <a:gd name="connsiteX47" fmla="*/ 2228850 w 4248150"/>
                <a:gd name="connsiteY47" fmla="*/ 803275 h 1489075"/>
                <a:gd name="connsiteX48" fmla="*/ 2171700 w 4248150"/>
                <a:gd name="connsiteY48" fmla="*/ 803275 h 1489075"/>
                <a:gd name="connsiteX49" fmla="*/ 2171700 w 4248150"/>
                <a:gd name="connsiteY49" fmla="*/ 781050 h 1489075"/>
                <a:gd name="connsiteX50" fmla="*/ 2111375 w 4248150"/>
                <a:gd name="connsiteY50" fmla="*/ 781050 h 1489075"/>
                <a:gd name="connsiteX51" fmla="*/ 2111375 w 4248150"/>
                <a:gd name="connsiteY51" fmla="*/ 739775 h 1489075"/>
                <a:gd name="connsiteX52" fmla="*/ 2070100 w 4248150"/>
                <a:gd name="connsiteY52" fmla="*/ 739775 h 1489075"/>
                <a:gd name="connsiteX53" fmla="*/ 2070100 w 4248150"/>
                <a:gd name="connsiteY53" fmla="*/ 723900 h 1489075"/>
                <a:gd name="connsiteX54" fmla="*/ 2006600 w 4248150"/>
                <a:gd name="connsiteY54" fmla="*/ 723900 h 1489075"/>
                <a:gd name="connsiteX55" fmla="*/ 2006600 w 4248150"/>
                <a:gd name="connsiteY55" fmla="*/ 723900 h 1489075"/>
                <a:gd name="connsiteX56" fmla="*/ 2006600 w 4248150"/>
                <a:gd name="connsiteY56" fmla="*/ 723900 h 1489075"/>
                <a:gd name="connsiteX57" fmla="*/ 2006600 w 4248150"/>
                <a:gd name="connsiteY57" fmla="*/ 704850 h 1489075"/>
                <a:gd name="connsiteX58" fmla="*/ 1914525 w 4248150"/>
                <a:gd name="connsiteY58" fmla="*/ 704850 h 1489075"/>
                <a:gd name="connsiteX59" fmla="*/ 1914525 w 4248150"/>
                <a:gd name="connsiteY59" fmla="*/ 673100 h 1489075"/>
                <a:gd name="connsiteX60" fmla="*/ 1863725 w 4248150"/>
                <a:gd name="connsiteY60" fmla="*/ 673100 h 1489075"/>
                <a:gd name="connsiteX61" fmla="*/ 1863725 w 4248150"/>
                <a:gd name="connsiteY61" fmla="*/ 673100 h 1489075"/>
                <a:gd name="connsiteX62" fmla="*/ 1831975 w 4248150"/>
                <a:gd name="connsiteY62" fmla="*/ 660400 h 1489075"/>
                <a:gd name="connsiteX63" fmla="*/ 1822450 w 4248150"/>
                <a:gd name="connsiteY63" fmla="*/ 631825 h 1489075"/>
                <a:gd name="connsiteX64" fmla="*/ 1765300 w 4248150"/>
                <a:gd name="connsiteY64" fmla="*/ 631825 h 1489075"/>
                <a:gd name="connsiteX65" fmla="*/ 1765300 w 4248150"/>
                <a:gd name="connsiteY65" fmla="*/ 600075 h 1489075"/>
                <a:gd name="connsiteX66" fmla="*/ 1682750 w 4248150"/>
                <a:gd name="connsiteY66" fmla="*/ 600075 h 1489075"/>
                <a:gd name="connsiteX67" fmla="*/ 1682750 w 4248150"/>
                <a:gd name="connsiteY67" fmla="*/ 587375 h 1489075"/>
                <a:gd name="connsiteX68" fmla="*/ 1622425 w 4248150"/>
                <a:gd name="connsiteY68" fmla="*/ 587375 h 1489075"/>
                <a:gd name="connsiteX69" fmla="*/ 1622425 w 4248150"/>
                <a:gd name="connsiteY69" fmla="*/ 574675 h 1489075"/>
                <a:gd name="connsiteX70" fmla="*/ 1581150 w 4248150"/>
                <a:gd name="connsiteY70" fmla="*/ 574675 h 1489075"/>
                <a:gd name="connsiteX71" fmla="*/ 1581150 w 4248150"/>
                <a:gd name="connsiteY71" fmla="*/ 536575 h 1489075"/>
                <a:gd name="connsiteX72" fmla="*/ 1524000 w 4248150"/>
                <a:gd name="connsiteY72" fmla="*/ 536575 h 1489075"/>
                <a:gd name="connsiteX73" fmla="*/ 1524000 w 4248150"/>
                <a:gd name="connsiteY73" fmla="*/ 523875 h 1489075"/>
                <a:gd name="connsiteX74" fmla="*/ 1441450 w 4248150"/>
                <a:gd name="connsiteY74" fmla="*/ 523875 h 1489075"/>
                <a:gd name="connsiteX75" fmla="*/ 1441450 w 4248150"/>
                <a:gd name="connsiteY75" fmla="*/ 501650 h 1489075"/>
                <a:gd name="connsiteX76" fmla="*/ 1409700 w 4248150"/>
                <a:gd name="connsiteY76" fmla="*/ 501650 h 1489075"/>
                <a:gd name="connsiteX77" fmla="*/ 1409700 w 4248150"/>
                <a:gd name="connsiteY77" fmla="*/ 488950 h 1489075"/>
                <a:gd name="connsiteX78" fmla="*/ 1260475 w 4248150"/>
                <a:gd name="connsiteY78" fmla="*/ 488950 h 1489075"/>
                <a:gd name="connsiteX79" fmla="*/ 1260475 w 4248150"/>
                <a:gd name="connsiteY79" fmla="*/ 476250 h 1489075"/>
                <a:gd name="connsiteX80" fmla="*/ 1228725 w 4248150"/>
                <a:gd name="connsiteY80" fmla="*/ 476250 h 1489075"/>
                <a:gd name="connsiteX81" fmla="*/ 1228725 w 4248150"/>
                <a:gd name="connsiteY81" fmla="*/ 447675 h 1489075"/>
                <a:gd name="connsiteX82" fmla="*/ 1184275 w 4248150"/>
                <a:gd name="connsiteY82" fmla="*/ 447675 h 1489075"/>
                <a:gd name="connsiteX83" fmla="*/ 1184275 w 4248150"/>
                <a:gd name="connsiteY83" fmla="*/ 431800 h 1489075"/>
                <a:gd name="connsiteX84" fmla="*/ 1120775 w 4248150"/>
                <a:gd name="connsiteY84" fmla="*/ 431800 h 1489075"/>
                <a:gd name="connsiteX85" fmla="*/ 1120775 w 4248150"/>
                <a:gd name="connsiteY85" fmla="*/ 412750 h 1489075"/>
                <a:gd name="connsiteX86" fmla="*/ 1047750 w 4248150"/>
                <a:gd name="connsiteY86" fmla="*/ 412750 h 1489075"/>
                <a:gd name="connsiteX87" fmla="*/ 1047750 w 4248150"/>
                <a:gd name="connsiteY87" fmla="*/ 374650 h 1489075"/>
                <a:gd name="connsiteX88" fmla="*/ 974725 w 4248150"/>
                <a:gd name="connsiteY88" fmla="*/ 374650 h 1489075"/>
                <a:gd name="connsiteX89" fmla="*/ 974725 w 4248150"/>
                <a:gd name="connsiteY89" fmla="*/ 355600 h 1489075"/>
                <a:gd name="connsiteX90" fmla="*/ 841375 w 4248150"/>
                <a:gd name="connsiteY90" fmla="*/ 355600 h 1489075"/>
                <a:gd name="connsiteX91" fmla="*/ 841375 w 4248150"/>
                <a:gd name="connsiteY91" fmla="*/ 339725 h 1489075"/>
                <a:gd name="connsiteX92" fmla="*/ 803275 w 4248150"/>
                <a:gd name="connsiteY92" fmla="*/ 339725 h 1489075"/>
                <a:gd name="connsiteX93" fmla="*/ 803275 w 4248150"/>
                <a:gd name="connsiteY93" fmla="*/ 320675 h 1489075"/>
                <a:gd name="connsiteX94" fmla="*/ 768350 w 4248150"/>
                <a:gd name="connsiteY94" fmla="*/ 320675 h 1489075"/>
                <a:gd name="connsiteX95" fmla="*/ 768350 w 4248150"/>
                <a:gd name="connsiteY95" fmla="*/ 307975 h 1489075"/>
                <a:gd name="connsiteX96" fmla="*/ 654050 w 4248150"/>
                <a:gd name="connsiteY96" fmla="*/ 307975 h 1489075"/>
                <a:gd name="connsiteX97" fmla="*/ 654050 w 4248150"/>
                <a:gd name="connsiteY97" fmla="*/ 279400 h 1489075"/>
                <a:gd name="connsiteX98" fmla="*/ 654050 w 4248150"/>
                <a:gd name="connsiteY98" fmla="*/ 279400 h 1489075"/>
                <a:gd name="connsiteX99" fmla="*/ 638175 w 4248150"/>
                <a:gd name="connsiteY99" fmla="*/ 263525 h 1489075"/>
                <a:gd name="connsiteX100" fmla="*/ 581025 w 4248150"/>
                <a:gd name="connsiteY100" fmla="*/ 263525 h 1489075"/>
                <a:gd name="connsiteX101" fmla="*/ 581025 w 4248150"/>
                <a:gd name="connsiteY101" fmla="*/ 234950 h 1489075"/>
                <a:gd name="connsiteX102" fmla="*/ 549275 w 4248150"/>
                <a:gd name="connsiteY102" fmla="*/ 234950 h 1489075"/>
                <a:gd name="connsiteX103" fmla="*/ 549275 w 4248150"/>
                <a:gd name="connsiteY103" fmla="*/ 222250 h 1489075"/>
                <a:gd name="connsiteX104" fmla="*/ 488950 w 4248150"/>
                <a:gd name="connsiteY104" fmla="*/ 222250 h 1489075"/>
                <a:gd name="connsiteX105" fmla="*/ 488950 w 4248150"/>
                <a:gd name="connsiteY105" fmla="*/ 193675 h 1489075"/>
                <a:gd name="connsiteX106" fmla="*/ 447675 w 4248150"/>
                <a:gd name="connsiteY106" fmla="*/ 193675 h 1489075"/>
                <a:gd name="connsiteX107" fmla="*/ 447675 w 4248150"/>
                <a:gd name="connsiteY107" fmla="*/ 193675 h 1489075"/>
                <a:gd name="connsiteX108" fmla="*/ 393700 w 4248150"/>
                <a:gd name="connsiteY108" fmla="*/ 193675 h 1489075"/>
                <a:gd name="connsiteX109" fmla="*/ 393700 w 4248150"/>
                <a:gd name="connsiteY109" fmla="*/ 158750 h 1489075"/>
                <a:gd name="connsiteX110" fmla="*/ 342900 w 4248150"/>
                <a:gd name="connsiteY110" fmla="*/ 158750 h 1489075"/>
                <a:gd name="connsiteX111" fmla="*/ 342900 w 4248150"/>
                <a:gd name="connsiteY111" fmla="*/ 158750 h 1489075"/>
                <a:gd name="connsiteX112" fmla="*/ 295275 w 4248150"/>
                <a:gd name="connsiteY112" fmla="*/ 158750 h 1489075"/>
                <a:gd name="connsiteX113" fmla="*/ 288925 w 4248150"/>
                <a:gd name="connsiteY113" fmla="*/ 111125 h 1489075"/>
                <a:gd name="connsiteX114" fmla="*/ 266700 w 4248150"/>
                <a:gd name="connsiteY114" fmla="*/ 107950 h 1489075"/>
                <a:gd name="connsiteX115" fmla="*/ 269875 w 4248150"/>
                <a:gd name="connsiteY115" fmla="*/ 69850 h 1489075"/>
                <a:gd name="connsiteX116" fmla="*/ 203200 w 4248150"/>
                <a:gd name="connsiteY116" fmla="*/ 69850 h 1489075"/>
                <a:gd name="connsiteX117" fmla="*/ 206375 w 4248150"/>
                <a:gd name="connsiteY117" fmla="*/ 41275 h 1489075"/>
                <a:gd name="connsiteX118" fmla="*/ 152400 w 4248150"/>
                <a:gd name="connsiteY118" fmla="*/ 41275 h 1489075"/>
                <a:gd name="connsiteX119" fmla="*/ 152400 w 4248150"/>
                <a:gd name="connsiteY119" fmla="*/ 41275 h 1489075"/>
                <a:gd name="connsiteX120" fmla="*/ 104775 w 4248150"/>
                <a:gd name="connsiteY120" fmla="*/ 15875 h 1489075"/>
                <a:gd name="connsiteX121" fmla="*/ 101600 w 4248150"/>
                <a:gd name="connsiteY121" fmla="*/ 0 h 1489075"/>
                <a:gd name="connsiteX122" fmla="*/ 0 w 4248150"/>
                <a:gd name="connsiteY122" fmla="*/ 0 h 1489075"/>
                <a:gd name="connsiteX0" fmla="*/ 4248150 w 4248150"/>
                <a:gd name="connsiteY0" fmla="*/ 1489075 h 1489075"/>
                <a:gd name="connsiteX1" fmla="*/ 3530600 w 4248150"/>
                <a:gd name="connsiteY1" fmla="*/ 1489075 h 1489075"/>
                <a:gd name="connsiteX2" fmla="*/ 3530600 w 4248150"/>
                <a:gd name="connsiteY2" fmla="*/ 1403350 h 1489075"/>
                <a:gd name="connsiteX3" fmla="*/ 3422650 w 4248150"/>
                <a:gd name="connsiteY3" fmla="*/ 1403350 h 1489075"/>
                <a:gd name="connsiteX4" fmla="*/ 3422650 w 4248150"/>
                <a:gd name="connsiteY4" fmla="*/ 1343025 h 1489075"/>
                <a:gd name="connsiteX5" fmla="*/ 3314700 w 4248150"/>
                <a:gd name="connsiteY5" fmla="*/ 1343025 h 1489075"/>
                <a:gd name="connsiteX6" fmla="*/ 3314700 w 4248150"/>
                <a:gd name="connsiteY6" fmla="*/ 1289050 h 1489075"/>
                <a:gd name="connsiteX7" fmla="*/ 3152775 w 4248150"/>
                <a:gd name="connsiteY7" fmla="*/ 1289050 h 1489075"/>
                <a:gd name="connsiteX8" fmla="*/ 3152775 w 4248150"/>
                <a:gd name="connsiteY8" fmla="*/ 1247775 h 1489075"/>
                <a:gd name="connsiteX9" fmla="*/ 3098800 w 4248150"/>
                <a:gd name="connsiteY9" fmla="*/ 1247775 h 1489075"/>
                <a:gd name="connsiteX10" fmla="*/ 3098800 w 4248150"/>
                <a:gd name="connsiteY10" fmla="*/ 1206500 h 1489075"/>
                <a:gd name="connsiteX11" fmla="*/ 3032125 w 4248150"/>
                <a:gd name="connsiteY11" fmla="*/ 1206500 h 1489075"/>
                <a:gd name="connsiteX12" fmla="*/ 3032125 w 4248150"/>
                <a:gd name="connsiteY12" fmla="*/ 1171575 h 1489075"/>
                <a:gd name="connsiteX13" fmla="*/ 2987675 w 4248150"/>
                <a:gd name="connsiteY13" fmla="*/ 1171575 h 1489075"/>
                <a:gd name="connsiteX14" fmla="*/ 2987675 w 4248150"/>
                <a:gd name="connsiteY14" fmla="*/ 1136650 h 1489075"/>
                <a:gd name="connsiteX15" fmla="*/ 2911475 w 4248150"/>
                <a:gd name="connsiteY15" fmla="*/ 1136650 h 1489075"/>
                <a:gd name="connsiteX16" fmla="*/ 2911475 w 4248150"/>
                <a:gd name="connsiteY16" fmla="*/ 1136650 h 1489075"/>
                <a:gd name="connsiteX17" fmla="*/ 2911475 w 4248150"/>
                <a:gd name="connsiteY17" fmla="*/ 1136650 h 1489075"/>
                <a:gd name="connsiteX18" fmla="*/ 2911475 w 4248150"/>
                <a:gd name="connsiteY18" fmla="*/ 1111250 h 1489075"/>
                <a:gd name="connsiteX19" fmla="*/ 2854325 w 4248150"/>
                <a:gd name="connsiteY19" fmla="*/ 1111250 h 1489075"/>
                <a:gd name="connsiteX20" fmla="*/ 2854325 w 4248150"/>
                <a:gd name="connsiteY20" fmla="*/ 1111250 h 1489075"/>
                <a:gd name="connsiteX21" fmla="*/ 2854325 w 4248150"/>
                <a:gd name="connsiteY21" fmla="*/ 1085850 h 1489075"/>
                <a:gd name="connsiteX22" fmla="*/ 2740025 w 4248150"/>
                <a:gd name="connsiteY22" fmla="*/ 1085850 h 1489075"/>
                <a:gd name="connsiteX23" fmla="*/ 2740025 w 4248150"/>
                <a:gd name="connsiteY23" fmla="*/ 1085850 h 1489075"/>
                <a:gd name="connsiteX24" fmla="*/ 2717800 w 4248150"/>
                <a:gd name="connsiteY24" fmla="*/ 1063625 h 1489075"/>
                <a:gd name="connsiteX25" fmla="*/ 2717800 w 4248150"/>
                <a:gd name="connsiteY25" fmla="*/ 1063625 h 1489075"/>
                <a:gd name="connsiteX26" fmla="*/ 2717800 w 4248150"/>
                <a:gd name="connsiteY26" fmla="*/ 1063625 h 1489075"/>
                <a:gd name="connsiteX27" fmla="*/ 2717800 w 4248150"/>
                <a:gd name="connsiteY27" fmla="*/ 1038225 h 1489075"/>
                <a:gd name="connsiteX28" fmla="*/ 2660650 w 4248150"/>
                <a:gd name="connsiteY28" fmla="*/ 1038225 h 1489075"/>
                <a:gd name="connsiteX29" fmla="*/ 2660650 w 4248150"/>
                <a:gd name="connsiteY29" fmla="*/ 1003300 h 1489075"/>
                <a:gd name="connsiteX30" fmla="*/ 2660650 w 4248150"/>
                <a:gd name="connsiteY30" fmla="*/ 1003300 h 1489075"/>
                <a:gd name="connsiteX31" fmla="*/ 2638425 w 4248150"/>
                <a:gd name="connsiteY31" fmla="*/ 981075 h 1489075"/>
                <a:gd name="connsiteX32" fmla="*/ 2527300 w 4248150"/>
                <a:gd name="connsiteY32" fmla="*/ 981075 h 1489075"/>
                <a:gd name="connsiteX33" fmla="*/ 2527300 w 4248150"/>
                <a:gd name="connsiteY33" fmla="*/ 981075 h 1489075"/>
                <a:gd name="connsiteX34" fmla="*/ 2527300 w 4248150"/>
                <a:gd name="connsiteY34" fmla="*/ 958850 h 1489075"/>
                <a:gd name="connsiteX35" fmla="*/ 2457450 w 4248150"/>
                <a:gd name="connsiteY35" fmla="*/ 958850 h 1489075"/>
                <a:gd name="connsiteX36" fmla="*/ 2457450 w 4248150"/>
                <a:gd name="connsiteY36" fmla="*/ 942975 h 1489075"/>
                <a:gd name="connsiteX37" fmla="*/ 2400300 w 4248150"/>
                <a:gd name="connsiteY37" fmla="*/ 942975 h 1489075"/>
                <a:gd name="connsiteX38" fmla="*/ 2400300 w 4248150"/>
                <a:gd name="connsiteY38" fmla="*/ 904875 h 1489075"/>
                <a:gd name="connsiteX39" fmla="*/ 2365375 w 4248150"/>
                <a:gd name="connsiteY39" fmla="*/ 904875 h 1489075"/>
                <a:gd name="connsiteX40" fmla="*/ 2365375 w 4248150"/>
                <a:gd name="connsiteY40" fmla="*/ 904875 h 1489075"/>
                <a:gd name="connsiteX41" fmla="*/ 2365375 w 4248150"/>
                <a:gd name="connsiteY41" fmla="*/ 882650 h 1489075"/>
                <a:gd name="connsiteX42" fmla="*/ 2365375 w 4248150"/>
                <a:gd name="connsiteY42" fmla="*/ 882650 h 1489075"/>
                <a:gd name="connsiteX43" fmla="*/ 2336800 w 4248150"/>
                <a:gd name="connsiteY43" fmla="*/ 882650 h 1489075"/>
                <a:gd name="connsiteX44" fmla="*/ 2336800 w 4248150"/>
                <a:gd name="connsiteY44" fmla="*/ 882650 h 1489075"/>
                <a:gd name="connsiteX45" fmla="*/ 2336800 w 4248150"/>
                <a:gd name="connsiteY45" fmla="*/ 854075 h 1489075"/>
                <a:gd name="connsiteX46" fmla="*/ 2228850 w 4248150"/>
                <a:gd name="connsiteY46" fmla="*/ 854075 h 1489075"/>
                <a:gd name="connsiteX47" fmla="*/ 2228850 w 4248150"/>
                <a:gd name="connsiteY47" fmla="*/ 803275 h 1489075"/>
                <a:gd name="connsiteX48" fmla="*/ 2171700 w 4248150"/>
                <a:gd name="connsiteY48" fmla="*/ 803275 h 1489075"/>
                <a:gd name="connsiteX49" fmla="*/ 2171700 w 4248150"/>
                <a:gd name="connsiteY49" fmla="*/ 781050 h 1489075"/>
                <a:gd name="connsiteX50" fmla="*/ 2111375 w 4248150"/>
                <a:gd name="connsiteY50" fmla="*/ 781050 h 1489075"/>
                <a:gd name="connsiteX51" fmla="*/ 2111375 w 4248150"/>
                <a:gd name="connsiteY51" fmla="*/ 739775 h 1489075"/>
                <a:gd name="connsiteX52" fmla="*/ 2070100 w 4248150"/>
                <a:gd name="connsiteY52" fmla="*/ 739775 h 1489075"/>
                <a:gd name="connsiteX53" fmla="*/ 2070100 w 4248150"/>
                <a:gd name="connsiteY53" fmla="*/ 723900 h 1489075"/>
                <a:gd name="connsiteX54" fmla="*/ 2006600 w 4248150"/>
                <a:gd name="connsiteY54" fmla="*/ 723900 h 1489075"/>
                <a:gd name="connsiteX55" fmla="*/ 2006600 w 4248150"/>
                <a:gd name="connsiteY55" fmla="*/ 723900 h 1489075"/>
                <a:gd name="connsiteX56" fmla="*/ 2006600 w 4248150"/>
                <a:gd name="connsiteY56" fmla="*/ 723900 h 1489075"/>
                <a:gd name="connsiteX57" fmla="*/ 2006600 w 4248150"/>
                <a:gd name="connsiteY57" fmla="*/ 704850 h 1489075"/>
                <a:gd name="connsiteX58" fmla="*/ 1914525 w 4248150"/>
                <a:gd name="connsiteY58" fmla="*/ 704850 h 1489075"/>
                <a:gd name="connsiteX59" fmla="*/ 1914525 w 4248150"/>
                <a:gd name="connsiteY59" fmla="*/ 673100 h 1489075"/>
                <a:gd name="connsiteX60" fmla="*/ 1863725 w 4248150"/>
                <a:gd name="connsiteY60" fmla="*/ 673100 h 1489075"/>
                <a:gd name="connsiteX61" fmla="*/ 1863725 w 4248150"/>
                <a:gd name="connsiteY61" fmla="*/ 673100 h 1489075"/>
                <a:gd name="connsiteX62" fmla="*/ 1857375 w 4248150"/>
                <a:gd name="connsiteY62" fmla="*/ 657225 h 1489075"/>
                <a:gd name="connsiteX63" fmla="*/ 1822450 w 4248150"/>
                <a:gd name="connsiteY63" fmla="*/ 631825 h 1489075"/>
                <a:gd name="connsiteX64" fmla="*/ 1765300 w 4248150"/>
                <a:gd name="connsiteY64" fmla="*/ 631825 h 1489075"/>
                <a:gd name="connsiteX65" fmla="*/ 1765300 w 4248150"/>
                <a:gd name="connsiteY65" fmla="*/ 600075 h 1489075"/>
                <a:gd name="connsiteX66" fmla="*/ 1682750 w 4248150"/>
                <a:gd name="connsiteY66" fmla="*/ 600075 h 1489075"/>
                <a:gd name="connsiteX67" fmla="*/ 1682750 w 4248150"/>
                <a:gd name="connsiteY67" fmla="*/ 587375 h 1489075"/>
                <a:gd name="connsiteX68" fmla="*/ 1622425 w 4248150"/>
                <a:gd name="connsiteY68" fmla="*/ 587375 h 1489075"/>
                <a:gd name="connsiteX69" fmla="*/ 1622425 w 4248150"/>
                <a:gd name="connsiteY69" fmla="*/ 574675 h 1489075"/>
                <a:gd name="connsiteX70" fmla="*/ 1581150 w 4248150"/>
                <a:gd name="connsiteY70" fmla="*/ 574675 h 1489075"/>
                <a:gd name="connsiteX71" fmla="*/ 1581150 w 4248150"/>
                <a:gd name="connsiteY71" fmla="*/ 536575 h 1489075"/>
                <a:gd name="connsiteX72" fmla="*/ 1524000 w 4248150"/>
                <a:gd name="connsiteY72" fmla="*/ 536575 h 1489075"/>
                <a:gd name="connsiteX73" fmla="*/ 1524000 w 4248150"/>
                <a:gd name="connsiteY73" fmla="*/ 523875 h 1489075"/>
                <a:gd name="connsiteX74" fmla="*/ 1441450 w 4248150"/>
                <a:gd name="connsiteY74" fmla="*/ 523875 h 1489075"/>
                <a:gd name="connsiteX75" fmla="*/ 1441450 w 4248150"/>
                <a:gd name="connsiteY75" fmla="*/ 501650 h 1489075"/>
                <a:gd name="connsiteX76" fmla="*/ 1409700 w 4248150"/>
                <a:gd name="connsiteY76" fmla="*/ 501650 h 1489075"/>
                <a:gd name="connsiteX77" fmla="*/ 1409700 w 4248150"/>
                <a:gd name="connsiteY77" fmla="*/ 488950 h 1489075"/>
                <a:gd name="connsiteX78" fmla="*/ 1260475 w 4248150"/>
                <a:gd name="connsiteY78" fmla="*/ 488950 h 1489075"/>
                <a:gd name="connsiteX79" fmla="*/ 1260475 w 4248150"/>
                <a:gd name="connsiteY79" fmla="*/ 476250 h 1489075"/>
                <a:gd name="connsiteX80" fmla="*/ 1228725 w 4248150"/>
                <a:gd name="connsiteY80" fmla="*/ 476250 h 1489075"/>
                <a:gd name="connsiteX81" fmla="*/ 1228725 w 4248150"/>
                <a:gd name="connsiteY81" fmla="*/ 447675 h 1489075"/>
                <a:gd name="connsiteX82" fmla="*/ 1184275 w 4248150"/>
                <a:gd name="connsiteY82" fmla="*/ 447675 h 1489075"/>
                <a:gd name="connsiteX83" fmla="*/ 1184275 w 4248150"/>
                <a:gd name="connsiteY83" fmla="*/ 431800 h 1489075"/>
                <a:gd name="connsiteX84" fmla="*/ 1120775 w 4248150"/>
                <a:gd name="connsiteY84" fmla="*/ 431800 h 1489075"/>
                <a:gd name="connsiteX85" fmla="*/ 1120775 w 4248150"/>
                <a:gd name="connsiteY85" fmla="*/ 412750 h 1489075"/>
                <a:gd name="connsiteX86" fmla="*/ 1047750 w 4248150"/>
                <a:gd name="connsiteY86" fmla="*/ 412750 h 1489075"/>
                <a:gd name="connsiteX87" fmla="*/ 1047750 w 4248150"/>
                <a:gd name="connsiteY87" fmla="*/ 374650 h 1489075"/>
                <a:gd name="connsiteX88" fmla="*/ 974725 w 4248150"/>
                <a:gd name="connsiteY88" fmla="*/ 374650 h 1489075"/>
                <a:gd name="connsiteX89" fmla="*/ 974725 w 4248150"/>
                <a:gd name="connsiteY89" fmla="*/ 355600 h 1489075"/>
                <a:gd name="connsiteX90" fmla="*/ 841375 w 4248150"/>
                <a:gd name="connsiteY90" fmla="*/ 355600 h 1489075"/>
                <a:gd name="connsiteX91" fmla="*/ 841375 w 4248150"/>
                <a:gd name="connsiteY91" fmla="*/ 339725 h 1489075"/>
                <a:gd name="connsiteX92" fmla="*/ 803275 w 4248150"/>
                <a:gd name="connsiteY92" fmla="*/ 339725 h 1489075"/>
                <a:gd name="connsiteX93" fmla="*/ 803275 w 4248150"/>
                <a:gd name="connsiteY93" fmla="*/ 320675 h 1489075"/>
                <a:gd name="connsiteX94" fmla="*/ 768350 w 4248150"/>
                <a:gd name="connsiteY94" fmla="*/ 320675 h 1489075"/>
                <a:gd name="connsiteX95" fmla="*/ 768350 w 4248150"/>
                <a:gd name="connsiteY95" fmla="*/ 307975 h 1489075"/>
                <a:gd name="connsiteX96" fmla="*/ 654050 w 4248150"/>
                <a:gd name="connsiteY96" fmla="*/ 307975 h 1489075"/>
                <a:gd name="connsiteX97" fmla="*/ 654050 w 4248150"/>
                <a:gd name="connsiteY97" fmla="*/ 279400 h 1489075"/>
                <a:gd name="connsiteX98" fmla="*/ 654050 w 4248150"/>
                <a:gd name="connsiteY98" fmla="*/ 279400 h 1489075"/>
                <a:gd name="connsiteX99" fmla="*/ 638175 w 4248150"/>
                <a:gd name="connsiteY99" fmla="*/ 263525 h 1489075"/>
                <a:gd name="connsiteX100" fmla="*/ 581025 w 4248150"/>
                <a:gd name="connsiteY100" fmla="*/ 263525 h 1489075"/>
                <a:gd name="connsiteX101" fmla="*/ 581025 w 4248150"/>
                <a:gd name="connsiteY101" fmla="*/ 234950 h 1489075"/>
                <a:gd name="connsiteX102" fmla="*/ 549275 w 4248150"/>
                <a:gd name="connsiteY102" fmla="*/ 234950 h 1489075"/>
                <a:gd name="connsiteX103" fmla="*/ 549275 w 4248150"/>
                <a:gd name="connsiteY103" fmla="*/ 222250 h 1489075"/>
                <a:gd name="connsiteX104" fmla="*/ 488950 w 4248150"/>
                <a:gd name="connsiteY104" fmla="*/ 222250 h 1489075"/>
                <a:gd name="connsiteX105" fmla="*/ 488950 w 4248150"/>
                <a:gd name="connsiteY105" fmla="*/ 193675 h 1489075"/>
                <a:gd name="connsiteX106" fmla="*/ 447675 w 4248150"/>
                <a:gd name="connsiteY106" fmla="*/ 193675 h 1489075"/>
                <a:gd name="connsiteX107" fmla="*/ 447675 w 4248150"/>
                <a:gd name="connsiteY107" fmla="*/ 193675 h 1489075"/>
                <a:gd name="connsiteX108" fmla="*/ 393700 w 4248150"/>
                <a:gd name="connsiteY108" fmla="*/ 193675 h 1489075"/>
                <a:gd name="connsiteX109" fmla="*/ 393700 w 4248150"/>
                <a:gd name="connsiteY109" fmla="*/ 158750 h 1489075"/>
                <a:gd name="connsiteX110" fmla="*/ 342900 w 4248150"/>
                <a:gd name="connsiteY110" fmla="*/ 158750 h 1489075"/>
                <a:gd name="connsiteX111" fmla="*/ 342900 w 4248150"/>
                <a:gd name="connsiteY111" fmla="*/ 158750 h 1489075"/>
                <a:gd name="connsiteX112" fmla="*/ 295275 w 4248150"/>
                <a:gd name="connsiteY112" fmla="*/ 158750 h 1489075"/>
                <a:gd name="connsiteX113" fmla="*/ 288925 w 4248150"/>
                <a:gd name="connsiteY113" fmla="*/ 111125 h 1489075"/>
                <a:gd name="connsiteX114" fmla="*/ 266700 w 4248150"/>
                <a:gd name="connsiteY114" fmla="*/ 107950 h 1489075"/>
                <a:gd name="connsiteX115" fmla="*/ 269875 w 4248150"/>
                <a:gd name="connsiteY115" fmla="*/ 69850 h 1489075"/>
                <a:gd name="connsiteX116" fmla="*/ 203200 w 4248150"/>
                <a:gd name="connsiteY116" fmla="*/ 69850 h 1489075"/>
                <a:gd name="connsiteX117" fmla="*/ 206375 w 4248150"/>
                <a:gd name="connsiteY117" fmla="*/ 41275 h 1489075"/>
                <a:gd name="connsiteX118" fmla="*/ 152400 w 4248150"/>
                <a:gd name="connsiteY118" fmla="*/ 41275 h 1489075"/>
                <a:gd name="connsiteX119" fmla="*/ 152400 w 4248150"/>
                <a:gd name="connsiteY119" fmla="*/ 41275 h 1489075"/>
                <a:gd name="connsiteX120" fmla="*/ 104775 w 4248150"/>
                <a:gd name="connsiteY120" fmla="*/ 15875 h 1489075"/>
                <a:gd name="connsiteX121" fmla="*/ 101600 w 4248150"/>
                <a:gd name="connsiteY121" fmla="*/ 0 h 1489075"/>
                <a:gd name="connsiteX122" fmla="*/ 0 w 4248150"/>
                <a:gd name="connsiteY122" fmla="*/ 0 h 1489075"/>
                <a:gd name="connsiteX0" fmla="*/ 4248150 w 4248150"/>
                <a:gd name="connsiteY0" fmla="*/ 1489075 h 1489075"/>
                <a:gd name="connsiteX1" fmla="*/ 3530600 w 4248150"/>
                <a:gd name="connsiteY1" fmla="*/ 1489075 h 1489075"/>
                <a:gd name="connsiteX2" fmla="*/ 3530600 w 4248150"/>
                <a:gd name="connsiteY2" fmla="*/ 1403350 h 1489075"/>
                <a:gd name="connsiteX3" fmla="*/ 3422650 w 4248150"/>
                <a:gd name="connsiteY3" fmla="*/ 1403350 h 1489075"/>
                <a:gd name="connsiteX4" fmla="*/ 3422650 w 4248150"/>
                <a:gd name="connsiteY4" fmla="*/ 1343025 h 1489075"/>
                <a:gd name="connsiteX5" fmla="*/ 3314700 w 4248150"/>
                <a:gd name="connsiteY5" fmla="*/ 1343025 h 1489075"/>
                <a:gd name="connsiteX6" fmla="*/ 3314700 w 4248150"/>
                <a:gd name="connsiteY6" fmla="*/ 1289050 h 1489075"/>
                <a:gd name="connsiteX7" fmla="*/ 3152775 w 4248150"/>
                <a:gd name="connsiteY7" fmla="*/ 1289050 h 1489075"/>
                <a:gd name="connsiteX8" fmla="*/ 3152775 w 4248150"/>
                <a:gd name="connsiteY8" fmla="*/ 1247775 h 1489075"/>
                <a:gd name="connsiteX9" fmla="*/ 3098800 w 4248150"/>
                <a:gd name="connsiteY9" fmla="*/ 1247775 h 1489075"/>
                <a:gd name="connsiteX10" fmla="*/ 3098800 w 4248150"/>
                <a:gd name="connsiteY10" fmla="*/ 1206500 h 1489075"/>
                <a:gd name="connsiteX11" fmla="*/ 3032125 w 4248150"/>
                <a:gd name="connsiteY11" fmla="*/ 1206500 h 1489075"/>
                <a:gd name="connsiteX12" fmla="*/ 3032125 w 4248150"/>
                <a:gd name="connsiteY12" fmla="*/ 1171575 h 1489075"/>
                <a:gd name="connsiteX13" fmla="*/ 2987675 w 4248150"/>
                <a:gd name="connsiteY13" fmla="*/ 1171575 h 1489075"/>
                <a:gd name="connsiteX14" fmla="*/ 2987675 w 4248150"/>
                <a:gd name="connsiteY14" fmla="*/ 1136650 h 1489075"/>
                <a:gd name="connsiteX15" fmla="*/ 2911475 w 4248150"/>
                <a:gd name="connsiteY15" fmla="*/ 1136650 h 1489075"/>
                <a:gd name="connsiteX16" fmla="*/ 2911475 w 4248150"/>
                <a:gd name="connsiteY16" fmla="*/ 1136650 h 1489075"/>
                <a:gd name="connsiteX17" fmla="*/ 2911475 w 4248150"/>
                <a:gd name="connsiteY17" fmla="*/ 1136650 h 1489075"/>
                <a:gd name="connsiteX18" fmla="*/ 2911475 w 4248150"/>
                <a:gd name="connsiteY18" fmla="*/ 1111250 h 1489075"/>
                <a:gd name="connsiteX19" fmla="*/ 2854325 w 4248150"/>
                <a:gd name="connsiteY19" fmla="*/ 1111250 h 1489075"/>
                <a:gd name="connsiteX20" fmla="*/ 2854325 w 4248150"/>
                <a:gd name="connsiteY20" fmla="*/ 1111250 h 1489075"/>
                <a:gd name="connsiteX21" fmla="*/ 2854325 w 4248150"/>
                <a:gd name="connsiteY21" fmla="*/ 1085850 h 1489075"/>
                <a:gd name="connsiteX22" fmla="*/ 2740025 w 4248150"/>
                <a:gd name="connsiteY22" fmla="*/ 1085850 h 1489075"/>
                <a:gd name="connsiteX23" fmla="*/ 2740025 w 4248150"/>
                <a:gd name="connsiteY23" fmla="*/ 1085850 h 1489075"/>
                <a:gd name="connsiteX24" fmla="*/ 2717800 w 4248150"/>
                <a:gd name="connsiteY24" fmla="*/ 1063625 h 1489075"/>
                <a:gd name="connsiteX25" fmla="*/ 2717800 w 4248150"/>
                <a:gd name="connsiteY25" fmla="*/ 1063625 h 1489075"/>
                <a:gd name="connsiteX26" fmla="*/ 2717800 w 4248150"/>
                <a:gd name="connsiteY26" fmla="*/ 1063625 h 1489075"/>
                <a:gd name="connsiteX27" fmla="*/ 2717800 w 4248150"/>
                <a:gd name="connsiteY27" fmla="*/ 1038225 h 1489075"/>
                <a:gd name="connsiteX28" fmla="*/ 2660650 w 4248150"/>
                <a:gd name="connsiteY28" fmla="*/ 1038225 h 1489075"/>
                <a:gd name="connsiteX29" fmla="*/ 2660650 w 4248150"/>
                <a:gd name="connsiteY29" fmla="*/ 1003300 h 1489075"/>
                <a:gd name="connsiteX30" fmla="*/ 2660650 w 4248150"/>
                <a:gd name="connsiteY30" fmla="*/ 1003300 h 1489075"/>
                <a:gd name="connsiteX31" fmla="*/ 2638425 w 4248150"/>
                <a:gd name="connsiteY31" fmla="*/ 981075 h 1489075"/>
                <a:gd name="connsiteX32" fmla="*/ 2527300 w 4248150"/>
                <a:gd name="connsiteY32" fmla="*/ 981075 h 1489075"/>
                <a:gd name="connsiteX33" fmla="*/ 2527300 w 4248150"/>
                <a:gd name="connsiteY33" fmla="*/ 981075 h 1489075"/>
                <a:gd name="connsiteX34" fmla="*/ 2527300 w 4248150"/>
                <a:gd name="connsiteY34" fmla="*/ 958850 h 1489075"/>
                <a:gd name="connsiteX35" fmla="*/ 2457450 w 4248150"/>
                <a:gd name="connsiteY35" fmla="*/ 958850 h 1489075"/>
                <a:gd name="connsiteX36" fmla="*/ 2457450 w 4248150"/>
                <a:gd name="connsiteY36" fmla="*/ 942975 h 1489075"/>
                <a:gd name="connsiteX37" fmla="*/ 2400300 w 4248150"/>
                <a:gd name="connsiteY37" fmla="*/ 942975 h 1489075"/>
                <a:gd name="connsiteX38" fmla="*/ 2400300 w 4248150"/>
                <a:gd name="connsiteY38" fmla="*/ 904875 h 1489075"/>
                <a:gd name="connsiteX39" fmla="*/ 2365375 w 4248150"/>
                <a:gd name="connsiteY39" fmla="*/ 904875 h 1489075"/>
                <a:gd name="connsiteX40" fmla="*/ 2365375 w 4248150"/>
                <a:gd name="connsiteY40" fmla="*/ 904875 h 1489075"/>
                <a:gd name="connsiteX41" fmla="*/ 2365375 w 4248150"/>
                <a:gd name="connsiteY41" fmla="*/ 882650 h 1489075"/>
                <a:gd name="connsiteX42" fmla="*/ 2365375 w 4248150"/>
                <a:gd name="connsiteY42" fmla="*/ 882650 h 1489075"/>
                <a:gd name="connsiteX43" fmla="*/ 2336800 w 4248150"/>
                <a:gd name="connsiteY43" fmla="*/ 882650 h 1489075"/>
                <a:gd name="connsiteX44" fmla="*/ 2336800 w 4248150"/>
                <a:gd name="connsiteY44" fmla="*/ 882650 h 1489075"/>
                <a:gd name="connsiteX45" fmla="*/ 2336800 w 4248150"/>
                <a:gd name="connsiteY45" fmla="*/ 854075 h 1489075"/>
                <a:gd name="connsiteX46" fmla="*/ 2228850 w 4248150"/>
                <a:gd name="connsiteY46" fmla="*/ 854075 h 1489075"/>
                <a:gd name="connsiteX47" fmla="*/ 2228850 w 4248150"/>
                <a:gd name="connsiteY47" fmla="*/ 803275 h 1489075"/>
                <a:gd name="connsiteX48" fmla="*/ 2171700 w 4248150"/>
                <a:gd name="connsiteY48" fmla="*/ 803275 h 1489075"/>
                <a:gd name="connsiteX49" fmla="*/ 2171700 w 4248150"/>
                <a:gd name="connsiteY49" fmla="*/ 781050 h 1489075"/>
                <a:gd name="connsiteX50" fmla="*/ 2111375 w 4248150"/>
                <a:gd name="connsiteY50" fmla="*/ 781050 h 1489075"/>
                <a:gd name="connsiteX51" fmla="*/ 2111375 w 4248150"/>
                <a:gd name="connsiteY51" fmla="*/ 739775 h 1489075"/>
                <a:gd name="connsiteX52" fmla="*/ 2070100 w 4248150"/>
                <a:gd name="connsiteY52" fmla="*/ 739775 h 1489075"/>
                <a:gd name="connsiteX53" fmla="*/ 2070100 w 4248150"/>
                <a:gd name="connsiteY53" fmla="*/ 723900 h 1489075"/>
                <a:gd name="connsiteX54" fmla="*/ 2006600 w 4248150"/>
                <a:gd name="connsiteY54" fmla="*/ 723900 h 1489075"/>
                <a:gd name="connsiteX55" fmla="*/ 2006600 w 4248150"/>
                <a:gd name="connsiteY55" fmla="*/ 723900 h 1489075"/>
                <a:gd name="connsiteX56" fmla="*/ 2006600 w 4248150"/>
                <a:gd name="connsiteY56" fmla="*/ 723900 h 1489075"/>
                <a:gd name="connsiteX57" fmla="*/ 2006600 w 4248150"/>
                <a:gd name="connsiteY57" fmla="*/ 704850 h 1489075"/>
                <a:gd name="connsiteX58" fmla="*/ 1914525 w 4248150"/>
                <a:gd name="connsiteY58" fmla="*/ 704850 h 1489075"/>
                <a:gd name="connsiteX59" fmla="*/ 1914525 w 4248150"/>
                <a:gd name="connsiteY59" fmla="*/ 673100 h 1489075"/>
                <a:gd name="connsiteX60" fmla="*/ 1863725 w 4248150"/>
                <a:gd name="connsiteY60" fmla="*/ 673100 h 1489075"/>
                <a:gd name="connsiteX61" fmla="*/ 1863725 w 4248150"/>
                <a:gd name="connsiteY61" fmla="*/ 673100 h 1489075"/>
                <a:gd name="connsiteX62" fmla="*/ 1774825 w 4248150"/>
                <a:gd name="connsiteY62" fmla="*/ 723900 h 1489075"/>
                <a:gd name="connsiteX63" fmla="*/ 1822450 w 4248150"/>
                <a:gd name="connsiteY63" fmla="*/ 631825 h 1489075"/>
                <a:gd name="connsiteX64" fmla="*/ 1765300 w 4248150"/>
                <a:gd name="connsiteY64" fmla="*/ 631825 h 1489075"/>
                <a:gd name="connsiteX65" fmla="*/ 1765300 w 4248150"/>
                <a:gd name="connsiteY65" fmla="*/ 600075 h 1489075"/>
                <a:gd name="connsiteX66" fmla="*/ 1682750 w 4248150"/>
                <a:gd name="connsiteY66" fmla="*/ 600075 h 1489075"/>
                <a:gd name="connsiteX67" fmla="*/ 1682750 w 4248150"/>
                <a:gd name="connsiteY67" fmla="*/ 587375 h 1489075"/>
                <a:gd name="connsiteX68" fmla="*/ 1622425 w 4248150"/>
                <a:gd name="connsiteY68" fmla="*/ 587375 h 1489075"/>
                <a:gd name="connsiteX69" fmla="*/ 1622425 w 4248150"/>
                <a:gd name="connsiteY69" fmla="*/ 574675 h 1489075"/>
                <a:gd name="connsiteX70" fmla="*/ 1581150 w 4248150"/>
                <a:gd name="connsiteY70" fmla="*/ 574675 h 1489075"/>
                <a:gd name="connsiteX71" fmla="*/ 1581150 w 4248150"/>
                <a:gd name="connsiteY71" fmla="*/ 536575 h 1489075"/>
                <a:gd name="connsiteX72" fmla="*/ 1524000 w 4248150"/>
                <a:gd name="connsiteY72" fmla="*/ 536575 h 1489075"/>
                <a:gd name="connsiteX73" fmla="*/ 1524000 w 4248150"/>
                <a:gd name="connsiteY73" fmla="*/ 523875 h 1489075"/>
                <a:gd name="connsiteX74" fmla="*/ 1441450 w 4248150"/>
                <a:gd name="connsiteY74" fmla="*/ 523875 h 1489075"/>
                <a:gd name="connsiteX75" fmla="*/ 1441450 w 4248150"/>
                <a:gd name="connsiteY75" fmla="*/ 501650 h 1489075"/>
                <a:gd name="connsiteX76" fmla="*/ 1409700 w 4248150"/>
                <a:gd name="connsiteY76" fmla="*/ 501650 h 1489075"/>
                <a:gd name="connsiteX77" fmla="*/ 1409700 w 4248150"/>
                <a:gd name="connsiteY77" fmla="*/ 488950 h 1489075"/>
                <a:gd name="connsiteX78" fmla="*/ 1260475 w 4248150"/>
                <a:gd name="connsiteY78" fmla="*/ 488950 h 1489075"/>
                <a:gd name="connsiteX79" fmla="*/ 1260475 w 4248150"/>
                <a:gd name="connsiteY79" fmla="*/ 476250 h 1489075"/>
                <a:gd name="connsiteX80" fmla="*/ 1228725 w 4248150"/>
                <a:gd name="connsiteY80" fmla="*/ 476250 h 1489075"/>
                <a:gd name="connsiteX81" fmla="*/ 1228725 w 4248150"/>
                <a:gd name="connsiteY81" fmla="*/ 447675 h 1489075"/>
                <a:gd name="connsiteX82" fmla="*/ 1184275 w 4248150"/>
                <a:gd name="connsiteY82" fmla="*/ 447675 h 1489075"/>
                <a:gd name="connsiteX83" fmla="*/ 1184275 w 4248150"/>
                <a:gd name="connsiteY83" fmla="*/ 431800 h 1489075"/>
                <a:gd name="connsiteX84" fmla="*/ 1120775 w 4248150"/>
                <a:gd name="connsiteY84" fmla="*/ 431800 h 1489075"/>
                <a:gd name="connsiteX85" fmla="*/ 1120775 w 4248150"/>
                <a:gd name="connsiteY85" fmla="*/ 412750 h 1489075"/>
                <a:gd name="connsiteX86" fmla="*/ 1047750 w 4248150"/>
                <a:gd name="connsiteY86" fmla="*/ 412750 h 1489075"/>
                <a:gd name="connsiteX87" fmla="*/ 1047750 w 4248150"/>
                <a:gd name="connsiteY87" fmla="*/ 374650 h 1489075"/>
                <a:gd name="connsiteX88" fmla="*/ 974725 w 4248150"/>
                <a:gd name="connsiteY88" fmla="*/ 374650 h 1489075"/>
                <a:gd name="connsiteX89" fmla="*/ 974725 w 4248150"/>
                <a:gd name="connsiteY89" fmla="*/ 355600 h 1489075"/>
                <a:gd name="connsiteX90" fmla="*/ 841375 w 4248150"/>
                <a:gd name="connsiteY90" fmla="*/ 355600 h 1489075"/>
                <a:gd name="connsiteX91" fmla="*/ 841375 w 4248150"/>
                <a:gd name="connsiteY91" fmla="*/ 339725 h 1489075"/>
                <a:gd name="connsiteX92" fmla="*/ 803275 w 4248150"/>
                <a:gd name="connsiteY92" fmla="*/ 339725 h 1489075"/>
                <a:gd name="connsiteX93" fmla="*/ 803275 w 4248150"/>
                <a:gd name="connsiteY93" fmla="*/ 320675 h 1489075"/>
                <a:gd name="connsiteX94" fmla="*/ 768350 w 4248150"/>
                <a:gd name="connsiteY94" fmla="*/ 320675 h 1489075"/>
                <a:gd name="connsiteX95" fmla="*/ 768350 w 4248150"/>
                <a:gd name="connsiteY95" fmla="*/ 307975 h 1489075"/>
                <a:gd name="connsiteX96" fmla="*/ 654050 w 4248150"/>
                <a:gd name="connsiteY96" fmla="*/ 307975 h 1489075"/>
                <a:gd name="connsiteX97" fmla="*/ 654050 w 4248150"/>
                <a:gd name="connsiteY97" fmla="*/ 279400 h 1489075"/>
                <a:gd name="connsiteX98" fmla="*/ 654050 w 4248150"/>
                <a:gd name="connsiteY98" fmla="*/ 279400 h 1489075"/>
                <a:gd name="connsiteX99" fmla="*/ 638175 w 4248150"/>
                <a:gd name="connsiteY99" fmla="*/ 263525 h 1489075"/>
                <a:gd name="connsiteX100" fmla="*/ 581025 w 4248150"/>
                <a:gd name="connsiteY100" fmla="*/ 263525 h 1489075"/>
                <a:gd name="connsiteX101" fmla="*/ 581025 w 4248150"/>
                <a:gd name="connsiteY101" fmla="*/ 234950 h 1489075"/>
                <a:gd name="connsiteX102" fmla="*/ 549275 w 4248150"/>
                <a:gd name="connsiteY102" fmla="*/ 234950 h 1489075"/>
                <a:gd name="connsiteX103" fmla="*/ 549275 w 4248150"/>
                <a:gd name="connsiteY103" fmla="*/ 222250 h 1489075"/>
                <a:gd name="connsiteX104" fmla="*/ 488950 w 4248150"/>
                <a:gd name="connsiteY104" fmla="*/ 222250 h 1489075"/>
                <a:gd name="connsiteX105" fmla="*/ 488950 w 4248150"/>
                <a:gd name="connsiteY105" fmla="*/ 193675 h 1489075"/>
                <a:gd name="connsiteX106" fmla="*/ 447675 w 4248150"/>
                <a:gd name="connsiteY106" fmla="*/ 193675 h 1489075"/>
                <a:gd name="connsiteX107" fmla="*/ 447675 w 4248150"/>
                <a:gd name="connsiteY107" fmla="*/ 193675 h 1489075"/>
                <a:gd name="connsiteX108" fmla="*/ 393700 w 4248150"/>
                <a:gd name="connsiteY108" fmla="*/ 193675 h 1489075"/>
                <a:gd name="connsiteX109" fmla="*/ 393700 w 4248150"/>
                <a:gd name="connsiteY109" fmla="*/ 158750 h 1489075"/>
                <a:gd name="connsiteX110" fmla="*/ 342900 w 4248150"/>
                <a:gd name="connsiteY110" fmla="*/ 158750 h 1489075"/>
                <a:gd name="connsiteX111" fmla="*/ 342900 w 4248150"/>
                <a:gd name="connsiteY111" fmla="*/ 158750 h 1489075"/>
                <a:gd name="connsiteX112" fmla="*/ 295275 w 4248150"/>
                <a:gd name="connsiteY112" fmla="*/ 158750 h 1489075"/>
                <a:gd name="connsiteX113" fmla="*/ 288925 w 4248150"/>
                <a:gd name="connsiteY113" fmla="*/ 111125 h 1489075"/>
                <a:gd name="connsiteX114" fmla="*/ 266700 w 4248150"/>
                <a:gd name="connsiteY114" fmla="*/ 107950 h 1489075"/>
                <a:gd name="connsiteX115" fmla="*/ 269875 w 4248150"/>
                <a:gd name="connsiteY115" fmla="*/ 69850 h 1489075"/>
                <a:gd name="connsiteX116" fmla="*/ 203200 w 4248150"/>
                <a:gd name="connsiteY116" fmla="*/ 69850 h 1489075"/>
                <a:gd name="connsiteX117" fmla="*/ 206375 w 4248150"/>
                <a:gd name="connsiteY117" fmla="*/ 41275 h 1489075"/>
                <a:gd name="connsiteX118" fmla="*/ 152400 w 4248150"/>
                <a:gd name="connsiteY118" fmla="*/ 41275 h 1489075"/>
                <a:gd name="connsiteX119" fmla="*/ 152400 w 4248150"/>
                <a:gd name="connsiteY119" fmla="*/ 41275 h 1489075"/>
                <a:gd name="connsiteX120" fmla="*/ 104775 w 4248150"/>
                <a:gd name="connsiteY120" fmla="*/ 15875 h 1489075"/>
                <a:gd name="connsiteX121" fmla="*/ 101600 w 4248150"/>
                <a:gd name="connsiteY121" fmla="*/ 0 h 1489075"/>
                <a:gd name="connsiteX122" fmla="*/ 0 w 4248150"/>
                <a:gd name="connsiteY122" fmla="*/ 0 h 1489075"/>
                <a:gd name="connsiteX0" fmla="*/ 4248150 w 4248150"/>
                <a:gd name="connsiteY0" fmla="*/ 1489075 h 1489075"/>
                <a:gd name="connsiteX1" fmla="*/ 3530600 w 4248150"/>
                <a:gd name="connsiteY1" fmla="*/ 1489075 h 1489075"/>
                <a:gd name="connsiteX2" fmla="*/ 3530600 w 4248150"/>
                <a:gd name="connsiteY2" fmla="*/ 1403350 h 1489075"/>
                <a:gd name="connsiteX3" fmla="*/ 3422650 w 4248150"/>
                <a:gd name="connsiteY3" fmla="*/ 1403350 h 1489075"/>
                <a:gd name="connsiteX4" fmla="*/ 3422650 w 4248150"/>
                <a:gd name="connsiteY4" fmla="*/ 1343025 h 1489075"/>
                <a:gd name="connsiteX5" fmla="*/ 3314700 w 4248150"/>
                <a:gd name="connsiteY5" fmla="*/ 1343025 h 1489075"/>
                <a:gd name="connsiteX6" fmla="*/ 3314700 w 4248150"/>
                <a:gd name="connsiteY6" fmla="*/ 1289050 h 1489075"/>
                <a:gd name="connsiteX7" fmla="*/ 3152775 w 4248150"/>
                <a:gd name="connsiteY7" fmla="*/ 1289050 h 1489075"/>
                <a:gd name="connsiteX8" fmla="*/ 3152775 w 4248150"/>
                <a:gd name="connsiteY8" fmla="*/ 1247775 h 1489075"/>
                <a:gd name="connsiteX9" fmla="*/ 3098800 w 4248150"/>
                <a:gd name="connsiteY9" fmla="*/ 1247775 h 1489075"/>
                <a:gd name="connsiteX10" fmla="*/ 3098800 w 4248150"/>
                <a:gd name="connsiteY10" fmla="*/ 1206500 h 1489075"/>
                <a:gd name="connsiteX11" fmla="*/ 3032125 w 4248150"/>
                <a:gd name="connsiteY11" fmla="*/ 1206500 h 1489075"/>
                <a:gd name="connsiteX12" fmla="*/ 3032125 w 4248150"/>
                <a:gd name="connsiteY12" fmla="*/ 1171575 h 1489075"/>
                <a:gd name="connsiteX13" fmla="*/ 2987675 w 4248150"/>
                <a:gd name="connsiteY13" fmla="*/ 1171575 h 1489075"/>
                <a:gd name="connsiteX14" fmla="*/ 2987675 w 4248150"/>
                <a:gd name="connsiteY14" fmla="*/ 1136650 h 1489075"/>
                <a:gd name="connsiteX15" fmla="*/ 2911475 w 4248150"/>
                <a:gd name="connsiteY15" fmla="*/ 1136650 h 1489075"/>
                <a:gd name="connsiteX16" fmla="*/ 2911475 w 4248150"/>
                <a:gd name="connsiteY16" fmla="*/ 1136650 h 1489075"/>
                <a:gd name="connsiteX17" fmla="*/ 2911475 w 4248150"/>
                <a:gd name="connsiteY17" fmla="*/ 1136650 h 1489075"/>
                <a:gd name="connsiteX18" fmla="*/ 2911475 w 4248150"/>
                <a:gd name="connsiteY18" fmla="*/ 1111250 h 1489075"/>
                <a:gd name="connsiteX19" fmla="*/ 2854325 w 4248150"/>
                <a:gd name="connsiteY19" fmla="*/ 1111250 h 1489075"/>
                <a:gd name="connsiteX20" fmla="*/ 2854325 w 4248150"/>
                <a:gd name="connsiteY20" fmla="*/ 1111250 h 1489075"/>
                <a:gd name="connsiteX21" fmla="*/ 2854325 w 4248150"/>
                <a:gd name="connsiteY21" fmla="*/ 1085850 h 1489075"/>
                <a:gd name="connsiteX22" fmla="*/ 2740025 w 4248150"/>
                <a:gd name="connsiteY22" fmla="*/ 1085850 h 1489075"/>
                <a:gd name="connsiteX23" fmla="*/ 2740025 w 4248150"/>
                <a:gd name="connsiteY23" fmla="*/ 1085850 h 1489075"/>
                <a:gd name="connsiteX24" fmla="*/ 2717800 w 4248150"/>
                <a:gd name="connsiteY24" fmla="*/ 1063625 h 1489075"/>
                <a:gd name="connsiteX25" fmla="*/ 2717800 w 4248150"/>
                <a:gd name="connsiteY25" fmla="*/ 1063625 h 1489075"/>
                <a:gd name="connsiteX26" fmla="*/ 2717800 w 4248150"/>
                <a:gd name="connsiteY26" fmla="*/ 1063625 h 1489075"/>
                <a:gd name="connsiteX27" fmla="*/ 2717800 w 4248150"/>
                <a:gd name="connsiteY27" fmla="*/ 1038225 h 1489075"/>
                <a:gd name="connsiteX28" fmla="*/ 2660650 w 4248150"/>
                <a:gd name="connsiteY28" fmla="*/ 1038225 h 1489075"/>
                <a:gd name="connsiteX29" fmla="*/ 2660650 w 4248150"/>
                <a:gd name="connsiteY29" fmla="*/ 1003300 h 1489075"/>
                <a:gd name="connsiteX30" fmla="*/ 2660650 w 4248150"/>
                <a:gd name="connsiteY30" fmla="*/ 1003300 h 1489075"/>
                <a:gd name="connsiteX31" fmla="*/ 2638425 w 4248150"/>
                <a:gd name="connsiteY31" fmla="*/ 981075 h 1489075"/>
                <a:gd name="connsiteX32" fmla="*/ 2527300 w 4248150"/>
                <a:gd name="connsiteY32" fmla="*/ 981075 h 1489075"/>
                <a:gd name="connsiteX33" fmla="*/ 2527300 w 4248150"/>
                <a:gd name="connsiteY33" fmla="*/ 981075 h 1489075"/>
                <a:gd name="connsiteX34" fmla="*/ 2527300 w 4248150"/>
                <a:gd name="connsiteY34" fmla="*/ 958850 h 1489075"/>
                <a:gd name="connsiteX35" fmla="*/ 2457450 w 4248150"/>
                <a:gd name="connsiteY35" fmla="*/ 958850 h 1489075"/>
                <a:gd name="connsiteX36" fmla="*/ 2457450 w 4248150"/>
                <a:gd name="connsiteY36" fmla="*/ 942975 h 1489075"/>
                <a:gd name="connsiteX37" fmla="*/ 2400300 w 4248150"/>
                <a:gd name="connsiteY37" fmla="*/ 942975 h 1489075"/>
                <a:gd name="connsiteX38" fmla="*/ 2400300 w 4248150"/>
                <a:gd name="connsiteY38" fmla="*/ 904875 h 1489075"/>
                <a:gd name="connsiteX39" fmla="*/ 2365375 w 4248150"/>
                <a:gd name="connsiteY39" fmla="*/ 904875 h 1489075"/>
                <a:gd name="connsiteX40" fmla="*/ 2365375 w 4248150"/>
                <a:gd name="connsiteY40" fmla="*/ 904875 h 1489075"/>
                <a:gd name="connsiteX41" fmla="*/ 2365375 w 4248150"/>
                <a:gd name="connsiteY41" fmla="*/ 882650 h 1489075"/>
                <a:gd name="connsiteX42" fmla="*/ 2365375 w 4248150"/>
                <a:gd name="connsiteY42" fmla="*/ 882650 h 1489075"/>
                <a:gd name="connsiteX43" fmla="*/ 2336800 w 4248150"/>
                <a:gd name="connsiteY43" fmla="*/ 882650 h 1489075"/>
                <a:gd name="connsiteX44" fmla="*/ 2336800 w 4248150"/>
                <a:gd name="connsiteY44" fmla="*/ 882650 h 1489075"/>
                <a:gd name="connsiteX45" fmla="*/ 2336800 w 4248150"/>
                <a:gd name="connsiteY45" fmla="*/ 854075 h 1489075"/>
                <a:gd name="connsiteX46" fmla="*/ 2228850 w 4248150"/>
                <a:gd name="connsiteY46" fmla="*/ 854075 h 1489075"/>
                <a:gd name="connsiteX47" fmla="*/ 2228850 w 4248150"/>
                <a:gd name="connsiteY47" fmla="*/ 803275 h 1489075"/>
                <a:gd name="connsiteX48" fmla="*/ 2171700 w 4248150"/>
                <a:gd name="connsiteY48" fmla="*/ 803275 h 1489075"/>
                <a:gd name="connsiteX49" fmla="*/ 2171700 w 4248150"/>
                <a:gd name="connsiteY49" fmla="*/ 781050 h 1489075"/>
                <a:gd name="connsiteX50" fmla="*/ 2111375 w 4248150"/>
                <a:gd name="connsiteY50" fmla="*/ 781050 h 1489075"/>
                <a:gd name="connsiteX51" fmla="*/ 2111375 w 4248150"/>
                <a:gd name="connsiteY51" fmla="*/ 739775 h 1489075"/>
                <a:gd name="connsiteX52" fmla="*/ 2070100 w 4248150"/>
                <a:gd name="connsiteY52" fmla="*/ 739775 h 1489075"/>
                <a:gd name="connsiteX53" fmla="*/ 2070100 w 4248150"/>
                <a:gd name="connsiteY53" fmla="*/ 723900 h 1489075"/>
                <a:gd name="connsiteX54" fmla="*/ 2006600 w 4248150"/>
                <a:gd name="connsiteY54" fmla="*/ 723900 h 1489075"/>
                <a:gd name="connsiteX55" fmla="*/ 2006600 w 4248150"/>
                <a:gd name="connsiteY55" fmla="*/ 723900 h 1489075"/>
                <a:gd name="connsiteX56" fmla="*/ 2006600 w 4248150"/>
                <a:gd name="connsiteY56" fmla="*/ 723900 h 1489075"/>
                <a:gd name="connsiteX57" fmla="*/ 2006600 w 4248150"/>
                <a:gd name="connsiteY57" fmla="*/ 704850 h 1489075"/>
                <a:gd name="connsiteX58" fmla="*/ 1914525 w 4248150"/>
                <a:gd name="connsiteY58" fmla="*/ 704850 h 1489075"/>
                <a:gd name="connsiteX59" fmla="*/ 1914525 w 4248150"/>
                <a:gd name="connsiteY59" fmla="*/ 673100 h 1489075"/>
                <a:gd name="connsiteX60" fmla="*/ 1863725 w 4248150"/>
                <a:gd name="connsiteY60" fmla="*/ 673100 h 1489075"/>
                <a:gd name="connsiteX61" fmla="*/ 1863725 w 4248150"/>
                <a:gd name="connsiteY61" fmla="*/ 673100 h 1489075"/>
                <a:gd name="connsiteX62" fmla="*/ 1828800 w 4248150"/>
                <a:gd name="connsiteY62" fmla="*/ 657225 h 1489075"/>
                <a:gd name="connsiteX63" fmla="*/ 1822450 w 4248150"/>
                <a:gd name="connsiteY63" fmla="*/ 631825 h 1489075"/>
                <a:gd name="connsiteX64" fmla="*/ 1765300 w 4248150"/>
                <a:gd name="connsiteY64" fmla="*/ 631825 h 1489075"/>
                <a:gd name="connsiteX65" fmla="*/ 1765300 w 4248150"/>
                <a:gd name="connsiteY65" fmla="*/ 600075 h 1489075"/>
                <a:gd name="connsiteX66" fmla="*/ 1682750 w 4248150"/>
                <a:gd name="connsiteY66" fmla="*/ 600075 h 1489075"/>
                <a:gd name="connsiteX67" fmla="*/ 1682750 w 4248150"/>
                <a:gd name="connsiteY67" fmla="*/ 587375 h 1489075"/>
                <a:gd name="connsiteX68" fmla="*/ 1622425 w 4248150"/>
                <a:gd name="connsiteY68" fmla="*/ 587375 h 1489075"/>
                <a:gd name="connsiteX69" fmla="*/ 1622425 w 4248150"/>
                <a:gd name="connsiteY69" fmla="*/ 574675 h 1489075"/>
                <a:gd name="connsiteX70" fmla="*/ 1581150 w 4248150"/>
                <a:gd name="connsiteY70" fmla="*/ 574675 h 1489075"/>
                <a:gd name="connsiteX71" fmla="*/ 1581150 w 4248150"/>
                <a:gd name="connsiteY71" fmla="*/ 536575 h 1489075"/>
                <a:gd name="connsiteX72" fmla="*/ 1524000 w 4248150"/>
                <a:gd name="connsiteY72" fmla="*/ 536575 h 1489075"/>
                <a:gd name="connsiteX73" fmla="*/ 1524000 w 4248150"/>
                <a:gd name="connsiteY73" fmla="*/ 523875 h 1489075"/>
                <a:gd name="connsiteX74" fmla="*/ 1441450 w 4248150"/>
                <a:gd name="connsiteY74" fmla="*/ 523875 h 1489075"/>
                <a:gd name="connsiteX75" fmla="*/ 1441450 w 4248150"/>
                <a:gd name="connsiteY75" fmla="*/ 501650 h 1489075"/>
                <a:gd name="connsiteX76" fmla="*/ 1409700 w 4248150"/>
                <a:gd name="connsiteY76" fmla="*/ 501650 h 1489075"/>
                <a:gd name="connsiteX77" fmla="*/ 1409700 w 4248150"/>
                <a:gd name="connsiteY77" fmla="*/ 488950 h 1489075"/>
                <a:gd name="connsiteX78" fmla="*/ 1260475 w 4248150"/>
                <a:gd name="connsiteY78" fmla="*/ 488950 h 1489075"/>
                <a:gd name="connsiteX79" fmla="*/ 1260475 w 4248150"/>
                <a:gd name="connsiteY79" fmla="*/ 476250 h 1489075"/>
                <a:gd name="connsiteX80" fmla="*/ 1228725 w 4248150"/>
                <a:gd name="connsiteY80" fmla="*/ 476250 h 1489075"/>
                <a:gd name="connsiteX81" fmla="*/ 1228725 w 4248150"/>
                <a:gd name="connsiteY81" fmla="*/ 447675 h 1489075"/>
                <a:gd name="connsiteX82" fmla="*/ 1184275 w 4248150"/>
                <a:gd name="connsiteY82" fmla="*/ 447675 h 1489075"/>
                <a:gd name="connsiteX83" fmla="*/ 1184275 w 4248150"/>
                <a:gd name="connsiteY83" fmla="*/ 431800 h 1489075"/>
                <a:gd name="connsiteX84" fmla="*/ 1120775 w 4248150"/>
                <a:gd name="connsiteY84" fmla="*/ 431800 h 1489075"/>
                <a:gd name="connsiteX85" fmla="*/ 1120775 w 4248150"/>
                <a:gd name="connsiteY85" fmla="*/ 412750 h 1489075"/>
                <a:gd name="connsiteX86" fmla="*/ 1047750 w 4248150"/>
                <a:gd name="connsiteY86" fmla="*/ 412750 h 1489075"/>
                <a:gd name="connsiteX87" fmla="*/ 1047750 w 4248150"/>
                <a:gd name="connsiteY87" fmla="*/ 374650 h 1489075"/>
                <a:gd name="connsiteX88" fmla="*/ 974725 w 4248150"/>
                <a:gd name="connsiteY88" fmla="*/ 374650 h 1489075"/>
                <a:gd name="connsiteX89" fmla="*/ 974725 w 4248150"/>
                <a:gd name="connsiteY89" fmla="*/ 355600 h 1489075"/>
                <a:gd name="connsiteX90" fmla="*/ 841375 w 4248150"/>
                <a:gd name="connsiteY90" fmla="*/ 355600 h 1489075"/>
                <a:gd name="connsiteX91" fmla="*/ 841375 w 4248150"/>
                <a:gd name="connsiteY91" fmla="*/ 339725 h 1489075"/>
                <a:gd name="connsiteX92" fmla="*/ 803275 w 4248150"/>
                <a:gd name="connsiteY92" fmla="*/ 339725 h 1489075"/>
                <a:gd name="connsiteX93" fmla="*/ 803275 w 4248150"/>
                <a:gd name="connsiteY93" fmla="*/ 320675 h 1489075"/>
                <a:gd name="connsiteX94" fmla="*/ 768350 w 4248150"/>
                <a:gd name="connsiteY94" fmla="*/ 320675 h 1489075"/>
                <a:gd name="connsiteX95" fmla="*/ 768350 w 4248150"/>
                <a:gd name="connsiteY95" fmla="*/ 307975 h 1489075"/>
                <a:gd name="connsiteX96" fmla="*/ 654050 w 4248150"/>
                <a:gd name="connsiteY96" fmla="*/ 307975 h 1489075"/>
                <a:gd name="connsiteX97" fmla="*/ 654050 w 4248150"/>
                <a:gd name="connsiteY97" fmla="*/ 279400 h 1489075"/>
                <a:gd name="connsiteX98" fmla="*/ 654050 w 4248150"/>
                <a:gd name="connsiteY98" fmla="*/ 279400 h 1489075"/>
                <a:gd name="connsiteX99" fmla="*/ 638175 w 4248150"/>
                <a:gd name="connsiteY99" fmla="*/ 263525 h 1489075"/>
                <a:gd name="connsiteX100" fmla="*/ 581025 w 4248150"/>
                <a:gd name="connsiteY100" fmla="*/ 263525 h 1489075"/>
                <a:gd name="connsiteX101" fmla="*/ 581025 w 4248150"/>
                <a:gd name="connsiteY101" fmla="*/ 234950 h 1489075"/>
                <a:gd name="connsiteX102" fmla="*/ 549275 w 4248150"/>
                <a:gd name="connsiteY102" fmla="*/ 234950 h 1489075"/>
                <a:gd name="connsiteX103" fmla="*/ 549275 w 4248150"/>
                <a:gd name="connsiteY103" fmla="*/ 222250 h 1489075"/>
                <a:gd name="connsiteX104" fmla="*/ 488950 w 4248150"/>
                <a:gd name="connsiteY104" fmla="*/ 222250 h 1489075"/>
                <a:gd name="connsiteX105" fmla="*/ 488950 w 4248150"/>
                <a:gd name="connsiteY105" fmla="*/ 193675 h 1489075"/>
                <a:gd name="connsiteX106" fmla="*/ 447675 w 4248150"/>
                <a:gd name="connsiteY106" fmla="*/ 193675 h 1489075"/>
                <a:gd name="connsiteX107" fmla="*/ 447675 w 4248150"/>
                <a:gd name="connsiteY107" fmla="*/ 193675 h 1489075"/>
                <a:gd name="connsiteX108" fmla="*/ 393700 w 4248150"/>
                <a:gd name="connsiteY108" fmla="*/ 193675 h 1489075"/>
                <a:gd name="connsiteX109" fmla="*/ 393700 w 4248150"/>
                <a:gd name="connsiteY109" fmla="*/ 158750 h 1489075"/>
                <a:gd name="connsiteX110" fmla="*/ 342900 w 4248150"/>
                <a:gd name="connsiteY110" fmla="*/ 158750 h 1489075"/>
                <a:gd name="connsiteX111" fmla="*/ 342900 w 4248150"/>
                <a:gd name="connsiteY111" fmla="*/ 158750 h 1489075"/>
                <a:gd name="connsiteX112" fmla="*/ 295275 w 4248150"/>
                <a:gd name="connsiteY112" fmla="*/ 158750 h 1489075"/>
                <a:gd name="connsiteX113" fmla="*/ 288925 w 4248150"/>
                <a:gd name="connsiteY113" fmla="*/ 111125 h 1489075"/>
                <a:gd name="connsiteX114" fmla="*/ 266700 w 4248150"/>
                <a:gd name="connsiteY114" fmla="*/ 107950 h 1489075"/>
                <a:gd name="connsiteX115" fmla="*/ 269875 w 4248150"/>
                <a:gd name="connsiteY115" fmla="*/ 69850 h 1489075"/>
                <a:gd name="connsiteX116" fmla="*/ 203200 w 4248150"/>
                <a:gd name="connsiteY116" fmla="*/ 69850 h 1489075"/>
                <a:gd name="connsiteX117" fmla="*/ 206375 w 4248150"/>
                <a:gd name="connsiteY117" fmla="*/ 41275 h 1489075"/>
                <a:gd name="connsiteX118" fmla="*/ 152400 w 4248150"/>
                <a:gd name="connsiteY118" fmla="*/ 41275 h 1489075"/>
                <a:gd name="connsiteX119" fmla="*/ 152400 w 4248150"/>
                <a:gd name="connsiteY119" fmla="*/ 41275 h 1489075"/>
                <a:gd name="connsiteX120" fmla="*/ 104775 w 4248150"/>
                <a:gd name="connsiteY120" fmla="*/ 15875 h 1489075"/>
                <a:gd name="connsiteX121" fmla="*/ 101600 w 4248150"/>
                <a:gd name="connsiteY121" fmla="*/ 0 h 1489075"/>
                <a:gd name="connsiteX122" fmla="*/ 0 w 4248150"/>
                <a:gd name="connsiteY122" fmla="*/ 0 h 1489075"/>
                <a:gd name="connsiteX0" fmla="*/ 4248150 w 4248150"/>
                <a:gd name="connsiteY0" fmla="*/ 1489075 h 1489075"/>
                <a:gd name="connsiteX1" fmla="*/ 3530600 w 4248150"/>
                <a:gd name="connsiteY1" fmla="*/ 1489075 h 1489075"/>
                <a:gd name="connsiteX2" fmla="*/ 3530600 w 4248150"/>
                <a:gd name="connsiteY2" fmla="*/ 1403350 h 1489075"/>
                <a:gd name="connsiteX3" fmla="*/ 3422650 w 4248150"/>
                <a:gd name="connsiteY3" fmla="*/ 1403350 h 1489075"/>
                <a:gd name="connsiteX4" fmla="*/ 3422650 w 4248150"/>
                <a:gd name="connsiteY4" fmla="*/ 1343025 h 1489075"/>
                <a:gd name="connsiteX5" fmla="*/ 3314700 w 4248150"/>
                <a:gd name="connsiteY5" fmla="*/ 1343025 h 1489075"/>
                <a:gd name="connsiteX6" fmla="*/ 3314700 w 4248150"/>
                <a:gd name="connsiteY6" fmla="*/ 1289050 h 1489075"/>
                <a:gd name="connsiteX7" fmla="*/ 3152775 w 4248150"/>
                <a:gd name="connsiteY7" fmla="*/ 1289050 h 1489075"/>
                <a:gd name="connsiteX8" fmla="*/ 3152775 w 4248150"/>
                <a:gd name="connsiteY8" fmla="*/ 1247775 h 1489075"/>
                <a:gd name="connsiteX9" fmla="*/ 3098800 w 4248150"/>
                <a:gd name="connsiteY9" fmla="*/ 1247775 h 1489075"/>
                <a:gd name="connsiteX10" fmla="*/ 3098800 w 4248150"/>
                <a:gd name="connsiteY10" fmla="*/ 1206500 h 1489075"/>
                <a:gd name="connsiteX11" fmla="*/ 3032125 w 4248150"/>
                <a:gd name="connsiteY11" fmla="*/ 1206500 h 1489075"/>
                <a:gd name="connsiteX12" fmla="*/ 3032125 w 4248150"/>
                <a:gd name="connsiteY12" fmla="*/ 1171575 h 1489075"/>
                <a:gd name="connsiteX13" fmla="*/ 2987675 w 4248150"/>
                <a:gd name="connsiteY13" fmla="*/ 1171575 h 1489075"/>
                <a:gd name="connsiteX14" fmla="*/ 2987675 w 4248150"/>
                <a:gd name="connsiteY14" fmla="*/ 1136650 h 1489075"/>
                <a:gd name="connsiteX15" fmla="*/ 2911475 w 4248150"/>
                <a:gd name="connsiteY15" fmla="*/ 1136650 h 1489075"/>
                <a:gd name="connsiteX16" fmla="*/ 2911475 w 4248150"/>
                <a:gd name="connsiteY16" fmla="*/ 1136650 h 1489075"/>
                <a:gd name="connsiteX17" fmla="*/ 2911475 w 4248150"/>
                <a:gd name="connsiteY17" fmla="*/ 1136650 h 1489075"/>
                <a:gd name="connsiteX18" fmla="*/ 2911475 w 4248150"/>
                <a:gd name="connsiteY18" fmla="*/ 1111250 h 1489075"/>
                <a:gd name="connsiteX19" fmla="*/ 2854325 w 4248150"/>
                <a:gd name="connsiteY19" fmla="*/ 1111250 h 1489075"/>
                <a:gd name="connsiteX20" fmla="*/ 2854325 w 4248150"/>
                <a:gd name="connsiteY20" fmla="*/ 1111250 h 1489075"/>
                <a:gd name="connsiteX21" fmla="*/ 2854325 w 4248150"/>
                <a:gd name="connsiteY21" fmla="*/ 1085850 h 1489075"/>
                <a:gd name="connsiteX22" fmla="*/ 2740025 w 4248150"/>
                <a:gd name="connsiteY22" fmla="*/ 1085850 h 1489075"/>
                <a:gd name="connsiteX23" fmla="*/ 2740025 w 4248150"/>
                <a:gd name="connsiteY23" fmla="*/ 1085850 h 1489075"/>
                <a:gd name="connsiteX24" fmla="*/ 2717800 w 4248150"/>
                <a:gd name="connsiteY24" fmla="*/ 1063625 h 1489075"/>
                <a:gd name="connsiteX25" fmla="*/ 2717800 w 4248150"/>
                <a:gd name="connsiteY25" fmla="*/ 1063625 h 1489075"/>
                <a:gd name="connsiteX26" fmla="*/ 2717800 w 4248150"/>
                <a:gd name="connsiteY26" fmla="*/ 1063625 h 1489075"/>
                <a:gd name="connsiteX27" fmla="*/ 2717800 w 4248150"/>
                <a:gd name="connsiteY27" fmla="*/ 1038225 h 1489075"/>
                <a:gd name="connsiteX28" fmla="*/ 2660650 w 4248150"/>
                <a:gd name="connsiteY28" fmla="*/ 1038225 h 1489075"/>
                <a:gd name="connsiteX29" fmla="*/ 2660650 w 4248150"/>
                <a:gd name="connsiteY29" fmla="*/ 1003300 h 1489075"/>
                <a:gd name="connsiteX30" fmla="*/ 2660650 w 4248150"/>
                <a:gd name="connsiteY30" fmla="*/ 1003300 h 1489075"/>
                <a:gd name="connsiteX31" fmla="*/ 2638425 w 4248150"/>
                <a:gd name="connsiteY31" fmla="*/ 981075 h 1489075"/>
                <a:gd name="connsiteX32" fmla="*/ 2527300 w 4248150"/>
                <a:gd name="connsiteY32" fmla="*/ 981075 h 1489075"/>
                <a:gd name="connsiteX33" fmla="*/ 2527300 w 4248150"/>
                <a:gd name="connsiteY33" fmla="*/ 981075 h 1489075"/>
                <a:gd name="connsiteX34" fmla="*/ 2527300 w 4248150"/>
                <a:gd name="connsiteY34" fmla="*/ 958850 h 1489075"/>
                <a:gd name="connsiteX35" fmla="*/ 2457450 w 4248150"/>
                <a:gd name="connsiteY35" fmla="*/ 958850 h 1489075"/>
                <a:gd name="connsiteX36" fmla="*/ 2457450 w 4248150"/>
                <a:gd name="connsiteY36" fmla="*/ 942975 h 1489075"/>
                <a:gd name="connsiteX37" fmla="*/ 2400300 w 4248150"/>
                <a:gd name="connsiteY37" fmla="*/ 942975 h 1489075"/>
                <a:gd name="connsiteX38" fmla="*/ 2400300 w 4248150"/>
                <a:gd name="connsiteY38" fmla="*/ 904875 h 1489075"/>
                <a:gd name="connsiteX39" fmla="*/ 2365375 w 4248150"/>
                <a:gd name="connsiteY39" fmla="*/ 904875 h 1489075"/>
                <a:gd name="connsiteX40" fmla="*/ 2365375 w 4248150"/>
                <a:gd name="connsiteY40" fmla="*/ 904875 h 1489075"/>
                <a:gd name="connsiteX41" fmla="*/ 2365375 w 4248150"/>
                <a:gd name="connsiteY41" fmla="*/ 882650 h 1489075"/>
                <a:gd name="connsiteX42" fmla="*/ 2365375 w 4248150"/>
                <a:gd name="connsiteY42" fmla="*/ 882650 h 1489075"/>
                <a:gd name="connsiteX43" fmla="*/ 2336800 w 4248150"/>
                <a:gd name="connsiteY43" fmla="*/ 882650 h 1489075"/>
                <a:gd name="connsiteX44" fmla="*/ 2336800 w 4248150"/>
                <a:gd name="connsiteY44" fmla="*/ 882650 h 1489075"/>
                <a:gd name="connsiteX45" fmla="*/ 2336800 w 4248150"/>
                <a:gd name="connsiteY45" fmla="*/ 854075 h 1489075"/>
                <a:gd name="connsiteX46" fmla="*/ 2228850 w 4248150"/>
                <a:gd name="connsiteY46" fmla="*/ 854075 h 1489075"/>
                <a:gd name="connsiteX47" fmla="*/ 2228850 w 4248150"/>
                <a:gd name="connsiteY47" fmla="*/ 803275 h 1489075"/>
                <a:gd name="connsiteX48" fmla="*/ 2171700 w 4248150"/>
                <a:gd name="connsiteY48" fmla="*/ 803275 h 1489075"/>
                <a:gd name="connsiteX49" fmla="*/ 2171700 w 4248150"/>
                <a:gd name="connsiteY49" fmla="*/ 781050 h 1489075"/>
                <a:gd name="connsiteX50" fmla="*/ 2111375 w 4248150"/>
                <a:gd name="connsiteY50" fmla="*/ 781050 h 1489075"/>
                <a:gd name="connsiteX51" fmla="*/ 2111375 w 4248150"/>
                <a:gd name="connsiteY51" fmla="*/ 739775 h 1489075"/>
                <a:gd name="connsiteX52" fmla="*/ 2070100 w 4248150"/>
                <a:gd name="connsiteY52" fmla="*/ 739775 h 1489075"/>
                <a:gd name="connsiteX53" fmla="*/ 2070100 w 4248150"/>
                <a:gd name="connsiteY53" fmla="*/ 723900 h 1489075"/>
                <a:gd name="connsiteX54" fmla="*/ 2006600 w 4248150"/>
                <a:gd name="connsiteY54" fmla="*/ 723900 h 1489075"/>
                <a:gd name="connsiteX55" fmla="*/ 2006600 w 4248150"/>
                <a:gd name="connsiteY55" fmla="*/ 723900 h 1489075"/>
                <a:gd name="connsiteX56" fmla="*/ 2006600 w 4248150"/>
                <a:gd name="connsiteY56" fmla="*/ 723900 h 1489075"/>
                <a:gd name="connsiteX57" fmla="*/ 2006600 w 4248150"/>
                <a:gd name="connsiteY57" fmla="*/ 704850 h 1489075"/>
                <a:gd name="connsiteX58" fmla="*/ 1914525 w 4248150"/>
                <a:gd name="connsiteY58" fmla="*/ 704850 h 1489075"/>
                <a:gd name="connsiteX59" fmla="*/ 1914525 w 4248150"/>
                <a:gd name="connsiteY59" fmla="*/ 673100 h 1489075"/>
                <a:gd name="connsiteX60" fmla="*/ 1863725 w 4248150"/>
                <a:gd name="connsiteY60" fmla="*/ 673100 h 1489075"/>
                <a:gd name="connsiteX61" fmla="*/ 1863725 w 4248150"/>
                <a:gd name="connsiteY61" fmla="*/ 650875 h 1489075"/>
                <a:gd name="connsiteX62" fmla="*/ 1828800 w 4248150"/>
                <a:gd name="connsiteY62" fmla="*/ 657225 h 1489075"/>
                <a:gd name="connsiteX63" fmla="*/ 1822450 w 4248150"/>
                <a:gd name="connsiteY63" fmla="*/ 631825 h 1489075"/>
                <a:gd name="connsiteX64" fmla="*/ 1765300 w 4248150"/>
                <a:gd name="connsiteY64" fmla="*/ 631825 h 1489075"/>
                <a:gd name="connsiteX65" fmla="*/ 1765300 w 4248150"/>
                <a:gd name="connsiteY65" fmla="*/ 600075 h 1489075"/>
                <a:gd name="connsiteX66" fmla="*/ 1682750 w 4248150"/>
                <a:gd name="connsiteY66" fmla="*/ 600075 h 1489075"/>
                <a:gd name="connsiteX67" fmla="*/ 1682750 w 4248150"/>
                <a:gd name="connsiteY67" fmla="*/ 587375 h 1489075"/>
                <a:gd name="connsiteX68" fmla="*/ 1622425 w 4248150"/>
                <a:gd name="connsiteY68" fmla="*/ 587375 h 1489075"/>
                <a:gd name="connsiteX69" fmla="*/ 1622425 w 4248150"/>
                <a:gd name="connsiteY69" fmla="*/ 574675 h 1489075"/>
                <a:gd name="connsiteX70" fmla="*/ 1581150 w 4248150"/>
                <a:gd name="connsiteY70" fmla="*/ 574675 h 1489075"/>
                <a:gd name="connsiteX71" fmla="*/ 1581150 w 4248150"/>
                <a:gd name="connsiteY71" fmla="*/ 536575 h 1489075"/>
                <a:gd name="connsiteX72" fmla="*/ 1524000 w 4248150"/>
                <a:gd name="connsiteY72" fmla="*/ 536575 h 1489075"/>
                <a:gd name="connsiteX73" fmla="*/ 1524000 w 4248150"/>
                <a:gd name="connsiteY73" fmla="*/ 523875 h 1489075"/>
                <a:gd name="connsiteX74" fmla="*/ 1441450 w 4248150"/>
                <a:gd name="connsiteY74" fmla="*/ 523875 h 1489075"/>
                <a:gd name="connsiteX75" fmla="*/ 1441450 w 4248150"/>
                <a:gd name="connsiteY75" fmla="*/ 501650 h 1489075"/>
                <a:gd name="connsiteX76" fmla="*/ 1409700 w 4248150"/>
                <a:gd name="connsiteY76" fmla="*/ 501650 h 1489075"/>
                <a:gd name="connsiteX77" fmla="*/ 1409700 w 4248150"/>
                <a:gd name="connsiteY77" fmla="*/ 488950 h 1489075"/>
                <a:gd name="connsiteX78" fmla="*/ 1260475 w 4248150"/>
                <a:gd name="connsiteY78" fmla="*/ 488950 h 1489075"/>
                <a:gd name="connsiteX79" fmla="*/ 1260475 w 4248150"/>
                <a:gd name="connsiteY79" fmla="*/ 476250 h 1489075"/>
                <a:gd name="connsiteX80" fmla="*/ 1228725 w 4248150"/>
                <a:gd name="connsiteY80" fmla="*/ 476250 h 1489075"/>
                <a:gd name="connsiteX81" fmla="*/ 1228725 w 4248150"/>
                <a:gd name="connsiteY81" fmla="*/ 447675 h 1489075"/>
                <a:gd name="connsiteX82" fmla="*/ 1184275 w 4248150"/>
                <a:gd name="connsiteY82" fmla="*/ 447675 h 1489075"/>
                <a:gd name="connsiteX83" fmla="*/ 1184275 w 4248150"/>
                <a:gd name="connsiteY83" fmla="*/ 431800 h 1489075"/>
                <a:gd name="connsiteX84" fmla="*/ 1120775 w 4248150"/>
                <a:gd name="connsiteY84" fmla="*/ 431800 h 1489075"/>
                <a:gd name="connsiteX85" fmla="*/ 1120775 w 4248150"/>
                <a:gd name="connsiteY85" fmla="*/ 412750 h 1489075"/>
                <a:gd name="connsiteX86" fmla="*/ 1047750 w 4248150"/>
                <a:gd name="connsiteY86" fmla="*/ 412750 h 1489075"/>
                <a:gd name="connsiteX87" fmla="*/ 1047750 w 4248150"/>
                <a:gd name="connsiteY87" fmla="*/ 374650 h 1489075"/>
                <a:gd name="connsiteX88" fmla="*/ 974725 w 4248150"/>
                <a:gd name="connsiteY88" fmla="*/ 374650 h 1489075"/>
                <a:gd name="connsiteX89" fmla="*/ 974725 w 4248150"/>
                <a:gd name="connsiteY89" fmla="*/ 355600 h 1489075"/>
                <a:gd name="connsiteX90" fmla="*/ 841375 w 4248150"/>
                <a:gd name="connsiteY90" fmla="*/ 355600 h 1489075"/>
                <a:gd name="connsiteX91" fmla="*/ 841375 w 4248150"/>
                <a:gd name="connsiteY91" fmla="*/ 339725 h 1489075"/>
                <a:gd name="connsiteX92" fmla="*/ 803275 w 4248150"/>
                <a:gd name="connsiteY92" fmla="*/ 339725 h 1489075"/>
                <a:gd name="connsiteX93" fmla="*/ 803275 w 4248150"/>
                <a:gd name="connsiteY93" fmla="*/ 320675 h 1489075"/>
                <a:gd name="connsiteX94" fmla="*/ 768350 w 4248150"/>
                <a:gd name="connsiteY94" fmla="*/ 320675 h 1489075"/>
                <a:gd name="connsiteX95" fmla="*/ 768350 w 4248150"/>
                <a:gd name="connsiteY95" fmla="*/ 307975 h 1489075"/>
                <a:gd name="connsiteX96" fmla="*/ 654050 w 4248150"/>
                <a:gd name="connsiteY96" fmla="*/ 307975 h 1489075"/>
                <a:gd name="connsiteX97" fmla="*/ 654050 w 4248150"/>
                <a:gd name="connsiteY97" fmla="*/ 279400 h 1489075"/>
                <a:gd name="connsiteX98" fmla="*/ 654050 w 4248150"/>
                <a:gd name="connsiteY98" fmla="*/ 279400 h 1489075"/>
                <a:gd name="connsiteX99" fmla="*/ 638175 w 4248150"/>
                <a:gd name="connsiteY99" fmla="*/ 263525 h 1489075"/>
                <a:gd name="connsiteX100" fmla="*/ 581025 w 4248150"/>
                <a:gd name="connsiteY100" fmla="*/ 263525 h 1489075"/>
                <a:gd name="connsiteX101" fmla="*/ 581025 w 4248150"/>
                <a:gd name="connsiteY101" fmla="*/ 234950 h 1489075"/>
                <a:gd name="connsiteX102" fmla="*/ 549275 w 4248150"/>
                <a:gd name="connsiteY102" fmla="*/ 234950 h 1489075"/>
                <a:gd name="connsiteX103" fmla="*/ 549275 w 4248150"/>
                <a:gd name="connsiteY103" fmla="*/ 222250 h 1489075"/>
                <a:gd name="connsiteX104" fmla="*/ 488950 w 4248150"/>
                <a:gd name="connsiteY104" fmla="*/ 222250 h 1489075"/>
                <a:gd name="connsiteX105" fmla="*/ 488950 w 4248150"/>
                <a:gd name="connsiteY105" fmla="*/ 193675 h 1489075"/>
                <a:gd name="connsiteX106" fmla="*/ 447675 w 4248150"/>
                <a:gd name="connsiteY106" fmla="*/ 193675 h 1489075"/>
                <a:gd name="connsiteX107" fmla="*/ 447675 w 4248150"/>
                <a:gd name="connsiteY107" fmla="*/ 193675 h 1489075"/>
                <a:gd name="connsiteX108" fmla="*/ 393700 w 4248150"/>
                <a:gd name="connsiteY108" fmla="*/ 193675 h 1489075"/>
                <a:gd name="connsiteX109" fmla="*/ 393700 w 4248150"/>
                <a:gd name="connsiteY109" fmla="*/ 158750 h 1489075"/>
                <a:gd name="connsiteX110" fmla="*/ 342900 w 4248150"/>
                <a:gd name="connsiteY110" fmla="*/ 158750 h 1489075"/>
                <a:gd name="connsiteX111" fmla="*/ 342900 w 4248150"/>
                <a:gd name="connsiteY111" fmla="*/ 158750 h 1489075"/>
                <a:gd name="connsiteX112" fmla="*/ 295275 w 4248150"/>
                <a:gd name="connsiteY112" fmla="*/ 158750 h 1489075"/>
                <a:gd name="connsiteX113" fmla="*/ 288925 w 4248150"/>
                <a:gd name="connsiteY113" fmla="*/ 111125 h 1489075"/>
                <a:gd name="connsiteX114" fmla="*/ 266700 w 4248150"/>
                <a:gd name="connsiteY114" fmla="*/ 107950 h 1489075"/>
                <a:gd name="connsiteX115" fmla="*/ 269875 w 4248150"/>
                <a:gd name="connsiteY115" fmla="*/ 69850 h 1489075"/>
                <a:gd name="connsiteX116" fmla="*/ 203200 w 4248150"/>
                <a:gd name="connsiteY116" fmla="*/ 69850 h 1489075"/>
                <a:gd name="connsiteX117" fmla="*/ 206375 w 4248150"/>
                <a:gd name="connsiteY117" fmla="*/ 41275 h 1489075"/>
                <a:gd name="connsiteX118" fmla="*/ 152400 w 4248150"/>
                <a:gd name="connsiteY118" fmla="*/ 41275 h 1489075"/>
                <a:gd name="connsiteX119" fmla="*/ 152400 w 4248150"/>
                <a:gd name="connsiteY119" fmla="*/ 41275 h 1489075"/>
                <a:gd name="connsiteX120" fmla="*/ 104775 w 4248150"/>
                <a:gd name="connsiteY120" fmla="*/ 15875 h 1489075"/>
                <a:gd name="connsiteX121" fmla="*/ 101600 w 4248150"/>
                <a:gd name="connsiteY121" fmla="*/ 0 h 1489075"/>
                <a:gd name="connsiteX122" fmla="*/ 0 w 4248150"/>
                <a:gd name="connsiteY122" fmla="*/ 0 h 1489075"/>
                <a:gd name="connsiteX0" fmla="*/ 4248150 w 4248150"/>
                <a:gd name="connsiteY0" fmla="*/ 1489075 h 1489075"/>
                <a:gd name="connsiteX1" fmla="*/ 3530600 w 4248150"/>
                <a:gd name="connsiteY1" fmla="*/ 1489075 h 1489075"/>
                <a:gd name="connsiteX2" fmla="*/ 3530600 w 4248150"/>
                <a:gd name="connsiteY2" fmla="*/ 1403350 h 1489075"/>
                <a:gd name="connsiteX3" fmla="*/ 3422650 w 4248150"/>
                <a:gd name="connsiteY3" fmla="*/ 1403350 h 1489075"/>
                <a:gd name="connsiteX4" fmla="*/ 3422650 w 4248150"/>
                <a:gd name="connsiteY4" fmla="*/ 1343025 h 1489075"/>
                <a:gd name="connsiteX5" fmla="*/ 3314700 w 4248150"/>
                <a:gd name="connsiteY5" fmla="*/ 1343025 h 1489075"/>
                <a:gd name="connsiteX6" fmla="*/ 3314700 w 4248150"/>
                <a:gd name="connsiteY6" fmla="*/ 1289050 h 1489075"/>
                <a:gd name="connsiteX7" fmla="*/ 3152775 w 4248150"/>
                <a:gd name="connsiteY7" fmla="*/ 1289050 h 1489075"/>
                <a:gd name="connsiteX8" fmla="*/ 3152775 w 4248150"/>
                <a:gd name="connsiteY8" fmla="*/ 1247775 h 1489075"/>
                <a:gd name="connsiteX9" fmla="*/ 3098800 w 4248150"/>
                <a:gd name="connsiteY9" fmla="*/ 1247775 h 1489075"/>
                <a:gd name="connsiteX10" fmla="*/ 3098800 w 4248150"/>
                <a:gd name="connsiteY10" fmla="*/ 1206500 h 1489075"/>
                <a:gd name="connsiteX11" fmla="*/ 3032125 w 4248150"/>
                <a:gd name="connsiteY11" fmla="*/ 1206500 h 1489075"/>
                <a:gd name="connsiteX12" fmla="*/ 3032125 w 4248150"/>
                <a:gd name="connsiteY12" fmla="*/ 1171575 h 1489075"/>
                <a:gd name="connsiteX13" fmla="*/ 2987675 w 4248150"/>
                <a:gd name="connsiteY13" fmla="*/ 1171575 h 1489075"/>
                <a:gd name="connsiteX14" fmla="*/ 2987675 w 4248150"/>
                <a:gd name="connsiteY14" fmla="*/ 1136650 h 1489075"/>
                <a:gd name="connsiteX15" fmla="*/ 2911475 w 4248150"/>
                <a:gd name="connsiteY15" fmla="*/ 1136650 h 1489075"/>
                <a:gd name="connsiteX16" fmla="*/ 2911475 w 4248150"/>
                <a:gd name="connsiteY16" fmla="*/ 1136650 h 1489075"/>
                <a:gd name="connsiteX17" fmla="*/ 2911475 w 4248150"/>
                <a:gd name="connsiteY17" fmla="*/ 1136650 h 1489075"/>
                <a:gd name="connsiteX18" fmla="*/ 2911475 w 4248150"/>
                <a:gd name="connsiteY18" fmla="*/ 1111250 h 1489075"/>
                <a:gd name="connsiteX19" fmla="*/ 2854325 w 4248150"/>
                <a:gd name="connsiteY19" fmla="*/ 1111250 h 1489075"/>
                <a:gd name="connsiteX20" fmla="*/ 2854325 w 4248150"/>
                <a:gd name="connsiteY20" fmla="*/ 1111250 h 1489075"/>
                <a:gd name="connsiteX21" fmla="*/ 2854325 w 4248150"/>
                <a:gd name="connsiteY21" fmla="*/ 1085850 h 1489075"/>
                <a:gd name="connsiteX22" fmla="*/ 2740025 w 4248150"/>
                <a:gd name="connsiteY22" fmla="*/ 1085850 h 1489075"/>
                <a:gd name="connsiteX23" fmla="*/ 2740025 w 4248150"/>
                <a:gd name="connsiteY23" fmla="*/ 1085850 h 1489075"/>
                <a:gd name="connsiteX24" fmla="*/ 2717800 w 4248150"/>
                <a:gd name="connsiteY24" fmla="*/ 1063625 h 1489075"/>
                <a:gd name="connsiteX25" fmla="*/ 2717800 w 4248150"/>
                <a:gd name="connsiteY25" fmla="*/ 1063625 h 1489075"/>
                <a:gd name="connsiteX26" fmla="*/ 2717800 w 4248150"/>
                <a:gd name="connsiteY26" fmla="*/ 1063625 h 1489075"/>
                <a:gd name="connsiteX27" fmla="*/ 2717800 w 4248150"/>
                <a:gd name="connsiteY27" fmla="*/ 1038225 h 1489075"/>
                <a:gd name="connsiteX28" fmla="*/ 2660650 w 4248150"/>
                <a:gd name="connsiteY28" fmla="*/ 1038225 h 1489075"/>
                <a:gd name="connsiteX29" fmla="*/ 2660650 w 4248150"/>
                <a:gd name="connsiteY29" fmla="*/ 1003300 h 1489075"/>
                <a:gd name="connsiteX30" fmla="*/ 2628900 w 4248150"/>
                <a:gd name="connsiteY30" fmla="*/ 1003300 h 1489075"/>
                <a:gd name="connsiteX31" fmla="*/ 2638425 w 4248150"/>
                <a:gd name="connsiteY31" fmla="*/ 981075 h 1489075"/>
                <a:gd name="connsiteX32" fmla="*/ 2527300 w 4248150"/>
                <a:gd name="connsiteY32" fmla="*/ 981075 h 1489075"/>
                <a:gd name="connsiteX33" fmla="*/ 2527300 w 4248150"/>
                <a:gd name="connsiteY33" fmla="*/ 981075 h 1489075"/>
                <a:gd name="connsiteX34" fmla="*/ 2527300 w 4248150"/>
                <a:gd name="connsiteY34" fmla="*/ 958850 h 1489075"/>
                <a:gd name="connsiteX35" fmla="*/ 2457450 w 4248150"/>
                <a:gd name="connsiteY35" fmla="*/ 958850 h 1489075"/>
                <a:gd name="connsiteX36" fmla="*/ 2457450 w 4248150"/>
                <a:gd name="connsiteY36" fmla="*/ 942975 h 1489075"/>
                <a:gd name="connsiteX37" fmla="*/ 2400300 w 4248150"/>
                <a:gd name="connsiteY37" fmla="*/ 942975 h 1489075"/>
                <a:gd name="connsiteX38" fmla="*/ 2400300 w 4248150"/>
                <a:gd name="connsiteY38" fmla="*/ 904875 h 1489075"/>
                <a:gd name="connsiteX39" fmla="*/ 2365375 w 4248150"/>
                <a:gd name="connsiteY39" fmla="*/ 904875 h 1489075"/>
                <a:gd name="connsiteX40" fmla="*/ 2365375 w 4248150"/>
                <a:gd name="connsiteY40" fmla="*/ 904875 h 1489075"/>
                <a:gd name="connsiteX41" fmla="*/ 2365375 w 4248150"/>
                <a:gd name="connsiteY41" fmla="*/ 882650 h 1489075"/>
                <a:gd name="connsiteX42" fmla="*/ 2365375 w 4248150"/>
                <a:gd name="connsiteY42" fmla="*/ 882650 h 1489075"/>
                <a:gd name="connsiteX43" fmla="*/ 2336800 w 4248150"/>
                <a:gd name="connsiteY43" fmla="*/ 882650 h 1489075"/>
                <a:gd name="connsiteX44" fmla="*/ 2336800 w 4248150"/>
                <a:gd name="connsiteY44" fmla="*/ 882650 h 1489075"/>
                <a:gd name="connsiteX45" fmla="*/ 2336800 w 4248150"/>
                <a:gd name="connsiteY45" fmla="*/ 854075 h 1489075"/>
                <a:gd name="connsiteX46" fmla="*/ 2228850 w 4248150"/>
                <a:gd name="connsiteY46" fmla="*/ 854075 h 1489075"/>
                <a:gd name="connsiteX47" fmla="*/ 2228850 w 4248150"/>
                <a:gd name="connsiteY47" fmla="*/ 803275 h 1489075"/>
                <a:gd name="connsiteX48" fmla="*/ 2171700 w 4248150"/>
                <a:gd name="connsiteY48" fmla="*/ 803275 h 1489075"/>
                <a:gd name="connsiteX49" fmla="*/ 2171700 w 4248150"/>
                <a:gd name="connsiteY49" fmla="*/ 781050 h 1489075"/>
                <a:gd name="connsiteX50" fmla="*/ 2111375 w 4248150"/>
                <a:gd name="connsiteY50" fmla="*/ 781050 h 1489075"/>
                <a:gd name="connsiteX51" fmla="*/ 2111375 w 4248150"/>
                <a:gd name="connsiteY51" fmla="*/ 739775 h 1489075"/>
                <a:gd name="connsiteX52" fmla="*/ 2070100 w 4248150"/>
                <a:gd name="connsiteY52" fmla="*/ 739775 h 1489075"/>
                <a:gd name="connsiteX53" fmla="*/ 2070100 w 4248150"/>
                <a:gd name="connsiteY53" fmla="*/ 723900 h 1489075"/>
                <a:gd name="connsiteX54" fmla="*/ 2006600 w 4248150"/>
                <a:gd name="connsiteY54" fmla="*/ 723900 h 1489075"/>
                <a:gd name="connsiteX55" fmla="*/ 2006600 w 4248150"/>
                <a:gd name="connsiteY55" fmla="*/ 723900 h 1489075"/>
                <a:gd name="connsiteX56" fmla="*/ 2006600 w 4248150"/>
                <a:gd name="connsiteY56" fmla="*/ 723900 h 1489075"/>
                <a:gd name="connsiteX57" fmla="*/ 2006600 w 4248150"/>
                <a:gd name="connsiteY57" fmla="*/ 704850 h 1489075"/>
                <a:gd name="connsiteX58" fmla="*/ 1914525 w 4248150"/>
                <a:gd name="connsiteY58" fmla="*/ 704850 h 1489075"/>
                <a:gd name="connsiteX59" fmla="*/ 1914525 w 4248150"/>
                <a:gd name="connsiteY59" fmla="*/ 673100 h 1489075"/>
                <a:gd name="connsiteX60" fmla="*/ 1863725 w 4248150"/>
                <a:gd name="connsiteY60" fmla="*/ 673100 h 1489075"/>
                <a:gd name="connsiteX61" fmla="*/ 1863725 w 4248150"/>
                <a:gd name="connsiteY61" fmla="*/ 650875 h 1489075"/>
                <a:gd name="connsiteX62" fmla="*/ 1828800 w 4248150"/>
                <a:gd name="connsiteY62" fmla="*/ 657225 h 1489075"/>
                <a:gd name="connsiteX63" fmla="*/ 1822450 w 4248150"/>
                <a:gd name="connsiteY63" fmla="*/ 631825 h 1489075"/>
                <a:gd name="connsiteX64" fmla="*/ 1765300 w 4248150"/>
                <a:gd name="connsiteY64" fmla="*/ 631825 h 1489075"/>
                <a:gd name="connsiteX65" fmla="*/ 1765300 w 4248150"/>
                <a:gd name="connsiteY65" fmla="*/ 600075 h 1489075"/>
                <a:gd name="connsiteX66" fmla="*/ 1682750 w 4248150"/>
                <a:gd name="connsiteY66" fmla="*/ 600075 h 1489075"/>
                <a:gd name="connsiteX67" fmla="*/ 1682750 w 4248150"/>
                <a:gd name="connsiteY67" fmla="*/ 587375 h 1489075"/>
                <a:gd name="connsiteX68" fmla="*/ 1622425 w 4248150"/>
                <a:gd name="connsiteY68" fmla="*/ 587375 h 1489075"/>
                <a:gd name="connsiteX69" fmla="*/ 1622425 w 4248150"/>
                <a:gd name="connsiteY69" fmla="*/ 574675 h 1489075"/>
                <a:gd name="connsiteX70" fmla="*/ 1581150 w 4248150"/>
                <a:gd name="connsiteY70" fmla="*/ 574675 h 1489075"/>
                <a:gd name="connsiteX71" fmla="*/ 1581150 w 4248150"/>
                <a:gd name="connsiteY71" fmla="*/ 536575 h 1489075"/>
                <a:gd name="connsiteX72" fmla="*/ 1524000 w 4248150"/>
                <a:gd name="connsiteY72" fmla="*/ 536575 h 1489075"/>
                <a:gd name="connsiteX73" fmla="*/ 1524000 w 4248150"/>
                <a:gd name="connsiteY73" fmla="*/ 523875 h 1489075"/>
                <a:gd name="connsiteX74" fmla="*/ 1441450 w 4248150"/>
                <a:gd name="connsiteY74" fmla="*/ 523875 h 1489075"/>
                <a:gd name="connsiteX75" fmla="*/ 1441450 w 4248150"/>
                <a:gd name="connsiteY75" fmla="*/ 501650 h 1489075"/>
                <a:gd name="connsiteX76" fmla="*/ 1409700 w 4248150"/>
                <a:gd name="connsiteY76" fmla="*/ 501650 h 1489075"/>
                <a:gd name="connsiteX77" fmla="*/ 1409700 w 4248150"/>
                <a:gd name="connsiteY77" fmla="*/ 488950 h 1489075"/>
                <a:gd name="connsiteX78" fmla="*/ 1260475 w 4248150"/>
                <a:gd name="connsiteY78" fmla="*/ 488950 h 1489075"/>
                <a:gd name="connsiteX79" fmla="*/ 1260475 w 4248150"/>
                <a:gd name="connsiteY79" fmla="*/ 476250 h 1489075"/>
                <a:gd name="connsiteX80" fmla="*/ 1228725 w 4248150"/>
                <a:gd name="connsiteY80" fmla="*/ 476250 h 1489075"/>
                <a:gd name="connsiteX81" fmla="*/ 1228725 w 4248150"/>
                <a:gd name="connsiteY81" fmla="*/ 447675 h 1489075"/>
                <a:gd name="connsiteX82" fmla="*/ 1184275 w 4248150"/>
                <a:gd name="connsiteY82" fmla="*/ 447675 h 1489075"/>
                <a:gd name="connsiteX83" fmla="*/ 1184275 w 4248150"/>
                <a:gd name="connsiteY83" fmla="*/ 431800 h 1489075"/>
                <a:gd name="connsiteX84" fmla="*/ 1120775 w 4248150"/>
                <a:gd name="connsiteY84" fmla="*/ 431800 h 1489075"/>
                <a:gd name="connsiteX85" fmla="*/ 1120775 w 4248150"/>
                <a:gd name="connsiteY85" fmla="*/ 412750 h 1489075"/>
                <a:gd name="connsiteX86" fmla="*/ 1047750 w 4248150"/>
                <a:gd name="connsiteY86" fmla="*/ 412750 h 1489075"/>
                <a:gd name="connsiteX87" fmla="*/ 1047750 w 4248150"/>
                <a:gd name="connsiteY87" fmla="*/ 374650 h 1489075"/>
                <a:gd name="connsiteX88" fmla="*/ 974725 w 4248150"/>
                <a:gd name="connsiteY88" fmla="*/ 374650 h 1489075"/>
                <a:gd name="connsiteX89" fmla="*/ 974725 w 4248150"/>
                <a:gd name="connsiteY89" fmla="*/ 355600 h 1489075"/>
                <a:gd name="connsiteX90" fmla="*/ 841375 w 4248150"/>
                <a:gd name="connsiteY90" fmla="*/ 355600 h 1489075"/>
                <a:gd name="connsiteX91" fmla="*/ 841375 w 4248150"/>
                <a:gd name="connsiteY91" fmla="*/ 339725 h 1489075"/>
                <a:gd name="connsiteX92" fmla="*/ 803275 w 4248150"/>
                <a:gd name="connsiteY92" fmla="*/ 339725 h 1489075"/>
                <a:gd name="connsiteX93" fmla="*/ 803275 w 4248150"/>
                <a:gd name="connsiteY93" fmla="*/ 320675 h 1489075"/>
                <a:gd name="connsiteX94" fmla="*/ 768350 w 4248150"/>
                <a:gd name="connsiteY94" fmla="*/ 320675 h 1489075"/>
                <a:gd name="connsiteX95" fmla="*/ 768350 w 4248150"/>
                <a:gd name="connsiteY95" fmla="*/ 307975 h 1489075"/>
                <a:gd name="connsiteX96" fmla="*/ 654050 w 4248150"/>
                <a:gd name="connsiteY96" fmla="*/ 307975 h 1489075"/>
                <a:gd name="connsiteX97" fmla="*/ 654050 w 4248150"/>
                <a:gd name="connsiteY97" fmla="*/ 279400 h 1489075"/>
                <a:gd name="connsiteX98" fmla="*/ 654050 w 4248150"/>
                <a:gd name="connsiteY98" fmla="*/ 279400 h 1489075"/>
                <a:gd name="connsiteX99" fmla="*/ 638175 w 4248150"/>
                <a:gd name="connsiteY99" fmla="*/ 263525 h 1489075"/>
                <a:gd name="connsiteX100" fmla="*/ 581025 w 4248150"/>
                <a:gd name="connsiteY100" fmla="*/ 263525 h 1489075"/>
                <a:gd name="connsiteX101" fmla="*/ 581025 w 4248150"/>
                <a:gd name="connsiteY101" fmla="*/ 234950 h 1489075"/>
                <a:gd name="connsiteX102" fmla="*/ 549275 w 4248150"/>
                <a:gd name="connsiteY102" fmla="*/ 234950 h 1489075"/>
                <a:gd name="connsiteX103" fmla="*/ 549275 w 4248150"/>
                <a:gd name="connsiteY103" fmla="*/ 222250 h 1489075"/>
                <a:gd name="connsiteX104" fmla="*/ 488950 w 4248150"/>
                <a:gd name="connsiteY104" fmla="*/ 222250 h 1489075"/>
                <a:gd name="connsiteX105" fmla="*/ 488950 w 4248150"/>
                <a:gd name="connsiteY105" fmla="*/ 193675 h 1489075"/>
                <a:gd name="connsiteX106" fmla="*/ 447675 w 4248150"/>
                <a:gd name="connsiteY106" fmla="*/ 193675 h 1489075"/>
                <a:gd name="connsiteX107" fmla="*/ 447675 w 4248150"/>
                <a:gd name="connsiteY107" fmla="*/ 193675 h 1489075"/>
                <a:gd name="connsiteX108" fmla="*/ 393700 w 4248150"/>
                <a:gd name="connsiteY108" fmla="*/ 193675 h 1489075"/>
                <a:gd name="connsiteX109" fmla="*/ 393700 w 4248150"/>
                <a:gd name="connsiteY109" fmla="*/ 158750 h 1489075"/>
                <a:gd name="connsiteX110" fmla="*/ 342900 w 4248150"/>
                <a:gd name="connsiteY110" fmla="*/ 158750 h 1489075"/>
                <a:gd name="connsiteX111" fmla="*/ 342900 w 4248150"/>
                <a:gd name="connsiteY111" fmla="*/ 158750 h 1489075"/>
                <a:gd name="connsiteX112" fmla="*/ 295275 w 4248150"/>
                <a:gd name="connsiteY112" fmla="*/ 158750 h 1489075"/>
                <a:gd name="connsiteX113" fmla="*/ 288925 w 4248150"/>
                <a:gd name="connsiteY113" fmla="*/ 111125 h 1489075"/>
                <a:gd name="connsiteX114" fmla="*/ 266700 w 4248150"/>
                <a:gd name="connsiteY114" fmla="*/ 107950 h 1489075"/>
                <a:gd name="connsiteX115" fmla="*/ 269875 w 4248150"/>
                <a:gd name="connsiteY115" fmla="*/ 69850 h 1489075"/>
                <a:gd name="connsiteX116" fmla="*/ 203200 w 4248150"/>
                <a:gd name="connsiteY116" fmla="*/ 69850 h 1489075"/>
                <a:gd name="connsiteX117" fmla="*/ 206375 w 4248150"/>
                <a:gd name="connsiteY117" fmla="*/ 41275 h 1489075"/>
                <a:gd name="connsiteX118" fmla="*/ 152400 w 4248150"/>
                <a:gd name="connsiteY118" fmla="*/ 41275 h 1489075"/>
                <a:gd name="connsiteX119" fmla="*/ 152400 w 4248150"/>
                <a:gd name="connsiteY119" fmla="*/ 41275 h 1489075"/>
                <a:gd name="connsiteX120" fmla="*/ 104775 w 4248150"/>
                <a:gd name="connsiteY120" fmla="*/ 15875 h 1489075"/>
                <a:gd name="connsiteX121" fmla="*/ 101600 w 4248150"/>
                <a:gd name="connsiteY121" fmla="*/ 0 h 1489075"/>
                <a:gd name="connsiteX122" fmla="*/ 0 w 4248150"/>
                <a:gd name="connsiteY122" fmla="*/ 0 h 1489075"/>
                <a:gd name="connsiteX0" fmla="*/ 4248150 w 4248150"/>
                <a:gd name="connsiteY0" fmla="*/ 1489075 h 1489075"/>
                <a:gd name="connsiteX1" fmla="*/ 3530600 w 4248150"/>
                <a:gd name="connsiteY1" fmla="*/ 1489075 h 1489075"/>
                <a:gd name="connsiteX2" fmla="*/ 3530600 w 4248150"/>
                <a:gd name="connsiteY2" fmla="*/ 1403350 h 1489075"/>
                <a:gd name="connsiteX3" fmla="*/ 3422650 w 4248150"/>
                <a:gd name="connsiteY3" fmla="*/ 1403350 h 1489075"/>
                <a:gd name="connsiteX4" fmla="*/ 3422650 w 4248150"/>
                <a:gd name="connsiteY4" fmla="*/ 1343025 h 1489075"/>
                <a:gd name="connsiteX5" fmla="*/ 3314700 w 4248150"/>
                <a:gd name="connsiteY5" fmla="*/ 1343025 h 1489075"/>
                <a:gd name="connsiteX6" fmla="*/ 3314700 w 4248150"/>
                <a:gd name="connsiteY6" fmla="*/ 1289050 h 1489075"/>
                <a:gd name="connsiteX7" fmla="*/ 3152775 w 4248150"/>
                <a:gd name="connsiteY7" fmla="*/ 1289050 h 1489075"/>
                <a:gd name="connsiteX8" fmla="*/ 3152775 w 4248150"/>
                <a:gd name="connsiteY8" fmla="*/ 1247775 h 1489075"/>
                <a:gd name="connsiteX9" fmla="*/ 3098800 w 4248150"/>
                <a:gd name="connsiteY9" fmla="*/ 1247775 h 1489075"/>
                <a:gd name="connsiteX10" fmla="*/ 3098800 w 4248150"/>
                <a:gd name="connsiteY10" fmla="*/ 1206500 h 1489075"/>
                <a:gd name="connsiteX11" fmla="*/ 3032125 w 4248150"/>
                <a:gd name="connsiteY11" fmla="*/ 1206500 h 1489075"/>
                <a:gd name="connsiteX12" fmla="*/ 3032125 w 4248150"/>
                <a:gd name="connsiteY12" fmla="*/ 1171575 h 1489075"/>
                <a:gd name="connsiteX13" fmla="*/ 2987675 w 4248150"/>
                <a:gd name="connsiteY13" fmla="*/ 1171575 h 1489075"/>
                <a:gd name="connsiteX14" fmla="*/ 2987675 w 4248150"/>
                <a:gd name="connsiteY14" fmla="*/ 1136650 h 1489075"/>
                <a:gd name="connsiteX15" fmla="*/ 2911475 w 4248150"/>
                <a:gd name="connsiteY15" fmla="*/ 1136650 h 1489075"/>
                <a:gd name="connsiteX16" fmla="*/ 2911475 w 4248150"/>
                <a:gd name="connsiteY16" fmla="*/ 1136650 h 1489075"/>
                <a:gd name="connsiteX17" fmla="*/ 2911475 w 4248150"/>
                <a:gd name="connsiteY17" fmla="*/ 1136650 h 1489075"/>
                <a:gd name="connsiteX18" fmla="*/ 2911475 w 4248150"/>
                <a:gd name="connsiteY18" fmla="*/ 1111250 h 1489075"/>
                <a:gd name="connsiteX19" fmla="*/ 2854325 w 4248150"/>
                <a:gd name="connsiteY19" fmla="*/ 1111250 h 1489075"/>
                <a:gd name="connsiteX20" fmla="*/ 2854325 w 4248150"/>
                <a:gd name="connsiteY20" fmla="*/ 1111250 h 1489075"/>
                <a:gd name="connsiteX21" fmla="*/ 2854325 w 4248150"/>
                <a:gd name="connsiteY21" fmla="*/ 1085850 h 1489075"/>
                <a:gd name="connsiteX22" fmla="*/ 2740025 w 4248150"/>
                <a:gd name="connsiteY22" fmla="*/ 1085850 h 1489075"/>
                <a:gd name="connsiteX23" fmla="*/ 2740025 w 4248150"/>
                <a:gd name="connsiteY23" fmla="*/ 1085850 h 1489075"/>
                <a:gd name="connsiteX24" fmla="*/ 2717800 w 4248150"/>
                <a:gd name="connsiteY24" fmla="*/ 1063625 h 1489075"/>
                <a:gd name="connsiteX25" fmla="*/ 2717800 w 4248150"/>
                <a:gd name="connsiteY25" fmla="*/ 1063625 h 1489075"/>
                <a:gd name="connsiteX26" fmla="*/ 2717800 w 4248150"/>
                <a:gd name="connsiteY26" fmla="*/ 1063625 h 1489075"/>
                <a:gd name="connsiteX27" fmla="*/ 2717800 w 4248150"/>
                <a:gd name="connsiteY27" fmla="*/ 1038225 h 1489075"/>
                <a:gd name="connsiteX28" fmla="*/ 2660650 w 4248150"/>
                <a:gd name="connsiteY28" fmla="*/ 1038225 h 1489075"/>
                <a:gd name="connsiteX29" fmla="*/ 2660650 w 4248150"/>
                <a:gd name="connsiteY29" fmla="*/ 1003300 h 1489075"/>
                <a:gd name="connsiteX30" fmla="*/ 2628900 w 4248150"/>
                <a:gd name="connsiteY30" fmla="*/ 1003300 h 1489075"/>
                <a:gd name="connsiteX31" fmla="*/ 2628900 w 4248150"/>
                <a:gd name="connsiteY31" fmla="*/ 984250 h 1489075"/>
                <a:gd name="connsiteX32" fmla="*/ 2527300 w 4248150"/>
                <a:gd name="connsiteY32" fmla="*/ 981075 h 1489075"/>
                <a:gd name="connsiteX33" fmla="*/ 2527300 w 4248150"/>
                <a:gd name="connsiteY33" fmla="*/ 981075 h 1489075"/>
                <a:gd name="connsiteX34" fmla="*/ 2527300 w 4248150"/>
                <a:gd name="connsiteY34" fmla="*/ 958850 h 1489075"/>
                <a:gd name="connsiteX35" fmla="*/ 2457450 w 4248150"/>
                <a:gd name="connsiteY35" fmla="*/ 958850 h 1489075"/>
                <a:gd name="connsiteX36" fmla="*/ 2457450 w 4248150"/>
                <a:gd name="connsiteY36" fmla="*/ 942975 h 1489075"/>
                <a:gd name="connsiteX37" fmla="*/ 2400300 w 4248150"/>
                <a:gd name="connsiteY37" fmla="*/ 942975 h 1489075"/>
                <a:gd name="connsiteX38" fmla="*/ 2400300 w 4248150"/>
                <a:gd name="connsiteY38" fmla="*/ 904875 h 1489075"/>
                <a:gd name="connsiteX39" fmla="*/ 2365375 w 4248150"/>
                <a:gd name="connsiteY39" fmla="*/ 904875 h 1489075"/>
                <a:gd name="connsiteX40" fmla="*/ 2365375 w 4248150"/>
                <a:gd name="connsiteY40" fmla="*/ 904875 h 1489075"/>
                <a:gd name="connsiteX41" fmla="*/ 2365375 w 4248150"/>
                <a:gd name="connsiteY41" fmla="*/ 882650 h 1489075"/>
                <a:gd name="connsiteX42" fmla="*/ 2365375 w 4248150"/>
                <a:gd name="connsiteY42" fmla="*/ 882650 h 1489075"/>
                <a:gd name="connsiteX43" fmla="*/ 2336800 w 4248150"/>
                <a:gd name="connsiteY43" fmla="*/ 882650 h 1489075"/>
                <a:gd name="connsiteX44" fmla="*/ 2336800 w 4248150"/>
                <a:gd name="connsiteY44" fmla="*/ 882650 h 1489075"/>
                <a:gd name="connsiteX45" fmla="*/ 2336800 w 4248150"/>
                <a:gd name="connsiteY45" fmla="*/ 854075 h 1489075"/>
                <a:gd name="connsiteX46" fmla="*/ 2228850 w 4248150"/>
                <a:gd name="connsiteY46" fmla="*/ 854075 h 1489075"/>
                <a:gd name="connsiteX47" fmla="*/ 2228850 w 4248150"/>
                <a:gd name="connsiteY47" fmla="*/ 803275 h 1489075"/>
                <a:gd name="connsiteX48" fmla="*/ 2171700 w 4248150"/>
                <a:gd name="connsiteY48" fmla="*/ 803275 h 1489075"/>
                <a:gd name="connsiteX49" fmla="*/ 2171700 w 4248150"/>
                <a:gd name="connsiteY49" fmla="*/ 781050 h 1489075"/>
                <a:gd name="connsiteX50" fmla="*/ 2111375 w 4248150"/>
                <a:gd name="connsiteY50" fmla="*/ 781050 h 1489075"/>
                <a:gd name="connsiteX51" fmla="*/ 2111375 w 4248150"/>
                <a:gd name="connsiteY51" fmla="*/ 739775 h 1489075"/>
                <a:gd name="connsiteX52" fmla="*/ 2070100 w 4248150"/>
                <a:gd name="connsiteY52" fmla="*/ 739775 h 1489075"/>
                <a:gd name="connsiteX53" fmla="*/ 2070100 w 4248150"/>
                <a:gd name="connsiteY53" fmla="*/ 723900 h 1489075"/>
                <a:gd name="connsiteX54" fmla="*/ 2006600 w 4248150"/>
                <a:gd name="connsiteY54" fmla="*/ 723900 h 1489075"/>
                <a:gd name="connsiteX55" fmla="*/ 2006600 w 4248150"/>
                <a:gd name="connsiteY55" fmla="*/ 723900 h 1489075"/>
                <a:gd name="connsiteX56" fmla="*/ 2006600 w 4248150"/>
                <a:gd name="connsiteY56" fmla="*/ 723900 h 1489075"/>
                <a:gd name="connsiteX57" fmla="*/ 2006600 w 4248150"/>
                <a:gd name="connsiteY57" fmla="*/ 704850 h 1489075"/>
                <a:gd name="connsiteX58" fmla="*/ 1914525 w 4248150"/>
                <a:gd name="connsiteY58" fmla="*/ 704850 h 1489075"/>
                <a:gd name="connsiteX59" fmla="*/ 1914525 w 4248150"/>
                <a:gd name="connsiteY59" fmla="*/ 673100 h 1489075"/>
                <a:gd name="connsiteX60" fmla="*/ 1863725 w 4248150"/>
                <a:gd name="connsiteY60" fmla="*/ 673100 h 1489075"/>
                <a:gd name="connsiteX61" fmla="*/ 1863725 w 4248150"/>
                <a:gd name="connsiteY61" fmla="*/ 650875 h 1489075"/>
                <a:gd name="connsiteX62" fmla="*/ 1828800 w 4248150"/>
                <a:gd name="connsiteY62" fmla="*/ 657225 h 1489075"/>
                <a:gd name="connsiteX63" fmla="*/ 1822450 w 4248150"/>
                <a:gd name="connsiteY63" fmla="*/ 631825 h 1489075"/>
                <a:gd name="connsiteX64" fmla="*/ 1765300 w 4248150"/>
                <a:gd name="connsiteY64" fmla="*/ 631825 h 1489075"/>
                <a:gd name="connsiteX65" fmla="*/ 1765300 w 4248150"/>
                <a:gd name="connsiteY65" fmla="*/ 600075 h 1489075"/>
                <a:gd name="connsiteX66" fmla="*/ 1682750 w 4248150"/>
                <a:gd name="connsiteY66" fmla="*/ 600075 h 1489075"/>
                <a:gd name="connsiteX67" fmla="*/ 1682750 w 4248150"/>
                <a:gd name="connsiteY67" fmla="*/ 587375 h 1489075"/>
                <a:gd name="connsiteX68" fmla="*/ 1622425 w 4248150"/>
                <a:gd name="connsiteY68" fmla="*/ 587375 h 1489075"/>
                <a:gd name="connsiteX69" fmla="*/ 1622425 w 4248150"/>
                <a:gd name="connsiteY69" fmla="*/ 574675 h 1489075"/>
                <a:gd name="connsiteX70" fmla="*/ 1581150 w 4248150"/>
                <a:gd name="connsiteY70" fmla="*/ 574675 h 1489075"/>
                <a:gd name="connsiteX71" fmla="*/ 1581150 w 4248150"/>
                <a:gd name="connsiteY71" fmla="*/ 536575 h 1489075"/>
                <a:gd name="connsiteX72" fmla="*/ 1524000 w 4248150"/>
                <a:gd name="connsiteY72" fmla="*/ 536575 h 1489075"/>
                <a:gd name="connsiteX73" fmla="*/ 1524000 w 4248150"/>
                <a:gd name="connsiteY73" fmla="*/ 523875 h 1489075"/>
                <a:gd name="connsiteX74" fmla="*/ 1441450 w 4248150"/>
                <a:gd name="connsiteY74" fmla="*/ 523875 h 1489075"/>
                <a:gd name="connsiteX75" fmla="*/ 1441450 w 4248150"/>
                <a:gd name="connsiteY75" fmla="*/ 501650 h 1489075"/>
                <a:gd name="connsiteX76" fmla="*/ 1409700 w 4248150"/>
                <a:gd name="connsiteY76" fmla="*/ 501650 h 1489075"/>
                <a:gd name="connsiteX77" fmla="*/ 1409700 w 4248150"/>
                <a:gd name="connsiteY77" fmla="*/ 488950 h 1489075"/>
                <a:gd name="connsiteX78" fmla="*/ 1260475 w 4248150"/>
                <a:gd name="connsiteY78" fmla="*/ 488950 h 1489075"/>
                <a:gd name="connsiteX79" fmla="*/ 1260475 w 4248150"/>
                <a:gd name="connsiteY79" fmla="*/ 476250 h 1489075"/>
                <a:gd name="connsiteX80" fmla="*/ 1228725 w 4248150"/>
                <a:gd name="connsiteY80" fmla="*/ 476250 h 1489075"/>
                <a:gd name="connsiteX81" fmla="*/ 1228725 w 4248150"/>
                <a:gd name="connsiteY81" fmla="*/ 447675 h 1489075"/>
                <a:gd name="connsiteX82" fmla="*/ 1184275 w 4248150"/>
                <a:gd name="connsiteY82" fmla="*/ 447675 h 1489075"/>
                <a:gd name="connsiteX83" fmla="*/ 1184275 w 4248150"/>
                <a:gd name="connsiteY83" fmla="*/ 431800 h 1489075"/>
                <a:gd name="connsiteX84" fmla="*/ 1120775 w 4248150"/>
                <a:gd name="connsiteY84" fmla="*/ 431800 h 1489075"/>
                <a:gd name="connsiteX85" fmla="*/ 1120775 w 4248150"/>
                <a:gd name="connsiteY85" fmla="*/ 412750 h 1489075"/>
                <a:gd name="connsiteX86" fmla="*/ 1047750 w 4248150"/>
                <a:gd name="connsiteY86" fmla="*/ 412750 h 1489075"/>
                <a:gd name="connsiteX87" fmla="*/ 1047750 w 4248150"/>
                <a:gd name="connsiteY87" fmla="*/ 374650 h 1489075"/>
                <a:gd name="connsiteX88" fmla="*/ 974725 w 4248150"/>
                <a:gd name="connsiteY88" fmla="*/ 374650 h 1489075"/>
                <a:gd name="connsiteX89" fmla="*/ 974725 w 4248150"/>
                <a:gd name="connsiteY89" fmla="*/ 355600 h 1489075"/>
                <a:gd name="connsiteX90" fmla="*/ 841375 w 4248150"/>
                <a:gd name="connsiteY90" fmla="*/ 355600 h 1489075"/>
                <a:gd name="connsiteX91" fmla="*/ 841375 w 4248150"/>
                <a:gd name="connsiteY91" fmla="*/ 339725 h 1489075"/>
                <a:gd name="connsiteX92" fmla="*/ 803275 w 4248150"/>
                <a:gd name="connsiteY92" fmla="*/ 339725 h 1489075"/>
                <a:gd name="connsiteX93" fmla="*/ 803275 w 4248150"/>
                <a:gd name="connsiteY93" fmla="*/ 320675 h 1489075"/>
                <a:gd name="connsiteX94" fmla="*/ 768350 w 4248150"/>
                <a:gd name="connsiteY94" fmla="*/ 320675 h 1489075"/>
                <a:gd name="connsiteX95" fmla="*/ 768350 w 4248150"/>
                <a:gd name="connsiteY95" fmla="*/ 307975 h 1489075"/>
                <a:gd name="connsiteX96" fmla="*/ 654050 w 4248150"/>
                <a:gd name="connsiteY96" fmla="*/ 307975 h 1489075"/>
                <a:gd name="connsiteX97" fmla="*/ 654050 w 4248150"/>
                <a:gd name="connsiteY97" fmla="*/ 279400 h 1489075"/>
                <a:gd name="connsiteX98" fmla="*/ 654050 w 4248150"/>
                <a:gd name="connsiteY98" fmla="*/ 279400 h 1489075"/>
                <a:gd name="connsiteX99" fmla="*/ 638175 w 4248150"/>
                <a:gd name="connsiteY99" fmla="*/ 263525 h 1489075"/>
                <a:gd name="connsiteX100" fmla="*/ 581025 w 4248150"/>
                <a:gd name="connsiteY100" fmla="*/ 263525 h 1489075"/>
                <a:gd name="connsiteX101" fmla="*/ 581025 w 4248150"/>
                <a:gd name="connsiteY101" fmla="*/ 234950 h 1489075"/>
                <a:gd name="connsiteX102" fmla="*/ 549275 w 4248150"/>
                <a:gd name="connsiteY102" fmla="*/ 234950 h 1489075"/>
                <a:gd name="connsiteX103" fmla="*/ 549275 w 4248150"/>
                <a:gd name="connsiteY103" fmla="*/ 222250 h 1489075"/>
                <a:gd name="connsiteX104" fmla="*/ 488950 w 4248150"/>
                <a:gd name="connsiteY104" fmla="*/ 222250 h 1489075"/>
                <a:gd name="connsiteX105" fmla="*/ 488950 w 4248150"/>
                <a:gd name="connsiteY105" fmla="*/ 193675 h 1489075"/>
                <a:gd name="connsiteX106" fmla="*/ 447675 w 4248150"/>
                <a:gd name="connsiteY106" fmla="*/ 193675 h 1489075"/>
                <a:gd name="connsiteX107" fmla="*/ 447675 w 4248150"/>
                <a:gd name="connsiteY107" fmla="*/ 193675 h 1489075"/>
                <a:gd name="connsiteX108" fmla="*/ 393700 w 4248150"/>
                <a:gd name="connsiteY108" fmla="*/ 193675 h 1489075"/>
                <a:gd name="connsiteX109" fmla="*/ 393700 w 4248150"/>
                <a:gd name="connsiteY109" fmla="*/ 158750 h 1489075"/>
                <a:gd name="connsiteX110" fmla="*/ 342900 w 4248150"/>
                <a:gd name="connsiteY110" fmla="*/ 158750 h 1489075"/>
                <a:gd name="connsiteX111" fmla="*/ 342900 w 4248150"/>
                <a:gd name="connsiteY111" fmla="*/ 158750 h 1489075"/>
                <a:gd name="connsiteX112" fmla="*/ 295275 w 4248150"/>
                <a:gd name="connsiteY112" fmla="*/ 158750 h 1489075"/>
                <a:gd name="connsiteX113" fmla="*/ 288925 w 4248150"/>
                <a:gd name="connsiteY113" fmla="*/ 111125 h 1489075"/>
                <a:gd name="connsiteX114" fmla="*/ 266700 w 4248150"/>
                <a:gd name="connsiteY114" fmla="*/ 107950 h 1489075"/>
                <a:gd name="connsiteX115" fmla="*/ 269875 w 4248150"/>
                <a:gd name="connsiteY115" fmla="*/ 69850 h 1489075"/>
                <a:gd name="connsiteX116" fmla="*/ 203200 w 4248150"/>
                <a:gd name="connsiteY116" fmla="*/ 69850 h 1489075"/>
                <a:gd name="connsiteX117" fmla="*/ 206375 w 4248150"/>
                <a:gd name="connsiteY117" fmla="*/ 41275 h 1489075"/>
                <a:gd name="connsiteX118" fmla="*/ 152400 w 4248150"/>
                <a:gd name="connsiteY118" fmla="*/ 41275 h 1489075"/>
                <a:gd name="connsiteX119" fmla="*/ 152400 w 4248150"/>
                <a:gd name="connsiteY119" fmla="*/ 41275 h 1489075"/>
                <a:gd name="connsiteX120" fmla="*/ 104775 w 4248150"/>
                <a:gd name="connsiteY120" fmla="*/ 15875 h 1489075"/>
                <a:gd name="connsiteX121" fmla="*/ 101600 w 4248150"/>
                <a:gd name="connsiteY121" fmla="*/ 0 h 1489075"/>
                <a:gd name="connsiteX122" fmla="*/ 0 w 4248150"/>
                <a:gd name="connsiteY122" fmla="*/ 0 h 1489075"/>
                <a:gd name="connsiteX0" fmla="*/ 4248150 w 4248150"/>
                <a:gd name="connsiteY0" fmla="*/ 1489075 h 1489075"/>
                <a:gd name="connsiteX1" fmla="*/ 3530600 w 4248150"/>
                <a:gd name="connsiteY1" fmla="*/ 1489075 h 1489075"/>
                <a:gd name="connsiteX2" fmla="*/ 3530600 w 4248150"/>
                <a:gd name="connsiteY2" fmla="*/ 1403350 h 1489075"/>
                <a:gd name="connsiteX3" fmla="*/ 3422650 w 4248150"/>
                <a:gd name="connsiteY3" fmla="*/ 1403350 h 1489075"/>
                <a:gd name="connsiteX4" fmla="*/ 3422650 w 4248150"/>
                <a:gd name="connsiteY4" fmla="*/ 1343025 h 1489075"/>
                <a:gd name="connsiteX5" fmla="*/ 3314700 w 4248150"/>
                <a:gd name="connsiteY5" fmla="*/ 1343025 h 1489075"/>
                <a:gd name="connsiteX6" fmla="*/ 3314700 w 4248150"/>
                <a:gd name="connsiteY6" fmla="*/ 1289050 h 1489075"/>
                <a:gd name="connsiteX7" fmla="*/ 3152775 w 4248150"/>
                <a:gd name="connsiteY7" fmla="*/ 1289050 h 1489075"/>
                <a:gd name="connsiteX8" fmla="*/ 3152775 w 4248150"/>
                <a:gd name="connsiteY8" fmla="*/ 1247775 h 1489075"/>
                <a:gd name="connsiteX9" fmla="*/ 3098800 w 4248150"/>
                <a:gd name="connsiteY9" fmla="*/ 1247775 h 1489075"/>
                <a:gd name="connsiteX10" fmla="*/ 3098800 w 4248150"/>
                <a:gd name="connsiteY10" fmla="*/ 1206500 h 1489075"/>
                <a:gd name="connsiteX11" fmla="*/ 3032125 w 4248150"/>
                <a:gd name="connsiteY11" fmla="*/ 1206500 h 1489075"/>
                <a:gd name="connsiteX12" fmla="*/ 3032125 w 4248150"/>
                <a:gd name="connsiteY12" fmla="*/ 1171575 h 1489075"/>
                <a:gd name="connsiteX13" fmla="*/ 2987675 w 4248150"/>
                <a:gd name="connsiteY13" fmla="*/ 1171575 h 1489075"/>
                <a:gd name="connsiteX14" fmla="*/ 2987675 w 4248150"/>
                <a:gd name="connsiteY14" fmla="*/ 1136650 h 1489075"/>
                <a:gd name="connsiteX15" fmla="*/ 2911475 w 4248150"/>
                <a:gd name="connsiteY15" fmla="*/ 1136650 h 1489075"/>
                <a:gd name="connsiteX16" fmla="*/ 2911475 w 4248150"/>
                <a:gd name="connsiteY16" fmla="*/ 1136650 h 1489075"/>
                <a:gd name="connsiteX17" fmla="*/ 2911475 w 4248150"/>
                <a:gd name="connsiteY17" fmla="*/ 1136650 h 1489075"/>
                <a:gd name="connsiteX18" fmla="*/ 2911475 w 4248150"/>
                <a:gd name="connsiteY18" fmla="*/ 1111250 h 1489075"/>
                <a:gd name="connsiteX19" fmla="*/ 2854325 w 4248150"/>
                <a:gd name="connsiteY19" fmla="*/ 1111250 h 1489075"/>
                <a:gd name="connsiteX20" fmla="*/ 2854325 w 4248150"/>
                <a:gd name="connsiteY20" fmla="*/ 1111250 h 1489075"/>
                <a:gd name="connsiteX21" fmla="*/ 2854325 w 4248150"/>
                <a:gd name="connsiteY21" fmla="*/ 1085850 h 1489075"/>
                <a:gd name="connsiteX22" fmla="*/ 2740025 w 4248150"/>
                <a:gd name="connsiteY22" fmla="*/ 1085850 h 1489075"/>
                <a:gd name="connsiteX23" fmla="*/ 2740025 w 4248150"/>
                <a:gd name="connsiteY23" fmla="*/ 1085850 h 1489075"/>
                <a:gd name="connsiteX24" fmla="*/ 2717800 w 4248150"/>
                <a:gd name="connsiteY24" fmla="*/ 1063625 h 1489075"/>
                <a:gd name="connsiteX25" fmla="*/ 2717800 w 4248150"/>
                <a:gd name="connsiteY25" fmla="*/ 1063625 h 1489075"/>
                <a:gd name="connsiteX26" fmla="*/ 2717800 w 4248150"/>
                <a:gd name="connsiteY26" fmla="*/ 1063625 h 1489075"/>
                <a:gd name="connsiteX27" fmla="*/ 2717800 w 4248150"/>
                <a:gd name="connsiteY27" fmla="*/ 1038225 h 1489075"/>
                <a:gd name="connsiteX28" fmla="*/ 2660650 w 4248150"/>
                <a:gd name="connsiteY28" fmla="*/ 1038225 h 1489075"/>
                <a:gd name="connsiteX29" fmla="*/ 2660650 w 4248150"/>
                <a:gd name="connsiteY29" fmla="*/ 1003300 h 1489075"/>
                <a:gd name="connsiteX30" fmla="*/ 2628900 w 4248150"/>
                <a:gd name="connsiteY30" fmla="*/ 1003300 h 1489075"/>
                <a:gd name="connsiteX31" fmla="*/ 2628900 w 4248150"/>
                <a:gd name="connsiteY31" fmla="*/ 984250 h 1489075"/>
                <a:gd name="connsiteX32" fmla="*/ 2527300 w 4248150"/>
                <a:gd name="connsiteY32" fmla="*/ 981075 h 1489075"/>
                <a:gd name="connsiteX33" fmla="*/ 2527300 w 4248150"/>
                <a:gd name="connsiteY33" fmla="*/ 981075 h 1489075"/>
                <a:gd name="connsiteX34" fmla="*/ 2527300 w 4248150"/>
                <a:gd name="connsiteY34" fmla="*/ 958850 h 1489075"/>
                <a:gd name="connsiteX35" fmla="*/ 2457450 w 4248150"/>
                <a:gd name="connsiteY35" fmla="*/ 958850 h 1489075"/>
                <a:gd name="connsiteX36" fmla="*/ 2457450 w 4248150"/>
                <a:gd name="connsiteY36" fmla="*/ 942975 h 1489075"/>
                <a:gd name="connsiteX37" fmla="*/ 2400300 w 4248150"/>
                <a:gd name="connsiteY37" fmla="*/ 942975 h 1489075"/>
                <a:gd name="connsiteX38" fmla="*/ 2400300 w 4248150"/>
                <a:gd name="connsiteY38" fmla="*/ 904875 h 1489075"/>
                <a:gd name="connsiteX39" fmla="*/ 2365375 w 4248150"/>
                <a:gd name="connsiteY39" fmla="*/ 904875 h 1489075"/>
                <a:gd name="connsiteX40" fmla="*/ 2365375 w 4248150"/>
                <a:gd name="connsiteY40" fmla="*/ 904875 h 1489075"/>
                <a:gd name="connsiteX41" fmla="*/ 2365375 w 4248150"/>
                <a:gd name="connsiteY41" fmla="*/ 882650 h 1489075"/>
                <a:gd name="connsiteX42" fmla="*/ 2365375 w 4248150"/>
                <a:gd name="connsiteY42" fmla="*/ 882650 h 1489075"/>
                <a:gd name="connsiteX43" fmla="*/ 2336800 w 4248150"/>
                <a:gd name="connsiteY43" fmla="*/ 882650 h 1489075"/>
                <a:gd name="connsiteX44" fmla="*/ 2336800 w 4248150"/>
                <a:gd name="connsiteY44" fmla="*/ 882650 h 1489075"/>
                <a:gd name="connsiteX45" fmla="*/ 2336800 w 4248150"/>
                <a:gd name="connsiteY45" fmla="*/ 854075 h 1489075"/>
                <a:gd name="connsiteX46" fmla="*/ 2228850 w 4248150"/>
                <a:gd name="connsiteY46" fmla="*/ 854075 h 1489075"/>
                <a:gd name="connsiteX47" fmla="*/ 2228850 w 4248150"/>
                <a:gd name="connsiteY47" fmla="*/ 803275 h 1489075"/>
                <a:gd name="connsiteX48" fmla="*/ 2171700 w 4248150"/>
                <a:gd name="connsiteY48" fmla="*/ 803275 h 1489075"/>
                <a:gd name="connsiteX49" fmla="*/ 2171700 w 4248150"/>
                <a:gd name="connsiteY49" fmla="*/ 781050 h 1489075"/>
                <a:gd name="connsiteX50" fmla="*/ 2111375 w 4248150"/>
                <a:gd name="connsiteY50" fmla="*/ 781050 h 1489075"/>
                <a:gd name="connsiteX51" fmla="*/ 2111375 w 4248150"/>
                <a:gd name="connsiteY51" fmla="*/ 739775 h 1489075"/>
                <a:gd name="connsiteX52" fmla="*/ 2070100 w 4248150"/>
                <a:gd name="connsiteY52" fmla="*/ 739775 h 1489075"/>
                <a:gd name="connsiteX53" fmla="*/ 2070100 w 4248150"/>
                <a:gd name="connsiteY53" fmla="*/ 723900 h 1489075"/>
                <a:gd name="connsiteX54" fmla="*/ 2006600 w 4248150"/>
                <a:gd name="connsiteY54" fmla="*/ 723900 h 1489075"/>
                <a:gd name="connsiteX55" fmla="*/ 2006600 w 4248150"/>
                <a:gd name="connsiteY55" fmla="*/ 723900 h 1489075"/>
                <a:gd name="connsiteX56" fmla="*/ 2006600 w 4248150"/>
                <a:gd name="connsiteY56" fmla="*/ 723900 h 1489075"/>
                <a:gd name="connsiteX57" fmla="*/ 2006600 w 4248150"/>
                <a:gd name="connsiteY57" fmla="*/ 704850 h 1489075"/>
                <a:gd name="connsiteX58" fmla="*/ 1914525 w 4248150"/>
                <a:gd name="connsiteY58" fmla="*/ 704850 h 1489075"/>
                <a:gd name="connsiteX59" fmla="*/ 1914525 w 4248150"/>
                <a:gd name="connsiteY59" fmla="*/ 673100 h 1489075"/>
                <a:gd name="connsiteX60" fmla="*/ 1863725 w 4248150"/>
                <a:gd name="connsiteY60" fmla="*/ 673100 h 1489075"/>
                <a:gd name="connsiteX61" fmla="*/ 1863725 w 4248150"/>
                <a:gd name="connsiteY61" fmla="*/ 650875 h 1489075"/>
                <a:gd name="connsiteX62" fmla="*/ 1828800 w 4248150"/>
                <a:gd name="connsiteY62" fmla="*/ 657225 h 1489075"/>
                <a:gd name="connsiteX63" fmla="*/ 1822450 w 4248150"/>
                <a:gd name="connsiteY63" fmla="*/ 631825 h 1489075"/>
                <a:gd name="connsiteX64" fmla="*/ 1765300 w 4248150"/>
                <a:gd name="connsiteY64" fmla="*/ 631825 h 1489075"/>
                <a:gd name="connsiteX65" fmla="*/ 1765300 w 4248150"/>
                <a:gd name="connsiteY65" fmla="*/ 600075 h 1489075"/>
                <a:gd name="connsiteX66" fmla="*/ 1682750 w 4248150"/>
                <a:gd name="connsiteY66" fmla="*/ 600075 h 1489075"/>
                <a:gd name="connsiteX67" fmla="*/ 1682750 w 4248150"/>
                <a:gd name="connsiteY67" fmla="*/ 587375 h 1489075"/>
                <a:gd name="connsiteX68" fmla="*/ 1622425 w 4248150"/>
                <a:gd name="connsiteY68" fmla="*/ 587375 h 1489075"/>
                <a:gd name="connsiteX69" fmla="*/ 1622425 w 4248150"/>
                <a:gd name="connsiteY69" fmla="*/ 574675 h 1489075"/>
                <a:gd name="connsiteX70" fmla="*/ 1581150 w 4248150"/>
                <a:gd name="connsiteY70" fmla="*/ 574675 h 1489075"/>
                <a:gd name="connsiteX71" fmla="*/ 1581150 w 4248150"/>
                <a:gd name="connsiteY71" fmla="*/ 536575 h 1489075"/>
                <a:gd name="connsiteX72" fmla="*/ 1524000 w 4248150"/>
                <a:gd name="connsiteY72" fmla="*/ 536575 h 1489075"/>
                <a:gd name="connsiteX73" fmla="*/ 1524000 w 4248150"/>
                <a:gd name="connsiteY73" fmla="*/ 523875 h 1489075"/>
                <a:gd name="connsiteX74" fmla="*/ 1441450 w 4248150"/>
                <a:gd name="connsiteY74" fmla="*/ 523875 h 1489075"/>
                <a:gd name="connsiteX75" fmla="*/ 1441450 w 4248150"/>
                <a:gd name="connsiteY75" fmla="*/ 501650 h 1489075"/>
                <a:gd name="connsiteX76" fmla="*/ 1409700 w 4248150"/>
                <a:gd name="connsiteY76" fmla="*/ 501650 h 1489075"/>
                <a:gd name="connsiteX77" fmla="*/ 1409700 w 4248150"/>
                <a:gd name="connsiteY77" fmla="*/ 488950 h 1489075"/>
                <a:gd name="connsiteX78" fmla="*/ 1260475 w 4248150"/>
                <a:gd name="connsiteY78" fmla="*/ 488950 h 1489075"/>
                <a:gd name="connsiteX79" fmla="*/ 1260475 w 4248150"/>
                <a:gd name="connsiteY79" fmla="*/ 476250 h 1489075"/>
                <a:gd name="connsiteX80" fmla="*/ 1228725 w 4248150"/>
                <a:gd name="connsiteY80" fmla="*/ 476250 h 1489075"/>
                <a:gd name="connsiteX81" fmla="*/ 1228725 w 4248150"/>
                <a:gd name="connsiteY81" fmla="*/ 447675 h 1489075"/>
                <a:gd name="connsiteX82" fmla="*/ 1184275 w 4248150"/>
                <a:gd name="connsiteY82" fmla="*/ 447675 h 1489075"/>
                <a:gd name="connsiteX83" fmla="*/ 1184275 w 4248150"/>
                <a:gd name="connsiteY83" fmla="*/ 431800 h 1489075"/>
                <a:gd name="connsiteX84" fmla="*/ 1120775 w 4248150"/>
                <a:gd name="connsiteY84" fmla="*/ 431800 h 1489075"/>
                <a:gd name="connsiteX85" fmla="*/ 1120775 w 4248150"/>
                <a:gd name="connsiteY85" fmla="*/ 412750 h 1489075"/>
                <a:gd name="connsiteX86" fmla="*/ 1047750 w 4248150"/>
                <a:gd name="connsiteY86" fmla="*/ 412750 h 1489075"/>
                <a:gd name="connsiteX87" fmla="*/ 1047750 w 4248150"/>
                <a:gd name="connsiteY87" fmla="*/ 374650 h 1489075"/>
                <a:gd name="connsiteX88" fmla="*/ 974725 w 4248150"/>
                <a:gd name="connsiteY88" fmla="*/ 374650 h 1489075"/>
                <a:gd name="connsiteX89" fmla="*/ 974725 w 4248150"/>
                <a:gd name="connsiteY89" fmla="*/ 355600 h 1489075"/>
                <a:gd name="connsiteX90" fmla="*/ 841375 w 4248150"/>
                <a:gd name="connsiteY90" fmla="*/ 355600 h 1489075"/>
                <a:gd name="connsiteX91" fmla="*/ 841375 w 4248150"/>
                <a:gd name="connsiteY91" fmla="*/ 339725 h 1489075"/>
                <a:gd name="connsiteX92" fmla="*/ 803275 w 4248150"/>
                <a:gd name="connsiteY92" fmla="*/ 339725 h 1489075"/>
                <a:gd name="connsiteX93" fmla="*/ 803275 w 4248150"/>
                <a:gd name="connsiteY93" fmla="*/ 320675 h 1489075"/>
                <a:gd name="connsiteX94" fmla="*/ 768350 w 4248150"/>
                <a:gd name="connsiteY94" fmla="*/ 320675 h 1489075"/>
                <a:gd name="connsiteX95" fmla="*/ 768350 w 4248150"/>
                <a:gd name="connsiteY95" fmla="*/ 307975 h 1489075"/>
                <a:gd name="connsiteX96" fmla="*/ 654050 w 4248150"/>
                <a:gd name="connsiteY96" fmla="*/ 307975 h 1489075"/>
                <a:gd name="connsiteX97" fmla="*/ 654050 w 4248150"/>
                <a:gd name="connsiteY97" fmla="*/ 279400 h 1489075"/>
                <a:gd name="connsiteX98" fmla="*/ 654050 w 4248150"/>
                <a:gd name="connsiteY98" fmla="*/ 279400 h 1489075"/>
                <a:gd name="connsiteX99" fmla="*/ 638175 w 4248150"/>
                <a:gd name="connsiteY99" fmla="*/ 263525 h 1489075"/>
                <a:gd name="connsiteX100" fmla="*/ 581025 w 4248150"/>
                <a:gd name="connsiteY100" fmla="*/ 263525 h 1489075"/>
                <a:gd name="connsiteX101" fmla="*/ 581025 w 4248150"/>
                <a:gd name="connsiteY101" fmla="*/ 234950 h 1489075"/>
                <a:gd name="connsiteX102" fmla="*/ 549275 w 4248150"/>
                <a:gd name="connsiteY102" fmla="*/ 234950 h 1489075"/>
                <a:gd name="connsiteX103" fmla="*/ 549275 w 4248150"/>
                <a:gd name="connsiteY103" fmla="*/ 222250 h 1489075"/>
                <a:gd name="connsiteX104" fmla="*/ 488950 w 4248150"/>
                <a:gd name="connsiteY104" fmla="*/ 222250 h 1489075"/>
                <a:gd name="connsiteX105" fmla="*/ 488950 w 4248150"/>
                <a:gd name="connsiteY105" fmla="*/ 193675 h 1489075"/>
                <a:gd name="connsiteX106" fmla="*/ 447675 w 4248150"/>
                <a:gd name="connsiteY106" fmla="*/ 193675 h 1489075"/>
                <a:gd name="connsiteX107" fmla="*/ 447675 w 4248150"/>
                <a:gd name="connsiteY107" fmla="*/ 193675 h 1489075"/>
                <a:gd name="connsiteX108" fmla="*/ 393700 w 4248150"/>
                <a:gd name="connsiteY108" fmla="*/ 193675 h 1489075"/>
                <a:gd name="connsiteX109" fmla="*/ 393700 w 4248150"/>
                <a:gd name="connsiteY109" fmla="*/ 158750 h 1489075"/>
                <a:gd name="connsiteX110" fmla="*/ 342900 w 4248150"/>
                <a:gd name="connsiteY110" fmla="*/ 158750 h 1489075"/>
                <a:gd name="connsiteX111" fmla="*/ 342900 w 4248150"/>
                <a:gd name="connsiteY111" fmla="*/ 158750 h 1489075"/>
                <a:gd name="connsiteX112" fmla="*/ 295275 w 4248150"/>
                <a:gd name="connsiteY112" fmla="*/ 158750 h 1489075"/>
                <a:gd name="connsiteX113" fmla="*/ 288925 w 4248150"/>
                <a:gd name="connsiteY113" fmla="*/ 111125 h 1489075"/>
                <a:gd name="connsiteX114" fmla="*/ 266700 w 4248150"/>
                <a:gd name="connsiteY114" fmla="*/ 107950 h 1489075"/>
                <a:gd name="connsiteX115" fmla="*/ 260350 w 4248150"/>
                <a:gd name="connsiteY115" fmla="*/ 73025 h 1489075"/>
                <a:gd name="connsiteX116" fmla="*/ 203200 w 4248150"/>
                <a:gd name="connsiteY116" fmla="*/ 69850 h 1489075"/>
                <a:gd name="connsiteX117" fmla="*/ 206375 w 4248150"/>
                <a:gd name="connsiteY117" fmla="*/ 41275 h 1489075"/>
                <a:gd name="connsiteX118" fmla="*/ 152400 w 4248150"/>
                <a:gd name="connsiteY118" fmla="*/ 41275 h 1489075"/>
                <a:gd name="connsiteX119" fmla="*/ 152400 w 4248150"/>
                <a:gd name="connsiteY119" fmla="*/ 41275 h 1489075"/>
                <a:gd name="connsiteX120" fmla="*/ 104775 w 4248150"/>
                <a:gd name="connsiteY120" fmla="*/ 15875 h 1489075"/>
                <a:gd name="connsiteX121" fmla="*/ 101600 w 4248150"/>
                <a:gd name="connsiteY121" fmla="*/ 0 h 1489075"/>
                <a:gd name="connsiteX122" fmla="*/ 0 w 4248150"/>
                <a:gd name="connsiteY122" fmla="*/ 0 h 148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4248150" h="1489075">
                  <a:moveTo>
                    <a:pt x="4248150" y="1489075"/>
                  </a:moveTo>
                  <a:lnTo>
                    <a:pt x="3530600" y="1489075"/>
                  </a:lnTo>
                  <a:lnTo>
                    <a:pt x="3530600" y="1403350"/>
                  </a:lnTo>
                  <a:lnTo>
                    <a:pt x="3422650" y="1403350"/>
                  </a:lnTo>
                  <a:lnTo>
                    <a:pt x="3422650" y="1343025"/>
                  </a:lnTo>
                  <a:lnTo>
                    <a:pt x="3314700" y="1343025"/>
                  </a:lnTo>
                  <a:lnTo>
                    <a:pt x="3314700" y="1289050"/>
                  </a:lnTo>
                  <a:lnTo>
                    <a:pt x="3152775" y="1289050"/>
                  </a:lnTo>
                  <a:lnTo>
                    <a:pt x="3152775" y="1247775"/>
                  </a:lnTo>
                  <a:lnTo>
                    <a:pt x="3098800" y="1247775"/>
                  </a:lnTo>
                  <a:lnTo>
                    <a:pt x="3098800" y="1206500"/>
                  </a:lnTo>
                  <a:lnTo>
                    <a:pt x="3032125" y="1206500"/>
                  </a:lnTo>
                  <a:lnTo>
                    <a:pt x="3032125" y="1171575"/>
                  </a:lnTo>
                  <a:lnTo>
                    <a:pt x="2987675" y="1171575"/>
                  </a:lnTo>
                  <a:lnTo>
                    <a:pt x="2987675" y="1136650"/>
                  </a:lnTo>
                  <a:lnTo>
                    <a:pt x="2911475" y="1136650"/>
                  </a:lnTo>
                  <a:lnTo>
                    <a:pt x="2911475" y="1136650"/>
                  </a:lnTo>
                  <a:lnTo>
                    <a:pt x="2911475" y="1136650"/>
                  </a:lnTo>
                  <a:lnTo>
                    <a:pt x="2911475" y="1111250"/>
                  </a:lnTo>
                  <a:lnTo>
                    <a:pt x="2854325" y="1111250"/>
                  </a:lnTo>
                  <a:lnTo>
                    <a:pt x="2854325" y="1111250"/>
                  </a:lnTo>
                  <a:lnTo>
                    <a:pt x="2854325" y="1085850"/>
                  </a:lnTo>
                  <a:lnTo>
                    <a:pt x="2740025" y="1085850"/>
                  </a:lnTo>
                  <a:lnTo>
                    <a:pt x="2740025" y="1085850"/>
                  </a:lnTo>
                  <a:lnTo>
                    <a:pt x="2717800" y="1063625"/>
                  </a:lnTo>
                  <a:lnTo>
                    <a:pt x="2717800" y="1063625"/>
                  </a:lnTo>
                  <a:lnTo>
                    <a:pt x="2717800" y="1063625"/>
                  </a:lnTo>
                  <a:lnTo>
                    <a:pt x="2717800" y="1038225"/>
                  </a:lnTo>
                  <a:lnTo>
                    <a:pt x="2660650" y="1038225"/>
                  </a:lnTo>
                  <a:lnTo>
                    <a:pt x="2660650" y="1003300"/>
                  </a:lnTo>
                  <a:lnTo>
                    <a:pt x="2628900" y="1003300"/>
                  </a:lnTo>
                  <a:lnTo>
                    <a:pt x="2628900" y="984250"/>
                  </a:lnTo>
                  <a:lnTo>
                    <a:pt x="2527300" y="981075"/>
                  </a:lnTo>
                  <a:lnTo>
                    <a:pt x="2527300" y="981075"/>
                  </a:lnTo>
                  <a:lnTo>
                    <a:pt x="2527300" y="958850"/>
                  </a:lnTo>
                  <a:lnTo>
                    <a:pt x="2457450" y="958850"/>
                  </a:lnTo>
                  <a:lnTo>
                    <a:pt x="2457450" y="942975"/>
                  </a:lnTo>
                  <a:lnTo>
                    <a:pt x="2400300" y="942975"/>
                  </a:lnTo>
                  <a:lnTo>
                    <a:pt x="2400300" y="904875"/>
                  </a:lnTo>
                  <a:lnTo>
                    <a:pt x="2365375" y="904875"/>
                  </a:lnTo>
                  <a:lnTo>
                    <a:pt x="2365375" y="904875"/>
                  </a:lnTo>
                  <a:lnTo>
                    <a:pt x="2365375" y="882650"/>
                  </a:lnTo>
                  <a:lnTo>
                    <a:pt x="2365375" y="882650"/>
                  </a:lnTo>
                  <a:lnTo>
                    <a:pt x="2336800" y="882650"/>
                  </a:lnTo>
                  <a:lnTo>
                    <a:pt x="2336800" y="882650"/>
                  </a:lnTo>
                  <a:lnTo>
                    <a:pt x="2336800" y="854075"/>
                  </a:lnTo>
                  <a:lnTo>
                    <a:pt x="2228850" y="854075"/>
                  </a:lnTo>
                  <a:lnTo>
                    <a:pt x="2228850" y="803275"/>
                  </a:lnTo>
                  <a:lnTo>
                    <a:pt x="2171700" y="803275"/>
                  </a:lnTo>
                  <a:lnTo>
                    <a:pt x="2171700" y="781050"/>
                  </a:lnTo>
                  <a:lnTo>
                    <a:pt x="2111375" y="781050"/>
                  </a:lnTo>
                  <a:lnTo>
                    <a:pt x="2111375" y="739775"/>
                  </a:lnTo>
                  <a:lnTo>
                    <a:pt x="2070100" y="739775"/>
                  </a:lnTo>
                  <a:lnTo>
                    <a:pt x="2070100" y="723900"/>
                  </a:lnTo>
                  <a:lnTo>
                    <a:pt x="2006600" y="723900"/>
                  </a:lnTo>
                  <a:lnTo>
                    <a:pt x="2006600" y="723900"/>
                  </a:lnTo>
                  <a:lnTo>
                    <a:pt x="2006600" y="723900"/>
                  </a:lnTo>
                  <a:lnTo>
                    <a:pt x="2006600" y="704850"/>
                  </a:lnTo>
                  <a:lnTo>
                    <a:pt x="1914525" y="704850"/>
                  </a:lnTo>
                  <a:lnTo>
                    <a:pt x="1914525" y="673100"/>
                  </a:lnTo>
                  <a:lnTo>
                    <a:pt x="1863725" y="673100"/>
                  </a:lnTo>
                  <a:lnTo>
                    <a:pt x="1863725" y="650875"/>
                  </a:lnTo>
                  <a:lnTo>
                    <a:pt x="1828800" y="657225"/>
                  </a:lnTo>
                  <a:lnTo>
                    <a:pt x="1822450" y="631825"/>
                  </a:lnTo>
                  <a:lnTo>
                    <a:pt x="1765300" y="631825"/>
                  </a:lnTo>
                  <a:lnTo>
                    <a:pt x="1765300" y="600075"/>
                  </a:lnTo>
                  <a:lnTo>
                    <a:pt x="1682750" y="600075"/>
                  </a:lnTo>
                  <a:lnTo>
                    <a:pt x="1682750" y="587375"/>
                  </a:lnTo>
                  <a:lnTo>
                    <a:pt x="1622425" y="587375"/>
                  </a:lnTo>
                  <a:lnTo>
                    <a:pt x="1622425" y="574675"/>
                  </a:lnTo>
                  <a:lnTo>
                    <a:pt x="1581150" y="574675"/>
                  </a:lnTo>
                  <a:lnTo>
                    <a:pt x="1581150" y="536575"/>
                  </a:lnTo>
                  <a:lnTo>
                    <a:pt x="1524000" y="536575"/>
                  </a:lnTo>
                  <a:lnTo>
                    <a:pt x="1524000" y="523875"/>
                  </a:lnTo>
                  <a:lnTo>
                    <a:pt x="1441450" y="523875"/>
                  </a:lnTo>
                  <a:lnTo>
                    <a:pt x="1441450" y="501650"/>
                  </a:lnTo>
                  <a:lnTo>
                    <a:pt x="1409700" y="501650"/>
                  </a:lnTo>
                  <a:lnTo>
                    <a:pt x="1409700" y="488950"/>
                  </a:lnTo>
                  <a:lnTo>
                    <a:pt x="1260475" y="488950"/>
                  </a:lnTo>
                  <a:lnTo>
                    <a:pt x="1260475" y="476250"/>
                  </a:lnTo>
                  <a:lnTo>
                    <a:pt x="1228725" y="476250"/>
                  </a:lnTo>
                  <a:lnTo>
                    <a:pt x="1228725" y="447675"/>
                  </a:lnTo>
                  <a:lnTo>
                    <a:pt x="1184275" y="447675"/>
                  </a:lnTo>
                  <a:lnTo>
                    <a:pt x="1184275" y="431800"/>
                  </a:lnTo>
                  <a:lnTo>
                    <a:pt x="1120775" y="431800"/>
                  </a:lnTo>
                  <a:lnTo>
                    <a:pt x="1120775" y="412750"/>
                  </a:lnTo>
                  <a:lnTo>
                    <a:pt x="1047750" y="412750"/>
                  </a:lnTo>
                  <a:lnTo>
                    <a:pt x="1047750" y="374650"/>
                  </a:lnTo>
                  <a:lnTo>
                    <a:pt x="974725" y="374650"/>
                  </a:lnTo>
                  <a:lnTo>
                    <a:pt x="974725" y="355600"/>
                  </a:lnTo>
                  <a:lnTo>
                    <a:pt x="841375" y="355600"/>
                  </a:lnTo>
                  <a:lnTo>
                    <a:pt x="841375" y="339725"/>
                  </a:lnTo>
                  <a:lnTo>
                    <a:pt x="803275" y="339725"/>
                  </a:lnTo>
                  <a:lnTo>
                    <a:pt x="803275" y="320675"/>
                  </a:lnTo>
                  <a:lnTo>
                    <a:pt x="768350" y="320675"/>
                  </a:lnTo>
                  <a:lnTo>
                    <a:pt x="768350" y="307975"/>
                  </a:lnTo>
                  <a:lnTo>
                    <a:pt x="654050" y="307975"/>
                  </a:lnTo>
                  <a:lnTo>
                    <a:pt x="654050" y="279400"/>
                  </a:lnTo>
                  <a:lnTo>
                    <a:pt x="654050" y="279400"/>
                  </a:lnTo>
                  <a:lnTo>
                    <a:pt x="638175" y="263525"/>
                  </a:lnTo>
                  <a:lnTo>
                    <a:pt x="581025" y="263525"/>
                  </a:lnTo>
                  <a:lnTo>
                    <a:pt x="581025" y="234950"/>
                  </a:lnTo>
                  <a:lnTo>
                    <a:pt x="549275" y="234950"/>
                  </a:lnTo>
                  <a:lnTo>
                    <a:pt x="549275" y="222250"/>
                  </a:lnTo>
                  <a:lnTo>
                    <a:pt x="488950" y="222250"/>
                  </a:lnTo>
                  <a:lnTo>
                    <a:pt x="488950" y="193675"/>
                  </a:lnTo>
                  <a:lnTo>
                    <a:pt x="447675" y="193675"/>
                  </a:lnTo>
                  <a:lnTo>
                    <a:pt x="447675" y="193675"/>
                  </a:lnTo>
                  <a:lnTo>
                    <a:pt x="393700" y="193675"/>
                  </a:lnTo>
                  <a:lnTo>
                    <a:pt x="393700" y="158750"/>
                  </a:lnTo>
                  <a:lnTo>
                    <a:pt x="342900" y="158750"/>
                  </a:lnTo>
                  <a:lnTo>
                    <a:pt x="342900" y="158750"/>
                  </a:lnTo>
                  <a:lnTo>
                    <a:pt x="295275" y="158750"/>
                  </a:lnTo>
                  <a:lnTo>
                    <a:pt x="288925" y="111125"/>
                  </a:lnTo>
                  <a:lnTo>
                    <a:pt x="266700" y="107950"/>
                  </a:lnTo>
                  <a:lnTo>
                    <a:pt x="260350" y="73025"/>
                  </a:lnTo>
                  <a:lnTo>
                    <a:pt x="203200" y="69850"/>
                  </a:lnTo>
                  <a:lnTo>
                    <a:pt x="206375" y="41275"/>
                  </a:lnTo>
                  <a:lnTo>
                    <a:pt x="152400" y="41275"/>
                  </a:lnTo>
                  <a:lnTo>
                    <a:pt x="152400" y="41275"/>
                  </a:lnTo>
                  <a:lnTo>
                    <a:pt x="104775" y="15875"/>
                  </a:lnTo>
                  <a:lnTo>
                    <a:pt x="101600" y="0"/>
                  </a:lnTo>
                  <a:lnTo>
                    <a:pt x="0" y="0"/>
                  </a:lnTo>
                </a:path>
              </a:pathLst>
            </a:custGeom>
            <a:noFill/>
            <a:ln w="28575">
              <a:solidFill>
                <a:schemeClr val="accent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97" name="Freeform 96">
              <a:extLst>
                <a:ext uri="{FF2B5EF4-FFF2-40B4-BE49-F238E27FC236}">
                  <a16:creationId xmlns:a16="http://schemas.microsoft.com/office/drawing/2014/main" id="{C521F6ED-7E13-1148-ABC6-8ECB23DC280D}"/>
                </a:ext>
              </a:extLst>
            </p:cNvPr>
            <p:cNvSpPr/>
            <p:nvPr/>
          </p:nvSpPr>
          <p:spPr bwMode="auto">
            <a:xfrm>
              <a:off x="1130300" y="1651000"/>
              <a:ext cx="257175" cy="28575"/>
            </a:xfrm>
            <a:custGeom>
              <a:avLst/>
              <a:gdLst>
                <a:gd name="connsiteX0" fmla="*/ 257175 w 257175"/>
                <a:gd name="connsiteY0" fmla="*/ 25400 h 28575"/>
                <a:gd name="connsiteX1" fmla="*/ 174625 w 257175"/>
                <a:gd name="connsiteY1" fmla="*/ 28575 h 28575"/>
                <a:gd name="connsiteX2" fmla="*/ 174625 w 257175"/>
                <a:gd name="connsiteY2" fmla="*/ 0 h 28575"/>
                <a:gd name="connsiteX3" fmla="*/ 0 w 257175"/>
                <a:gd name="connsiteY3" fmla="*/ 3175 h 28575"/>
              </a:gdLst>
              <a:ahLst/>
              <a:cxnLst>
                <a:cxn ang="0">
                  <a:pos x="connsiteX0" y="connsiteY0"/>
                </a:cxn>
                <a:cxn ang="0">
                  <a:pos x="connsiteX1" y="connsiteY1"/>
                </a:cxn>
                <a:cxn ang="0">
                  <a:pos x="connsiteX2" y="connsiteY2"/>
                </a:cxn>
                <a:cxn ang="0">
                  <a:pos x="connsiteX3" y="connsiteY3"/>
                </a:cxn>
              </a:cxnLst>
              <a:rect l="l" t="t" r="r" b="b"/>
              <a:pathLst>
                <a:path w="257175" h="28575">
                  <a:moveTo>
                    <a:pt x="257175" y="25400"/>
                  </a:moveTo>
                  <a:lnTo>
                    <a:pt x="174625" y="28575"/>
                  </a:lnTo>
                  <a:lnTo>
                    <a:pt x="174625" y="0"/>
                  </a:lnTo>
                  <a:lnTo>
                    <a:pt x="0" y="3175"/>
                  </a:lnTo>
                </a:path>
              </a:pathLst>
            </a:custGeom>
            <a:noFill/>
            <a:ln w="28575">
              <a:solidFill>
                <a:schemeClr val="accent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ltLang="en-US" dirty="0"/>
              <a:t>monarchE (Cohort 1): Ki-67 as a Prognostic Marker</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4" y="5347810"/>
            <a:ext cx="10877529" cy="1227641"/>
          </a:xfrm>
        </p:spPr>
        <p:txBody>
          <a:bodyPr/>
          <a:lstStyle/>
          <a:p>
            <a:pPr>
              <a:spcBef>
                <a:spcPts val="500"/>
              </a:spcBef>
              <a:spcAft>
                <a:spcPts val="0"/>
              </a:spcAft>
            </a:pPr>
            <a:r>
              <a:rPr lang="en-US" altLang="en-US" sz="2000" dirty="0"/>
              <a:t>High Ki-67 index </a:t>
            </a:r>
            <a:r>
              <a:rPr lang="en-US" altLang="en-US" sz="2000" b="1" dirty="0">
                <a:solidFill>
                  <a:srgbClr val="E1471D"/>
                </a:solidFill>
              </a:rPr>
              <a:t>was prognostic of a worse outcome</a:t>
            </a:r>
          </a:p>
          <a:p>
            <a:pPr>
              <a:spcBef>
                <a:spcPts val="500"/>
              </a:spcBef>
              <a:spcAft>
                <a:spcPts val="0"/>
              </a:spcAft>
            </a:pPr>
            <a:r>
              <a:rPr lang="en-US" altLang="en-US" sz="2000" dirty="0"/>
              <a:t>Benefit with abemaciclib was consistent regardless of the Ki-67 index</a:t>
            </a:r>
          </a:p>
          <a:p>
            <a:pPr>
              <a:spcBef>
                <a:spcPts val="500"/>
              </a:spcBef>
              <a:spcAft>
                <a:spcPts val="0"/>
              </a:spcAft>
            </a:pPr>
            <a:r>
              <a:rPr lang="en-US" altLang="en-US" sz="2000" dirty="0"/>
              <a:t>Ki-67 expression level </a:t>
            </a:r>
            <a:r>
              <a:rPr lang="en-US" altLang="en-US" sz="2000" b="1" dirty="0">
                <a:solidFill>
                  <a:srgbClr val="E1471D"/>
                </a:solidFill>
              </a:rPr>
              <a:t>is not predictive of abemaciclib benefit</a:t>
            </a:r>
          </a:p>
        </p:txBody>
      </p:sp>
      <p:graphicFrame>
        <p:nvGraphicFramePr>
          <p:cNvPr id="14" name="Group 3">
            <a:extLst>
              <a:ext uri="{FF2B5EF4-FFF2-40B4-BE49-F238E27FC236}">
                <a16:creationId xmlns:a16="http://schemas.microsoft.com/office/drawing/2014/main" id="{75809056-C319-428B-8F43-157E6B080110}"/>
              </a:ext>
            </a:extLst>
          </p:cNvPr>
          <p:cNvGraphicFramePr>
            <a:graphicFrameLocks/>
          </p:cNvGraphicFramePr>
          <p:nvPr/>
        </p:nvGraphicFramePr>
        <p:xfrm>
          <a:off x="6405939" y="1600200"/>
          <a:ext cx="5100261" cy="2743296"/>
        </p:xfrm>
        <a:graphic>
          <a:graphicData uri="http://schemas.openxmlformats.org/drawingml/2006/table">
            <a:tbl>
              <a:tblPr/>
              <a:tblGrid>
                <a:gridCol w="1672275">
                  <a:extLst>
                    <a:ext uri="{9D8B030D-6E8A-4147-A177-3AD203B41FA5}">
                      <a16:colId xmlns:a16="http://schemas.microsoft.com/office/drawing/2014/main" val="20000"/>
                    </a:ext>
                  </a:extLst>
                </a:gridCol>
                <a:gridCol w="1618292">
                  <a:extLst>
                    <a:ext uri="{9D8B030D-6E8A-4147-A177-3AD203B41FA5}">
                      <a16:colId xmlns:a16="http://schemas.microsoft.com/office/drawing/2014/main" val="20001"/>
                    </a:ext>
                  </a:extLst>
                </a:gridCol>
                <a:gridCol w="1809694">
                  <a:extLst>
                    <a:ext uri="{9D8B030D-6E8A-4147-A177-3AD203B41FA5}">
                      <a16:colId xmlns:a16="http://schemas.microsoft.com/office/drawing/2014/main" val="20002"/>
                    </a:ext>
                  </a:extLst>
                </a:gridCol>
              </a:tblGrid>
              <a:tr h="25743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Ki-67 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Abema + ET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ET Alone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4711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3-yr iDFS,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0084224"/>
                  </a:ext>
                </a:extLst>
              </a:tr>
              <a:tr h="14711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0.626 (0.488-0.803)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53035921"/>
                  </a:ext>
                </a:extLst>
              </a:tr>
              <a:tr h="25743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Ki-67 Low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Abema + ET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ET Alone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010315314"/>
                  </a:ext>
                </a:extLst>
              </a:tr>
              <a:tr h="14711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3-yr iDFS,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52813252"/>
                  </a:ext>
                </a:extLst>
              </a:tr>
              <a:tr h="14711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0.704 (0.506-0.979)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2960751"/>
                  </a:ext>
                </a:extLst>
              </a:tr>
            </a:tbl>
          </a:graphicData>
        </a:graphic>
      </p:graphicFrame>
      <p:sp>
        <p:nvSpPr>
          <p:cNvPr id="15" name="Text Box 15">
            <a:extLst>
              <a:ext uri="{FF2B5EF4-FFF2-40B4-BE49-F238E27FC236}">
                <a16:creationId xmlns:a16="http://schemas.microsoft.com/office/drawing/2014/main" id="{63E09C7A-A1B9-4A67-B52E-D1A43CC848E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0" dirty="0">
                <a:solidFill>
                  <a:schemeClr val="bg2"/>
                </a:solidFill>
                <a:latin typeface="Calibri" panose="020F0502020204030204" pitchFamily="34" charset="0"/>
                <a:cs typeface="Calibri" panose="020F0502020204030204" pitchFamily="34" charset="0"/>
              </a:rPr>
              <a:t>Harbeck. Ann Oncol. 2021;32:1571. O’Shaughnessy. ESMO 2021. Abstr VP8-2021</a:t>
            </a: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cs typeface="Calibri" panose="020F0502020204030204" pitchFamily="34" charset="0"/>
              </a:rPr>
              <a:t>.</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F1A8FE05-231C-44E6-B920-FC3DCFC63916}"/>
              </a:ext>
            </a:extLst>
          </p:cNvPr>
          <p:cNvSpPr txBox="1"/>
          <p:nvPr/>
        </p:nvSpPr>
        <p:spPr bwMode="auto">
          <a:xfrm>
            <a:off x="1123122" y="1347934"/>
            <a:ext cx="46912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iDFS by Ki-67 Expression Level</a:t>
            </a:r>
          </a:p>
        </p:txBody>
      </p:sp>
      <p:cxnSp>
        <p:nvCxnSpPr>
          <p:cNvPr id="4" name="Straight Connector 3">
            <a:extLst>
              <a:ext uri="{FF2B5EF4-FFF2-40B4-BE49-F238E27FC236}">
                <a16:creationId xmlns:a16="http://schemas.microsoft.com/office/drawing/2014/main" id="{DC4B4DE3-9546-D140-91C6-DBB1322574B9}"/>
              </a:ext>
            </a:extLst>
          </p:cNvPr>
          <p:cNvCxnSpPr>
            <a:cxnSpLocks/>
          </p:cNvCxnSpPr>
          <p:nvPr/>
        </p:nvCxnSpPr>
        <p:spPr bwMode="auto">
          <a:xfrm>
            <a:off x="1110510" y="4742267"/>
            <a:ext cx="4691269"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24EFF638-5F8A-0D45-8A8A-155470BA9448}"/>
              </a:ext>
            </a:extLst>
          </p:cNvPr>
          <p:cNvCxnSpPr>
            <a:cxnSpLocks/>
          </p:cNvCxnSpPr>
          <p:nvPr/>
        </p:nvCxnSpPr>
        <p:spPr bwMode="auto">
          <a:xfrm flipV="1">
            <a:off x="1123122" y="1619118"/>
            <a:ext cx="0" cy="3123149"/>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6FC130E-FCD1-4C4A-8217-E1D1F606DADA}"/>
              </a:ext>
            </a:extLst>
          </p:cNvPr>
          <p:cNvCxnSpPr>
            <a:cxnSpLocks/>
          </p:cNvCxnSpPr>
          <p:nvPr/>
        </p:nvCxnSpPr>
        <p:spPr bwMode="auto">
          <a:xfrm flipH="1">
            <a:off x="1059443" y="16307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1663B68-B5B1-D64E-B7B4-C9265D5764DD}"/>
              </a:ext>
            </a:extLst>
          </p:cNvPr>
          <p:cNvCxnSpPr>
            <a:cxnSpLocks/>
          </p:cNvCxnSpPr>
          <p:nvPr/>
        </p:nvCxnSpPr>
        <p:spPr bwMode="auto">
          <a:xfrm flipH="1">
            <a:off x="1059443" y="21493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1C67FB3-5216-0B43-B762-BBCEC6220349}"/>
              </a:ext>
            </a:extLst>
          </p:cNvPr>
          <p:cNvCxnSpPr>
            <a:cxnSpLocks/>
          </p:cNvCxnSpPr>
          <p:nvPr/>
        </p:nvCxnSpPr>
        <p:spPr bwMode="auto">
          <a:xfrm flipH="1">
            <a:off x="1059443" y="26679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C1A8B92-C0D9-9B47-8417-D6033A99B64E}"/>
              </a:ext>
            </a:extLst>
          </p:cNvPr>
          <p:cNvCxnSpPr>
            <a:cxnSpLocks/>
          </p:cNvCxnSpPr>
          <p:nvPr/>
        </p:nvCxnSpPr>
        <p:spPr bwMode="auto">
          <a:xfrm flipH="1">
            <a:off x="1059443" y="31864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F41B422-3381-8D44-8FBE-802C141E54A7}"/>
              </a:ext>
            </a:extLst>
          </p:cNvPr>
          <p:cNvCxnSpPr>
            <a:cxnSpLocks/>
          </p:cNvCxnSpPr>
          <p:nvPr/>
        </p:nvCxnSpPr>
        <p:spPr bwMode="auto">
          <a:xfrm flipH="1">
            <a:off x="1059443" y="37050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61B70EF-A244-A94C-A7B7-1278F86C2762}"/>
              </a:ext>
            </a:extLst>
          </p:cNvPr>
          <p:cNvCxnSpPr>
            <a:cxnSpLocks/>
          </p:cNvCxnSpPr>
          <p:nvPr/>
        </p:nvCxnSpPr>
        <p:spPr bwMode="auto">
          <a:xfrm flipH="1">
            <a:off x="1059443" y="42236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9982510-5F94-2645-9185-0F5A4EB007DA}"/>
              </a:ext>
            </a:extLst>
          </p:cNvPr>
          <p:cNvCxnSpPr>
            <a:cxnSpLocks/>
          </p:cNvCxnSpPr>
          <p:nvPr/>
        </p:nvCxnSpPr>
        <p:spPr bwMode="auto">
          <a:xfrm flipH="1">
            <a:off x="1059443" y="47422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8A8B603-5F88-1D45-B603-FC1761F2CA71}"/>
              </a:ext>
            </a:extLst>
          </p:cNvPr>
          <p:cNvCxnSpPr>
            <a:cxnSpLocks/>
          </p:cNvCxnSpPr>
          <p:nvPr/>
        </p:nvCxnSpPr>
        <p:spPr bwMode="auto">
          <a:xfrm>
            <a:off x="1123122" y="4742267"/>
            <a:ext cx="0" cy="63063"/>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D2B1E37-5451-8A4D-9A21-BE1BC49BAE3F}"/>
              </a:ext>
            </a:extLst>
          </p:cNvPr>
          <p:cNvCxnSpPr>
            <a:cxnSpLocks/>
          </p:cNvCxnSpPr>
          <p:nvPr/>
        </p:nvCxnSpPr>
        <p:spPr bwMode="auto">
          <a:xfrm>
            <a:off x="1434612" y="4742267"/>
            <a:ext cx="0" cy="63063"/>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01C19A4-2730-544C-8A40-A475F046400C}"/>
              </a:ext>
            </a:extLst>
          </p:cNvPr>
          <p:cNvCxnSpPr>
            <a:cxnSpLocks/>
          </p:cNvCxnSpPr>
          <p:nvPr/>
        </p:nvCxnSpPr>
        <p:spPr bwMode="auto">
          <a:xfrm>
            <a:off x="1746102" y="4742267"/>
            <a:ext cx="0" cy="63063"/>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D5A9163-4506-4B42-BFF5-83AF57F92472}"/>
              </a:ext>
            </a:extLst>
          </p:cNvPr>
          <p:cNvCxnSpPr>
            <a:cxnSpLocks/>
          </p:cNvCxnSpPr>
          <p:nvPr/>
        </p:nvCxnSpPr>
        <p:spPr bwMode="auto">
          <a:xfrm>
            <a:off x="2057592" y="4742267"/>
            <a:ext cx="0" cy="63063"/>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D5FADBA-7077-1447-808C-8A2838A1D221}"/>
              </a:ext>
            </a:extLst>
          </p:cNvPr>
          <p:cNvCxnSpPr>
            <a:cxnSpLocks/>
          </p:cNvCxnSpPr>
          <p:nvPr/>
        </p:nvCxnSpPr>
        <p:spPr bwMode="auto">
          <a:xfrm>
            <a:off x="2369082" y="4742267"/>
            <a:ext cx="0" cy="63063"/>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BF3D5F7-4969-A545-A29F-E930E69F2FF3}"/>
              </a:ext>
            </a:extLst>
          </p:cNvPr>
          <p:cNvCxnSpPr>
            <a:cxnSpLocks/>
          </p:cNvCxnSpPr>
          <p:nvPr/>
        </p:nvCxnSpPr>
        <p:spPr bwMode="auto">
          <a:xfrm>
            <a:off x="2680572" y="4742267"/>
            <a:ext cx="0" cy="63063"/>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2387EAD-18AF-984A-A2C2-5C0D279C91FB}"/>
              </a:ext>
            </a:extLst>
          </p:cNvPr>
          <p:cNvCxnSpPr>
            <a:cxnSpLocks/>
          </p:cNvCxnSpPr>
          <p:nvPr/>
        </p:nvCxnSpPr>
        <p:spPr bwMode="auto">
          <a:xfrm>
            <a:off x="2992062" y="4742267"/>
            <a:ext cx="0" cy="63063"/>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DFBE8A0-B8CE-6648-A500-911AC62DFC94}"/>
              </a:ext>
            </a:extLst>
          </p:cNvPr>
          <p:cNvCxnSpPr>
            <a:cxnSpLocks/>
          </p:cNvCxnSpPr>
          <p:nvPr/>
        </p:nvCxnSpPr>
        <p:spPr bwMode="auto">
          <a:xfrm>
            <a:off x="3303552" y="4742267"/>
            <a:ext cx="0" cy="63063"/>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E2EB864-2651-8A4B-ABD6-9E3D0E066A0A}"/>
              </a:ext>
            </a:extLst>
          </p:cNvPr>
          <p:cNvCxnSpPr>
            <a:cxnSpLocks/>
          </p:cNvCxnSpPr>
          <p:nvPr/>
        </p:nvCxnSpPr>
        <p:spPr bwMode="auto">
          <a:xfrm>
            <a:off x="3615042" y="4742267"/>
            <a:ext cx="0" cy="63063"/>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022DEA0-BFE5-124B-8356-B0627C1424DE}"/>
              </a:ext>
            </a:extLst>
          </p:cNvPr>
          <p:cNvCxnSpPr>
            <a:cxnSpLocks/>
          </p:cNvCxnSpPr>
          <p:nvPr/>
        </p:nvCxnSpPr>
        <p:spPr bwMode="auto">
          <a:xfrm>
            <a:off x="3926532" y="4742267"/>
            <a:ext cx="0" cy="63063"/>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02091DC-BF89-2F40-A4C7-E91975A90C85}"/>
              </a:ext>
            </a:extLst>
          </p:cNvPr>
          <p:cNvCxnSpPr>
            <a:cxnSpLocks/>
          </p:cNvCxnSpPr>
          <p:nvPr/>
        </p:nvCxnSpPr>
        <p:spPr bwMode="auto">
          <a:xfrm>
            <a:off x="4238022" y="4742267"/>
            <a:ext cx="0" cy="63063"/>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80B930A-3295-3B4D-8481-942FFC9E138D}"/>
              </a:ext>
            </a:extLst>
          </p:cNvPr>
          <p:cNvCxnSpPr>
            <a:cxnSpLocks/>
          </p:cNvCxnSpPr>
          <p:nvPr/>
        </p:nvCxnSpPr>
        <p:spPr bwMode="auto">
          <a:xfrm>
            <a:off x="4549512" y="4742267"/>
            <a:ext cx="0" cy="63063"/>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18577D8-75D4-E748-B4EA-D4091E706309}"/>
              </a:ext>
            </a:extLst>
          </p:cNvPr>
          <p:cNvCxnSpPr>
            <a:cxnSpLocks/>
          </p:cNvCxnSpPr>
          <p:nvPr/>
        </p:nvCxnSpPr>
        <p:spPr bwMode="auto">
          <a:xfrm>
            <a:off x="4861002" y="4742267"/>
            <a:ext cx="0" cy="63063"/>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13EEFD2-62F2-0F4B-B61C-61E5EB536BC7}"/>
              </a:ext>
            </a:extLst>
          </p:cNvPr>
          <p:cNvCxnSpPr>
            <a:cxnSpLocks/>
          </p:cNvCxnSpPr>
          <p:nvPr/>
        </p:nvCxnSpPr>
        <p:spPr bwMode="auto">
          <a:xfrm>
            <a:off x="5172492" y="4742267"/>
            <a:ext cx="0" cy="63063"/>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5AA8185-78C7-084E-A627-DB5423534C27}"/>
              </a:ext>
            </a:extLst>
          </p:cNvPr>
          <p:cNvCxnSpPr>
            <a:cxnSpLocks/>
          </p:cNvCxnSpPr>
          <p:nvPr/>
        </p:nvCxnSpPr>
        <p:spPr bwMode="auto">
          <a:xfrm>
            <a:off x="5483982" y="4742267"/>
            <a:ext cx="0" cy="63063"/>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B11EA90-FB1F-A448-88D6-4AE902C3DB84}"/>
              </a:ext>
            </a:extLst>
          </p:cNvPr>
          <p:cNvCxnSpPr>
            <a:cxnSpLocks/>
          </p:cNvCxnSpPr>
          <p:nvPr/>
        </p:nvCxnSpPr>
        <p:spPr bwMode="auto">
          <a:xfrm>
            <a:off x="5795473" y="4742267"/>
            <a:ext cx="0" cy="63063"/>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9F88A51-D59B-334B-BA81-C6D033DD3114}"/>
              </a:ext>
            </a:extLst>
          </p:cNvPr>
          <p:cNvCxnSpPr/>
          <p:nvPr/>
        </p:nvCxnSpPr>
        <p:spPr bwMode="auto">
          <a:xfrm flipV="1">
            <a:off x="3615042" y="2213479"/>
            <a:ext cx="0" cy="2528788"/>
          </a:xfrm>
          <a:prstGeom prst="line">
            <a:avLst/>
          </a:prstGeom>
          <a:noFill/>
          <a:ln w="28575" cap="flat" cmpd="sng" algn="ctr">
            <a:solidFill>
              <a:schemeClr val="bg1"/>
            </a:solidFill>
            <a:prstDash val="sysDot"/>
            <a:round/>
            <a:headEnd type="none" w="med" len="med"/>
            <a:tailEnd type="none" w="med" len="med"/>
          </a:ln>
          <a:effectLst/>
        </p:spPr>
      </p:cxnSp>
      <p:cxnSp>
        <p:nvCxnSpPr>
          <p:cNvPr id="45" name="Straight Connector 44">
            <a:extLst>
              <a:ext uri="{FF2B5EF4-FFF2-40B4-BE49-F238E27FC236}">
                <a16:creationId xmlns:a16="http://schemas.microsoft.com/office/drawing/2014/main" id="{C72EA4CC-106E-7148-B255-8DB3DE328A7F}"/>
              </a:ext>
            </a:extLst>
          </p:cNvPr>
          <p:cNvCxnSpPr>
            <a:cxnSpLocks/>
          </p:cNvCxnSpPr>
          <p:nvPr/>
        </p:nvCxnSpPr>
        <p:spPr bwMode="auto">
          <a:xfrm flipV="1">
            <a:off x="4861002" y="2490952"/>
            <a:ext cx="0" cy="2251315"/>
          </a:xfrm>
          <a:prstGeom prst="line">
            <a:avLst/>
          </a:prstGeom>
          <a:noFill/>
          <a:ln w="28575" cap="flat" cmpd="sng" algn="ctr">
            <a:solidFill>
              <a:schemeClr val="bg1"/>
            </a:solidFill>
            <a:prstDash val="sysDot"/>
            <a:round/>
            <a:headEnd type="none" w="med" len="med"/>
            <a:tailEnd type="none" w="med" len="med"/>
          </a:ln>
          <a:effectLst/>
        </p:spPr>
      </p:cxnSp>
      <p:sp>
        <p:nvSpPr>
          <p:cNvPr id="44" name="TextBox 43">
            <a:extLst>
              <a:ext uri="{FF2B5EF4-FFF2-40B4-BE49-F238E27FC236}">
                <a16:creationId xmlns:a16="http://schemas.microsoft.com/office/drawing/2014/main" id="{374545C2-72D8-E949-8190-D03ADD1D1518}"/>
              </a:ext>
            </a:extLst>
          </p:cNvPr>
          <p:cNvSpPr txBox="1"/>
          <p:nvPr/>
        </p:nvSpPr>
        <p:spPr bwMode="auto">
          <a:xfrm>
            <a:off x="1110510" y="5054367"/>
            <a:ext cx="4703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Mo</a:t>
            </a:r>
          </a:p>
        </p:txBody>
      </p:sp>
      <p:sp>
        <p:nvSpPr>
          <p:cNvPr id="48" name="TextBox 47">
            <a:extLst>
              <a:ext uri="{FF2B5EF4-FFF2-40B4-BE49-F238E27FC236}">
                <a16:creationId xmlns:a16="http://schemas.microsoft.com/office/drawing/2014/main" id="{B35A1B1D-A866-F049-BA3A-6375C8D77F3D}"/>
              </a:ext>
            </a:extLst>
          </p:cNvPr>
          <p:cNvSpPr txBox="1"/>
          <p:nvPr/>
        </p:nvSpPr>
        <p:spPr bwMode="auto">
          <a:xfrm rot="16200000">
            <a:off x="-1084828" y="2998158"/>
            <a:ext cx="32386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iDFS (%)</a:t>
            </a:r>
          </a:p>
        </p:txBody>
      </p:sp>
      <p:sp>
        <p:nvSpPr>
          <p:cNvPr id="46" name="TextBox 45">
            <a:extLst>
              <a:ext uri="{FF2B5EF4-FFF2-40B4-BE49-F238E27FC236}">
                <a16:creationId xmlns:a16="http://schemas.microsoft.com/office/drawing/2014/main" id="{85B279B1-26FE-C24E-98F7-EE61B515294D}"/>
              </a:ext>
            </a:extLst>
          </p:cNvPr>
          <p:cNvSpPr txBox="1"/>
          <p:nvPr/>
        </p:nvSpPr>
        <p:spPr bwMode="auto">
          <a:xfrm>
            <a:off x="560111" y="1456563"/>
            <a:ext cx="5631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100</a:t>
            </a:r>
          </a:p>
        </p:txBody>
      </p:sp>
      <p:sp>
        <p:nvSpPr>
          <p:cNvPr id="50" name="TextBox 49">
            <a:extLst>
              <a:ext uri="{FF2B5EF4-FFF2-40B4-BE49-F238E27FC236}">
                <a16:creationId xmlns:a16="http://schemas.microsoft.com/office/drawing/2014/main" id="{28A43D26-DD2C-5545-BFF4-D5D99EEB07BE}"/>
              </a:ext>
            </a:extLst>
          </p:cNvPr>
          <p:cNvSpPr txBox="1"/>
          <p:nvPr/>
        </p:nvSpPr>
        <p:spPr bwMode="auto">
          <a:xfrm>
            <a:off x="560111" y="1974692"/>
            <a:ext cx="5631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95</a:t>
            </a:r>
          </a:p>
        </p:txBody>
      </p:sp>
      <p:sp>
        <p:nvSpPr>
          <p:cNvPr id="51" name="TextBox 50">
            <a:extLst>
              <a:ext uri="{FF2B5EF4-FFF2-40B4-BE49-F238E27FC236}">
                <a16:creationId xmlns:a16="http://schemas.microsoft.com/office/drawing/2014/main" id="{E0D0CC54-1D55-CE4B-96F9-BF6A47F14F26}"/>
              </a:ext>
            </a:extLst>
          </p:cNvPr>
          <p:cNvSpPr txBox="1"/>
          <p:nvPr/>
        </p:nvSpPr>
        <p:spPr bwMode="auto">
          <a:xfrm>
            <a:off x="560111" y="2492821"/>
            <a:ext cx="5631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90</a:t>
            </a:r>
          </a:p>
        </p:txBody>
      </p:sp>
      <p:sp>
        <p:nvSpPr>
          <p:cNvPr id="52" name="TextBox 51">
            <a:extLst>
              <a:ext uri="{FF2B5EF4-FFF2-40B4-BE49-F238E27FC236}">
                <a16:creationId xmlns:a16="http://schemas.microsoft.com/office/drawing/2014/main" id="{95050D36-321F-514A-9841-AEFF7842DBEA}"/>
              </a:ext>
            </a:extLst>
          </p:cNvPr>
          <p:cNvSpPr txBox="1"/>
          <p:nvPr/>
        </p:nvSpPr>
        <p:spPr bwMode="auto">
          <a:xfrm>
            <a:off x="560111" y="3010950"/>
            <a:ext cx="5631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85</a:t>
            </a:r>
          </a:p>
        </p:txBody>
      </p:sp>
      <p:sp>
        <p:nvSpPr>
          <p:cNvPr id="53" name="TextBox 52">
            <a:extLst>
              <a:ext uri="{FF2B5EF4-FFF2-40B4-BE49-F238E27FC236}">
                <a16:creationId xmlns:a16="http://schemas.microsoft.com/office/drawing/2014/main" id="{18C69B41-9947-F14B-8537-BBFC0619D51A}"/>
              </a:ext>
            </a:extLst>
          </p:cNvPr>
          <p:cNvSpPr txBox="1"/>
          <p:nvPr/>
        </p:nvSpPr>
        <p:spPr bwMode="auto">
          <a:xfrm>
            <a:off x="560111" y="3529079"/>
            <a:ext cx="5631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80</a:t>
            </a:r>
          </a:p>
        </p:txBody>
      </p:sp>
      <p:sp>
        <p:nvSpPr>
          <p:cNvPr id="54" name="TextBox 53">
            <a:extLst>
              <a:ext uri="{FF2B5EF4-FFF2-40B4-BE49-F238E27FC236}">
                <a16:creationId xmlns:a16="http://schemas.microsoft.com/office/drawing/2014/main" id="{01ABE305-8B6F-194E-A166-C6173CDC39FE}"/>
              </a:ext>
            </a:extLst>
          </p:cNvPr>
          <p:cNvSpPr txBox="1"/>
          <p:nvPr/>
        </p:nvSpPr>
        <p:spPr bwMode="auto">
          <a:xfrm>
            <a:off x="560111" y="4047208"/>
            <a:ext cx="5631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75</a:t>
            </a:r>
          </a:p>
        </p:txBody>
      </p:sp>
      <p:sp>
        <p:nvSpPr>
          <p:cNvPr id="55" name="TextBox 54">
            <a:extLst>
              <a:ext uri="{FF2B5EF4-FFF2-40B4-BE49-F238E27FC236}">
                <a16:creationId xmlns:a16="http://schemas.microsoft.com/office/drawing/2014/main" id="{35F09AEB-3A20-8C4D-89AD-0E391BA5C0A2}"/>
              </a:ext>
            </a:extLst>
          </p:cNvPr>
          <p:cNvSpPr txBox="1"/>
          <p:nvPr/>
        </p:nvSpPr>
        <p:spPr bwMode="auto">
          <a:xfrm>
            <a:off x="560111" y="4565338"/>
            <a:ext cx="5631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70</a:t>
            </a:r>
          </a:p>
        </p:txBody>
      </p:sp>
      <p:sp>
        <p:nvSpPr>
          <p:cNvPr id="56" name="TextBox 55">
            <a:extLst>
              <a:ext uri="{FF2B5EF4-FFF2-40B4-BE49-F238E27FC236}">
                <a16:creationId xmlns:a16="http://schemas.microsoft.com/office/drawing/2014/main" id="{B89C9567-45F2-A14F-B091-48EF225364FA}"/>
              </a:ext>
            </a:extLst>
          </p:cNvPr>
          <p:cNvSpPr txBox="1"/>
          <p:nvPr/>
        </p:nvSpPr>
        <p:spPr bwMode="auto">
          <a:xfrm>
            <a:off x="5553025" y="4764906"/>
            <a:ext cx="484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45</a:t>
            </a:r>
          </a:p>
        </p:txBody>
      </p:sp>
      <p:sp>
        <p:nvSpPr>
          <p:cNvPr id="57" name="TextBox 56">
            <a:extLst>
              <a:ext uri="{FF2B5EF4-FFF2-40B4-BE49-F238E27FC236}">
                <a16:creationId xmlns:a16="http://schemas.microsoft.com/office/drawing/2014/main" id="{F18CB7E8-D6EE-8645-83B1-7E89C40C7340}"/>
              </a:ext>
            </a:extLst>
          </p:cNvPr>
          <p:cNvSpPr txBox="1"/>
          <p:nvPr/>
        </p:nvSpPr>
        <p:spPr bwMode="auto">
          <a:xfrm>
            <a:off x="875193" y="4764906"/>
            <a:ext cx="484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0</a:t>
            </a:r>
          </a:p>
        </p:txBody>
      </p:sp>
      <p:sp>
        <p:nvSpPr>
          <p:cNvPr id="58" name="TextBox 57">
            <a:extLst>
              <a:ext uri="{FF2B5EF4-FFF2-40B4-BE49-F238E27FC236}">
                <a16:creationId xmlns:a16="http://schemas.microsoft.com/office/drawing/2014/main" id="{5F622239-24AB-7749-AC2A-49784888E32B}"/>
              </a:ext>
            </a:extLst>
          </p:cNvPr>
          <p:cNvSpPr txBox="1"/>
          <p:nvPr/>
        </p:nvSpPr>
        <p:spPr bwMode="auto">
          <a:xfrm>
            <a:off x="1187048" y="4764906"/>
            <a:ext cx="484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a:t>
            </a:r>
          </a:p>
        </p:txBody>
      </p:sp>
      <p:sp>
        <p:nvSpPr>
          <p:cNvPr id="59" name="TextBox 58">
            <a:extLst>
              <a:ext uri="{FF2B5EF4-FFF2-40B4-BE49-F238E27FC236}">
                <a16:creationId xmlns:a16="http://schemas.microsoft.com/office/drawing/2014/main" id="{AB0AEEBC-553F-0B42-885E-93F8A5A5224F}"/>
              </a:ext>
            </a:extLst>
          </p:cNvPr>
          <p:cNvSpPr txBox="1"/>
          <p:nvPr/>
        </p:nvSpPr>
        <p:spPr bwMode="auto">
          <a:xfrm>
            <a:off x="1498903" y="4764906"/>
            <a:ext cx="484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6</a:t>
            </a:r>
          </a:p>
        </p:txBody>
      </p:sp>
      <p:sp>
        <p:nvSpPr>
          <p:cNvPr id="60" name="TextBox 59">
            <a:extLst>
              <a:ext uri="{FF2B5EF4-FFF2-40B4-BE49-F238E27FC236}">
                <a16:creationId xmlns:a16="http://schemas.microsoft.com/office/drawing/2014/main" id="{579B6ABC-C043-4F4F-8A61-C9CC9DAF0645}"/>
              </a:ext>
            </a:extLst>
          </p:cNvPr>
          <p:cNvSpPr txBox="1"/>
          <p:nvPr/>
        </p:nvSpPr>
        <p:spPr bwMode="auto">
          <a:xfrm>
            <a:off x="1810758" y="4764906"/>
            <a:ext cx="484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9</a:t>
            </a:r>
          </a:p>
        </p:txBody>
      </p:sp>
      <p:sp>
        <p:nvSpPr>
          <p:cNvPr id="61" name="TextBox 60">
            <a:extLst>
              <a:ext uri="{FF2B5EF4-FFF2-40B4-BE49-F238E27FC236}">
                <a16:creationId xmlns:a16="http://schemas.microsoft.com/office/drawing/2014/main" id="{40E45C79-95FD-7F4B-AE01-920423DD9595}"/>
              </a:ext>
            </a:extLst>
          </p:cNvPr>
          <p:cNvSpPr txBox="1"/>
          <p:nvPr/>
        </p:nvSpPr>
        <p:spPr bwMode="auto">
          <a:xfrm>
            <a:off x="2122613" y="4764906"/>
            <a:ext cx="484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12</a:t>
            </a:r>
          </a:p>
        </p:txBody>
      </p:sp>
      <p:sp>
        <p:nvSpPr>
          <p:cNvPr id="62" name="TextBox 61">
            <a:extLst>
              <a:ext uri="{FF2B5EF4-FFF2-40B4-BE49-F238E27FC236}">
                <a16:creationId xmlns:a16="http://schemas.microsoft.com/office/drawing/2014/main" id="{1E942E4E-DF73-6F40-81FA-CEB9E65B2702}"/>
              </a:ext>
            </a:extLst>
          </p:cNvPr>
          <p:cNvSpPr txBox="1"/>
          <p:nvPr/>
        </p:nvSpPr>
        <p:spPr bwMode="auto">
          <a:xfrm>
            <a:off x="2434468" y="4764906"/>
            <a:ext cx="484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15</a:t>
            </a:r>
          </a:p>
        </p:txBody>
      </p:sp>
      <p:sp>
        <p:nvSpPr>
          <p:cNvPr id="63" name="TextBox 62">
            <a:extLst>
              <a:ext uri="{FF2B5EF4-FFF2-40B4-BE49-F238E27FC236}">
                <a16:creationId xmlns:a16="http://schemas.microsoft.com/office/drawing/2014/main" id="{B6B2FF63-ABE6-544C-A00B-22DB3A716544}"/>
              </a:ext>
            </a:extLst>
          </p:cNvPr>
          <p:cNvSpPr txBox="1"/>
          <p:nvPr/>
        </p:nvSpPr>
        <p:spPr bwMode="auto">
          <a:xfrm>
            <a:off x="2746323" y="4764906"/>
            <a:ext cx="484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18</a:t>
            </a:r>
          </a:p>
        </p:txBody>
      </p:sp>
      <p:sp>
        <p:nvSpPr>
          <p:cNvPr id="64" name="TextBox 63">
            <a:extLst>
              <a:ext uri="{FF2B5EF4-FFF2-40B4-BE49-F238E27FC236}">
                <a16:creationId xmlns:a16="http://schemas.microsoft.com/office/drawing/2014/main" id="{EE6DE825-31A5-9245-85FE-D126F81C066F}"/>
              </a:ext>
            </a:extLst>
          </p:cNvPr>
          <p:cNvSpPr txBox="1"/>
          <p:nvPr/>
        </p:nvSpPr>
        <p:spPr bwMode="auto">
          <a:xfrm>
            <a:off x="3058178" y="4764906"/>
            <a:ext cx="484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21</a:t>
            </a:r>
          </a:p>
        </p:txBody>
      </p:sp>
      <p:sp>
        <p:nvSpPr>
          <p:cNvPr id="65" name="TextBox 64">
            <a:extLst>
              <a:ext uri="{FF2B5EF4-FFF2-40B4-BE49-F238E27FC236}">
                <a16:creationId xmlns:a16="http://schemas.microsoft.com/office/drawing/2014/main" id="{6AF73E5D-B3DA-8340-AB97-93F220A88DF6}"/>
              </a:ext>
            </a:extLst>
          </p:cNvPr>
          <p:cNvSpPr txBox="1"/>
          <p:nvPr/>
        </p:nvSpPr>
        <p:spPr bwMode="auto">
          <a:xfrm>
            <a:off x="3370033" y="4764906"/>
            <a:ext cx="484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24</a:t>
            </a:r>
          </a:p>
        </p:txBody>
      </p:sp>
      <p:sp>
        <p:nvSpPr>
          <p:cNvPr id="66" name="TextBox 65">
            <a:extLst>
              <a:ext uri="{FF2B5EF4-FFF2-40B4-BE49-F238E27FC236}">
                <a16:creationId xmlns:a16="http://schemas.microsoft.com/office/drawing/2014/main" id="{2372F16A-1C03-2649-86EC-3B299CB56E6D}"/>
              </a:ext>
            </a:extLst>
          </p:cNvPr>
          <p:cNvSpPr txBox="1"/>
          <p:nvPr/>
        </p:nvSpPr>
        <p:spPr bwMode="auto">
          <a:xfrm>
            <a:off x="3681888" y="4764906"/>
            <a:ext cx="484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27</a:t>
            </a:r>
          </a:p>
        </p:txBody>
      </p:sp>
      <p:sp>
        <p:nvSpPr>
          <p:cNvPr id="67" name="TextBox 66">
            <a:extLst>
              <a:ext uri="{FF2B5EF4-FFF2-40B4-BE49-F238E27FC236}">
                <a16:creationId xmlns:a16="http://schemas.microsoft.com/office/drawing/2014/main" id="{D80F34B4-02D6-EB43-9959-5D4C1351D2D3}"/>
              </a:ext>
            </a:extLst>
          </p:cNvPr>
          <p:cNvSpPr txBox="1"/>
          <p:nvPr/>
        </p:nvSpPr>
        <p:spPr bwMode="auto">
          <a:xfrm>
            <a:off x="3993743" y="4764906"/>
            <a:ext cx="484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30</a:t>
            </a:r>
          </a:p>
        </p:txBody>
      </p:sp>
      <p:sp>
        <p:nvSpPr>
          <p:cNvPr id="68" name="TextBox 67">
            <a:extLst>
              <a:ext uri="{FF2B5EF4-FFF2-40B4-BE49-F238E27FC236}">
                <a16:creationId xmlns:a16="http://schemas.microsoft.com/office/drawing/2014/main" id="{FDF63518-E642-8249-BB9C-0A712E68EE0C}"/>
              </a:ext>
            </a:extLst>
          </p:cNvPr>
          <p:cNvSpPr txBox="1"/>
          <p:nvPr/>
        </p:nvSpPr>
        <p:spPr bwMode="auto">
          <a:xfrm>
            <a:off x="4305598" y="4764906"/>
            <a:ext cx="484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33</a:t>
            </a:r>
          </a:p>
        </p:txBody>
      </p:sp>
      <p:sp>
        <p:nvSpPr>
          <p:cNvPr id="69" name="TextBox 68">
            <a:extLst>
              <a:ext uri="{FF2B5EF4-FFF2-40B4-BE49-F238E27FC236}">
                <a16:creationId xmlns:a16="http://schemas.microsoft.com/office/drawing/2014/main" id="{A24F22EF-7950-F34C-B618-253BC621BA39}"/>
              </a:ext>
            </a:extLst>
          </p:cNvPr>
          <p:cNvSpPr txBox="1"/>
          <p:nvPr/>
        </p:nvSpPr>
        <p:spPr bwMode="auto">
          <a:xfrm>
            <a:off x="4617453" y="4764906"/>
            <a:ext cx="484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36</a:t>
            </a:r>
          </a:p>
        </p:txBody>
      </p:sp>
      <p:sp>
        <p:nvSpPr>
          <p:cNvPr id="70" name="TextBox 69">
            <a:extLst>
              <a:ext uri="{FF2B5EF4-FFF2-40B4-BE49-F238E27FC236}">
                <a16:creationId xmlns:a16="http://schemas.microsoft.com/office/drawing/2014/main" id="{D38DFB10-2717-B547-A155-D4E9A089AADB}"/>
              </a:ext>
            </a:extLst>
          </p:cNvPr>
          <p:cNvSpPr txBox="1"/>
          <p:nvPr/>
        </p:nvSpPr>
        <p:spPr bwMode="auto">
          <a:xfrm>
            <a:off x="4929308" y="4764906"/>
            <a:ext cx="484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39</a:t>
            </a:r>
          </a:p>
        </p:txBody>
      </p:sp>
      <p:sp>
        <p:nvSpPr>
          <p:cNvPr id="71" name="TextBox 70">
            <a:extLst>
              <a:ext uri="{FF2B5EF4-FFF2-40B4-BE49-F238E27FC236}">
                <a16:creationId xmlns:a16="http://schemas.microsoft.com/office/drawing/2014/main" id="{D1A6B8AD-7C7A-A141-A061-89F9A2A637DD}"/>
              </a:ext>
            </a:extLst>
          </p:cNvPr>
          <p:cNvSpPr txBox="1"/>
          <p:nvPr/>
        </p:nvSpPr>
        <p:spPr bwMode="auto">
          <a:xfrm>
            <a:off x="5241163" y="4764906"/>
            <a:ext cx="484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42</a:t>
            </a:r>
          </a:p>
        </p:txBody>
      </p:sp>
      <p:sp>
        <p:nvSpPr>
          <p:cNvPr id="72" name="TextBox 71">
            <a:extLst>
              <a:ext uri="{FF2B5EF4-FFF2-40B4-BE49-F238E27FC236}">
                <a16:creationId xmlns:a16="http://schemas.microsoft.com/office/drawing/2014/main" id="{3F9B161C-A604-C346-B4D7-B064C7DE4B98}"/>
              </a:ext>
            </a:extLst>
          </p:cNvPr>
          <p:cNvSpPr txBox="1"/>
          <p:nvPr/>
        </p:nvSpPr>
        <p:spPr bwMode="auto">
          <a:xfrm>
            <a:off x="3526445" y="1781527"/>
            <a:ext cx="16872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cs typeface="Calibri" panose="020F0502020204030204" pitchFamily="34" charset="0"/>
              </a:rPr>
              <a:t>2-yr rate: 94.4%</a:t>
            </a:r>
            <a:br>
              <a:rPr lang="en-US" sz="1200" b="0" dirty="0">
                <a:solidFill>
                  <a:schemeClr val="accent1"/>
                </a:solidFill>
                <a:latin typeface="Calibri" panose="020F0502020204030204" pitchFamily="34" charset="0"/>
                <a:cs typeface="Calibri" panose="020F0502020204030204" pitchFamily="34" charset="0"/>
              </a:rPr>
            </a:br>
            <a:r>
              <a:rPr lang="en-US" sz="1200" b="0" dirty="0">
                <a:solidFill>
                  <a:schemeClr val="accent3"/>
                </a:solidFill>
                <a:latin typeface="Calibri" panose="020F0502020204030204" pitchFamily="34" charset="0"/>
                <a:cs typeface="Calibri" panose="020F0502020204030204" pitchFamily="34" charset="0"/>
              </a:rPr>
              <a:t>2-yr rate: 92.9%</a:t>
            </a:r>
          </a:p>
        </p:txBody>
      </p:sp>
      <p:sp>
        <p:nvSpPr>
          <p:cNvPr id="73" name="TextBox 72">
            <a:extLst>
              <a:ext uri="{FF2B5EF4-FFF2-40B4-BE49-F238E27FC236}">
                <a16:creationId xmlns:a16="http://schemas.microsoft.com/office/drawing/2014/main" id="{D55C26A1-2CD3-0A40-9CA0-C97ACC5E6AE3}"/>
              </a:ext>
            </a:extLst>
          </p:cNvPr>
          <p:cNvSpPr txBox="1"/>
          <p:nvPr/>
        </p:nvSpPr>
        <p:spPr bwMode="auto">
          <a:xfrm>
            <a:off x="2275461" y="2892751"/>
            <a:ext cx="16872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cs typeface="Calibri" panose="020F0502020204030204" pitchFamily="34" charset="0"/>
              </a:rPr>
              <a:t>2-yr rate: 91.5%</a:t>
            </a:r>
            <a:br>
              <a:rPr lang="en-US" sz="1200" b="0" dirty="0">
                <a:solidFill>
                  <a:schemeClr val="accent1"/>
                </a:solidFill>
                <a:latin typeface="Calibri" panose="020F0502020204030204" pitchFamily="34" charset="0"/>
                <a:cs typeface="Calibri" panose="020F0502020204030204" pitchFamily="34" charset="0"/>
              </a:rPr>
            </a:br>
            <a:r>
              <a:rPr lang="en-US" sz="1200" b="0" dirty="0">
                <a:solidFill>
                  <a:schemeClr val="accent3"/>
                </a:solidFill>
                <a:latin typeface="Calibri" panose="020F0502020204030204" pitchFamily="34" charset="0"/>
                <a:cs typeface="Calibri" panose="020F0502020204030204" pitchFamily="34" charset="0"/>
              </a:rPr>
              <a:t>2-yr rate: 86.4%</a:t>
            </a:r>
          </a:p>
        </p:txBody>
      </p:sp>
      <p:sp>
        <p:nvSpPr>
          <p:cNvPr id="74" name="TextBox 73">
            <a:extLst>
              <a:ext uri="{FF2B5EF4-FFF2-40B4-BE49-F238E27FC236}">
                <a16:creationId xmlns:a16="http://schemas.microsoft.com/office/drawing/2014/main" id="{35B0044E-C91B-FA41-9F07-89775310BEF1}"/>
              </a:ext>
            </a:extLst>
          </p:cNvPr>
          <p:cNvSpPr txBox="1"/>
          <p:nvPr/>
        </p:nvSpPr>
        <p:spPr bwMode="auto">
          <a:xfrm>
            <a:off x="4848818" y="2221188"/>
            <a:ext cx="1555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cs typeface="Calibri" panose="020F0502020204030204" pitchFamily="34" charset="0"/>
              </a:rPr>
              <a:t>3-yr rate: 91.7%</a:t>
            </a:r>
          </a:p>
        </p:txBody>
      </p:sp>
      <p:sp>
        <p:nvSpPr>
          <p:cNvPr id="75" name="TextBox 74">
            <a:extLst>
              <a:ext uri="{FF2B5EF4-FFF2-40B4-BE49-F238E27FC236}">
                <a16:creationId xmlns:a16="http://schemas.microsoft.com/office/drawing/2014/main" id="{733E1436-6452-F246-8EC0-24B9A35B0860}"/>
              </a:ext>
            </a:extLst>
          </p:cNvPr>
          <p:cNvSpPr txBox="1"/>
          <p:nvPr/>
        </p:nvSpPr>
        <p:spPr bwMode="auto">
          <a:xfrm>
            <a:off x="4848818" y="2682853"/>
            <a:ext cx="1555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cs typeface="Calibri" panose="020F0502020204030204" pitchFamily="34" charset="0"/>
              </a:rPr>
              <a:t>3-yr rate: 87.2%</a:t>
            </a:r>
          </a:p>
        </p:txBody>
      </p:sp>
      <p:sp>
        <p:nvSpPr>
          <p:cNvPr id="76" name="TextBox 75">
            <a:extLst>
              <a:ext uri="{FF2B5EF4-FFF2-40B4-BE49-F238E27FC236}">
                <a16:creationId xmlns:a16="http://schemas.microsoft.com/office/drawing/2014/main" id="{7549C366-C2AE-A449-96FD-81DDFE08D365}"/>
              </a:ext>
            </a:extLst>
          </p:cNvPr>
          <p:cNvSpPr txBox="1"/>
          <p:nvPr/>
        </p:nvSpPr>
        <p:spPr bwMode="auto">
          <a:xfrm>
            <a:off x="4848818" y="3154944"/>
            <a:ext cx="1555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cs typeface="Calibri" panose="020F0502020204030204" pitchFamily="34" charset="0"/>
              </a:rPr>
              <a:t>3-yr rate: 86.1%</a:t>
            </a:r>
          </a:p>
        </p:txBody>
      </p:sp>
      <p:sp>
        <p:nvSpPr>
          <p:cNvPr id="77" name="TextBox 76">
            <a:extLst>
              <a:ext uri="{FF2B5EF4-FFF2-40B4-BE49-F238E27FC236}">
                <a16:creationId xmlns:a16="http://schemas.microsoft.com/office/drawing/2014/main" id="{B45EDB72-E7D9-3E47-8FCF-1719599C201B}"/>
              </a:ext>
            </a:extLst>
          </p:cNvPr>
          <p:cNvSpPr txBox="1"/>
          <p:nvPr/>
        </p:nvSpPr>
        <p:spPr bwMode="auto">
          <a:xfrm>
            <a:off x="4848818" y="3783850"/>
            <a:ext cx="1555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cs typeface="Calibri" panose="020F0502020204030204" pitchFamily="34" charset="0"/>
              </a:rPr>
              <a:t>3-yr rate: 79.0%</a:t>
            </a:r>
          </a:p>
        </p:txBody>
      </p:sp>
      <p:sp>
        <p:nvSpPr>
          <p:cNvPr id="78" name="TextBox 77">
            <a:extLst>
              <a:ext uri="{FF2B5EF4-FFF2-40B4-BE49-F238E27FC236}">
                <a16:creationId xmlns:a16="http://schemas.microsoft.com/office/drawing/2014/main" id="{530EC7D0-3E93-5D42-A7AE-23E511E05420}"/>
              </a:ext>
            </a:extLst>
          </p:cNvPr>
          <p:cNvSpPr txBox="1"/>
          <p:nvPr/>
        </p:nvSpPr>
        <p:spPr bwMode="auto">
          <a:xfrm>
            <a:off x="1290350" y="3587719"/>
            <a:ext cx="134134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74625" indent="-169863">
              <a:lnSpc>
                <a:spcPct val="100000"/>
              </a:lnSpc>
              <a:spcBef>
                <a:spcPct val="50000"/>
              </a:spcBef>
              <a:spcAft>
                <a:spcPct val="0"/>
              </a:spcAft>
              <a:buClrTx/>
              <a:buFontTx/>
              <a:buNone/>
            </a:pPr>
            <a:r>
              <a:rPr lang="en-US" sz="1100" dirty="0">
                <a:solidFill>
                  <a:schemeClr val="bg1"/>
                </a:solidFill>
                <a:latin typeface="Calibri" panose="020F0502020204030204" pitchFamily="34" charset="0"/>
                <a:cs typeface="Calibri" panose="020F0502020204030204" pitchFamily="34" charset="0"/>
              </a:rPr>
              <a:t>Cohort 1 Ki-67 High</a:t>
            </a:r>
            <a:br>
              <a:rPr lang="en-US" sz="1100" b="0" dirty="0">
                <a:solidFill>
                  <a:schemeClr val="bg1"/>
                </a:solidFill>
                <a:latin typeface="Calibri" panose="020F0502020204030204" pitchFamily="34" charset="0"/>
                <a:cs typeface="Calibri" panose="020F0502020204030204" pitchFamily="34" charset="0"/>
              </a:rPr>
            </a:br>
            <a:r>
              <a:rPr lang="en-US" sz="1100" b="0" dirty="0">
                <a:solidFill>
                  <a:schemeClr val="bg1"/>
                </a:solidFill>
                <a:latin typeface="Calibri" panose="020F0502020204030204" pitchFamily="34" charset="0"/>
                <a:cs typeface="Calibri" panose="020F0502020204030204" pitchFamily="34" charset="0"/>
              </a:rPr>
              <a:t>Abemaciclib + ET</a:t>
            </a:r>
            <a:br>
              <a:rPr lang="en-US" sz="1100" b="0" dirty="0">
                <a:solidFill>
                  <a:schemeClr val="bg1"/>
                </a:solidFill>
                <a:latin typeface="Calibri" panose="020F0502020204030204" pitchFamily="34" charset="0"/>
                <a:cs typeface="Calibri" panose="020F0502020204030204" pitchFamily="34" charset="0"/>
              </a:rPr>
            </a:br>
            <a:r>
              <a:rPr lang="en-US" sz="1100" b="0" dirty="0">
                <a:solidFill>
                  <a:schemeClr val="bg1"/>
                </a:solidFill>
                <a:latin typeface="Calibri" panose="020F0502020204030204" pitchFamily="34" charset="0"/>
                <a:cs typeface="Calibri" panose="020F0502020204030204" pitchFamily="34" charset="0"/>
              </a:rPr>
              <a:t>ET alone</a:t>
            </a:r>
          </a:p>
        </p:txBody>
      </p:sp>
      <p:cxnSp>
        <p:nvCxnSpPr>
          <p:cNvPr id="49" name="Straight Connector 48">
            <a:extLst>
              <a:ext uri="{FF2B5EF4-FFF2-40B4-BE49-F238E27FC236}">
                <a16:creationId xmlns:a16="http://schemas.microsoft.com/office/drawing/2014/main" id="{BE318FFA-8034-0E48-B76C-FD13C83E49E8}"/>
              </a:ext>
            </a:extLst>
          </p:cNvPr>
          <p:cNvCxnSpPr>
            <a:cxnSpLocks/>
          </p:cNvCxnSpPr>
          <p:nvPr/>
        </p:nvCxnSpPr>
        <p:spPr bwMode="auto">
          <a:xfrm>
            <a:off x="1335935" y="3886339"/>
            <a:ext cx="178157" cy="461"/>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3C91745B-602F-804C-B36D-CD868C391527}"/>
              </a:ext>
            </a:extLst>
          </p:cNvPr>
          <p:cNvCxnSpPr>
            <a:cxnSpLocks/>
          </p:cNvCxnSpPr>
          <p:nvPr/>
        </p:nvCxnSpPr>
        <p:spPr bwMode="auto">
          <a:xfrm>
            <a:off x="1335935" y="4045045"/>
            <a:ext cx="178157" cy="461"/>
          </a:xfrm>
          <a:prstGeom prst="line">
            <a:avLst/>
          </a:prstGeom>
          <a:noFill/>
          <a:ln w="28575" cap="flat" cmpd="sng" algn="ctr">
            <a:solidFill>
              <a:schemeClr val="accent3"/>
            </a:solidFill>
            <a:prstDash val="solid"/>
            <a:round/>
            <a:headEnd type="none" w="med" len="med"/>
            <a:tailEnd type="none" w="med" len="med"/>
          </a:ln>
          <a:effectLst/>
        </p:spPr>
      </p:cxnSp>
      <p:sp>
        <p:nvSpPr>
          <p:cNvPr id="85" name="TextBox 84">
            <a:extLst>
              <a:ext uri="{FF2B5EF4-FFF2-40B4-BE49-F238E27FC236}">
                <a16:creationId xmlns:a16="http://schemas.microsoft.com/office/drawing/2014/main" id="{3D6D2F76-B2DA-EF4C-8375-D1F5D386A4C2}"/>
              </a:ext>
            </a:extLst>
          </p:cNvPr>
          <p:cNvSpPr txBox="1"/>
          <p:nvPr/>
        </p:nvSpPr>
        <p:spPr bwMode="auto">
          <a:xfrm>
            <a:off x="1290350" y="4111869"/>
            <a:ext cx="134134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74625" indent="-169863">
              <a:lnSpc>
                <a:spcPct val="100000"/>
              </a:lnSpc>
              <a:spcBef>
                <a:spcPct val="50000"/>
              </a:spcBef>
              <a:spcAft>
                <a:spcPct val="0"/>
              </a:spcAft>
              <a:buClrTx/>
              <a:buFontTx/>
              <a:buNone/>
            </a:pPr>
            <a:r>
              <a:rPr lang="en-US" sz="1100" dirty="0">
                <a:solidFill>
                  <a:schemeClr val="bg1"/>
                </a:solidFill>
                <a:latin typeface="Calibri" panose="020F0502020204030204" pitchFamily="34" charset="0"/>
                <a:cs typeface="Calibri" panose="020F0502020204030204" pitchFamily="34" charset="0"/>
              </a:rPr>
              <a:t>Cohort 1 Ki-67 Low</a:t>
            </a:r>
            <a:br>
              <a:rPr lang="en-US" sz="1100" b="0" dirty="0">
                <a:solidFill>
                  <a:schemeClr val="bg1"/>
                </a:solidFill>
                <a:latin typeface="Calibri" panose="020F0502020204030204" pitchFamily="34" charset="0"/>
                <a:cs typeface="Calibri" panose="020F0502020204030204" pitchFamily="34" charset="0"/>
              </a:rPr>
            </a:br>
            <a:r>
              <a:rPr lang="en-US" sz="1100" b="0" dirty="0">
                <a:solidFill>
                  <a:schemeClr val="bg1"/>
                </a:solidFill>
                <a:latin typeface="Calibri" panose="020F0502020204030204" pitchFamily="34" charset="0"/>
                <a:cs typeface="Calibri" panose="020F0502020204030204" pitchFamily="34" charset="0"/>
              </a:rPr>
              <a:t>Abemaciclib + ET</a:t>
            </a:r>
            <a:br>
              <a:rPr lang="en-US" sz="1100" b="0" dirty="0">
                <a:solidFill>
                  <a:schemeClr val="bg1"/>
                </a:solidFill>
                <a:latin typeface="Calibri" panose="020F0502020204030204" pitchFamily="34" charset="0"/>
                <a:cs typeface="Calibri" panose="020F0502020204030204" pitchFamily="34" charset="0"/>
              </a:rPr>
            </a:br>
            <a:r>
              <a:rPr lang="en-US" sz="1100" b="0" dirty="0">
                <a:solidFill>
                  <a:schemeClr val="bg1"/>
                </a:solidFill>
                <a:latin typeface="Calibri" panose="020F0502020204030204" pitchFamily="34" charset="0"/>
                <a:cs typeface="Calibri" panose="020F0502020204030204" pitchFamily="34" charset="0"/>
              </a:rPr>
              <a:t>ET alone</a:t>
            </a:r>
          </a:p>
        </p:txBody>
      </p:sp>
      <p:cxnSp>
        <p:nvCxnSpPr>
          <p:cNvPr id="89" name="Straight Connector 88">
            <a:extLst>
              <a:ext uri="{FF2B5EF4-FFF2-40B4-BE49-F238E27FC236}">
                <a16:creationId xmlns:a16="http://schemas.microsoft.com/office/drawing/2014/main" id="{585B7B10-906F-B94B-A4D7-53674B3C1F3E}"/>
              </a:ext>
            </a:extLst>
          </p:cNvPr>
          <p:cNvCxnSpPr>
            <a:cxnSpLocks/>
          </p:cNvCxnSpPr>
          <p:nvPr/>
        </p:nvCxnSpPr>
        <p:spPr bwMode="auto">
          <a:xfrm>
            <a:off x="1335935" y="4410489"/>
            <a:ext cx="178157" cy="461"/>
          </a:xfrm>
          <a:prstGeom prst="line">
            <a:avLst/>
          </a:prstGeom>
          <a:noFill/>
          <a:ln w="28575" cap="flat" cmpd="sng" algn="ctr">
            <a:solidFill>
              <a:schemeClr val="accent1"/>
            </a:solidFill>
            <a:prstDash val="sysDot"/>
            <a:round/>
            <a:headEnd type="none" w="med" len="med"/>
            <a:tailEnd type="none" w="med" len="med"/>
          </a:ln>
          <a:effectLst/>
        </p:spPr>
      </p:cxnSp>
      <p:cxnSp>
        <p:nvCxnSpPr>
          <p:cNvPr id="90" name="Straight Connector 89">
            <a:extLst>
              <a:ext uri="{FF2B5EF4-FFF2-40B4-BE49-F238E27FC236}">
                <a16:creationId xmlns:a16="http://schemas.microsoft.com/office/drawing/2014/main" id="{F53FD1ED-AAC4-E442-BE43-FC3F501751FC}"/>
              </a:ext>
            </a:extLst>
          </p:cNvPr>
          <p:cNvCxnSpPr>
            <a:cxnSpLocks/>
          </p:cNvCxnSpPr>
          <p:nvPr/>
        </p:nvCxnSpPr>
        <p:spPr bwMode="auto">
          <a:xfrm>
            <a:off x="1335935" y="4569195"/>
            <a:ext cx="178157" cy="461"/>
          </a:xfrm>
          <a:prstGeom prst="line">
            <a:avLst/>
          </a:prstGeom>
          <a:noFill/>
          <a:ln w="28575" cap="flat" cmpd="sng" algn="ctr">
            <a:solidFill>
              <a:schemeClr val="accent3"/>
            </a:solidFill>
            <a:prstDash val="sysDot"/>
            <a:round/>
            <a:headEnd type="none" w="med" len="med"/>
            <a:tailEnd type="none" w="med" len="med"/>
          </a:ln>
          <a:effectLst/>
        </p:spPr>
      </p:cxnSp>
      <p:sp>
        <p:nvSpPr>
          <p:cNvPr id="104" name="Freeform 103">
            <a:extLst>
              <a:ext uri="{FF2B5EF4-FFF2-40B4-BE49-F238E27FC236}">
                <a16:creationId xmlns:a16="http://schemas.microsoft.com/office/drawing/2014/main" id="{7D17B7B1-D38E-424B-97BA-3C82E0CD7655}"/>
              </a:ext>
            </a:extLst>
          </p:cNvPr>
          <p:cNvSpPr/>
          <p:nvPr/>
        </p:nvSpPr>
        <p:spPr bwMode="auto">
          <a:xfrm>
            <a:off x="1120775" y="1638300"/>
            <a:ext cx="4479925" cy="1343025"/>
          </a:xfrm>
          <a:custGeom>
            <a:avLst/>
            <a:gdLst>
              <a:gd name="connsiteX0" fmla="*/ 4479925 w 4479925"/>
              <a:gd name="connsiteY0" fmla="*/ 1339850 h 1343025"/>
              <a:gd name="connsiteX1" fmla="*/ 3689350 w 4479925"/>
              <a:gd name="connsiteY1" fmla="*/ 1343025 h 1343025"/>
              <a:gd name="connsiteX2" fmla="*/ 3689350 w 4479925"/>
              <a:gd name="connsiteY2" fmla="*/ 1203325 h 1343025"/>
              <a:gd name="connsiteX3" fmla="*/ 3546475 w 4479925"/>
              <a:gd name="connsiteY3" fmla="*/ 1200150 h 1343025"/>
              <a:gd name="connsiteX4" fmla="*/ 3549650 w 4479925"/>
              <a:gd name="connsiteY4" fmla="*/ 1146175 h 1343025"/>
              <a:gd name="connsiteX5" fmla="*/ 3387725 w 4479925"/>
              <a:gd name="connsiteY5" fmla="*/ 1139825 h 1343025"/>
              <a:gd name="connsiteX6" fmla="*/ 3394075 w 4479925"/>
              <a:gd name="connsiteY6" fmla="*/ 1104900 h 1343025"/>
              <a:gd name="connsiteX7" fmla="*/ 3286125 w 4479925"/>
              <a:gd name="connsiteY7" fmla="*/ 1101725 h 1343025"/>
              <a:gd name="connsiteX8" fmla="*/ 3292475 w 4479925"/>
              <a:gd name="connsiteY8" fmla="*/ 1063625 h 1343025"/>
              <a:gd name="connsiteX9" fmla="*/ 3159125 w 4479925"/>
              <a:gd name="connsiteY9" fmla="*/ 1060450 h 1343025"/>
              <a:gd name="connsiteX10" fmla="*/ 3159125 w 4479925"/>
              <a:gd name="connsiteY10" fmla="*/ 1006475 h 1343025"/>
              <a:gd name="connsiteX11" fmla="*/ 3159125 w 4479925"/>
              <a:gd name="connsiteY11" fmla="*/ 1006475 h 1343025"/>
              <a:gd name="connsiteX12" fmla="*/ 3140075 w 4479925"/>
              <a:gd name="connsiteY12" fmla="*/ 987425 h 1343025"/>
              <a:gd name="connsiteX13" fmla="*/ 3086100 w 4479925"/>
              <a:gd name="connsiteY13" fmla="*/ 987425 h 1343025"/>
              <a:gd name="connsiteX14" fmla="*/ 3086100 w 4479925"/>
              <a:gd name="connsiteY14" fmla="*/ 933450 h 1343025"/>
              <a:gd name="connsiteX15" fmla="*/ 3035300 w 4479925"/>
              <a:gd name="connsiteY15" fmla="*/ 933450 h 1343025"/>
              <a:gd name="connsiteX16" fmla="*/ 3035300 w 4479925"/>
              <a:gd name="connsiteY16" fmla="*/ 892175 h 1343025"/>
              <a:gd name="connsiteX17" fmla="*/ 2876550 w 4479925"/>
              <a:gd name="connsiteY17" fmla="*/ 892175 h 1343025"/>
              <a:gd name="connsiteX18" fmla="*/ 2876550 w 4479925"/>
              <a:gd name="connsiteY18" fmla="*/ 892175 h 1343025"/>
              <a:gd name="connsiteX19" fmla="*/ 2803525 w 4479925"/>
              <a:gd name="connsiteY19" fmla="*/ 892175 h 1343025"/>
              <a:gd name="connsiteX20" fmla="*/ 2803525 w 4479925"/>
              <a:gd name="connsiteY20" fmla="*/ 857250 h 1343025"/>
              <a:gd name="connsiteX21" fmla="*/ 2701925 w 4479925"/>
              <a:gd name="connsiteY21" fmla="*/ 857250 h 1343025"/>
              <a:gd name="connsiteX22" fmla="*/ 2701925 w 4479925"/>
              <a:gd name="connsiteY22" fmla="*/ 831850 h 1343025"/>
              <a:gd name="connsiteX23" fmla="*/ 2670175 w 4479925"/>
              <a:gd name="connsiteY23" fmla="*/ 831850 h 1343025"/>
              <a:gd name="connsiteX24" fmla="*/ 2670175 w 4479925"/>
              <a:gd name="connsiteY24" fmla="*/ 800100 h 1343025"/>
              <a:gd name="connsiteX25" fmla="*/ 2613025 w 4479925"/>
              <a:gd name="connsiteY25" fmla="*/ 800100 h 1343025"/>
              <a:gd name="connsiteX26" fmla="*/ 2613025 w 4479925"/>
              <a:gd name="connsiteY26" fmla="*/ 800100 h 1343025"/>
              <a:gd name="connsiteX27" fmla="*/ 2613025 w 4479925"/>
              <a:gd name="connsiteY27" fmla="*/ 768350 h 1343025"/>
              <a:gd name="connsiteX28" fmla="*/ 2546350 w 4479925"/>
              <a:gd name="connsiteY28" fmla="*/ 768350 h 1343025"/>
              <a:gd name="connsiteX29" fmla="*/ 2546350 w 4479925"/>
              <a:gd name="connsiteY29" fmla="*/ 739775 h 1343025"/>
              <a:gd name="connsiteX30" fmla="*/ 2492375 w 4479925"/>
              <a:gd name="connsiteY30" fmla="*/ 739775 h 1343025"/>
              <a:gd name="connsiteX31" fmla="*/ 2492375 w 4479925"/>
              <a:gd name="connsiteY31" fmla="*/ 711200 h 1343025"/>
              <a:gd name="connsiteX32" fmla="*/ 2454275 w 4479925"/>
              <a:gd name="connsiteY32" fmla="*/ 711200 h 1343025"/>
              <a:gd name="connsiteX33" fmla="*/ 2454275 w 4479925"/>
              <a:gd name="connsiteY33" fmla="*/ 711200 h 1343025"/>
              <a:gd name="connsiteX34" fmla="*/ 2235200 w 4479925"/>
              <a:gd name="connsiteY34" fmla="*/ 711200 h 1343025"/>
              <a:gd name="connsiteX35" fmla="*/ 2235200 w 4479925"/>
              <a:gd name="connsiteY35" fmla="*/ 682625 h 1343025"/>
              <a:gd name="connsiteX36" fmla="*/ 2235200 w 4479925"/>
              <a:gd name="connsiteY36" fmla="*/ 682625 h 1343025"/>
              <a:gd name="connsiteX37" fmla="*/ 2235200 w 4479925"/>
              <a:gd name="connsiteY37" fmla="*/ 682625 h 1343025"/>
              <a:gd name="connsiteX38" fmla="*/ 2235200 w 4479925"/>
              <a:gd name="connsiteY38" fmla="*/ 682625 h 1343025"/>
              <a:gd name="connsiteX39" fmla="*/ 2235200 w 4479925"/>
              <a:gd name="connsiteY39" fmla="*/ 654050 h 1343025"/>
              <a:gd name="connsiteX40" fmla="*/ 2136775 w 4479925"/>
              <a:gd name="connsiteY40" fmla="*/ 654050 h 1343025"/>
              <a:gd name="connsiteX41" fmla="*/ 2136775 w 4479925"/>
              <a:gd name="connsiteY41" fmla="*/ 615950 h 1343025"/>
              <a:gd name="connsiteX42" fmla="*/ 1933575 w 4479925"/>
              <a:gd name="connsiteY42" fmla="*/ 615950 h 1343025"/>
              <a:gd name="connsiteX43" fmla="*/ 1933575 w 4479925"/>
              <a:gd name="connsiteY43" fmla="*/ 587375 h 1343025"/>
              <a:gd name="connsiteX44" fmla="*/ 1844675 w 4479925"/>
              <a:gd name="connsiteY44" fmla="*/ 587375 h 1343025"/>
              <a:gd name="connsiteX45" fmla="*/ 1844675 w 4479925"/>
              <a:gd name="connsiteY45" fmla="*/ 555625 h 1343025"/>
              <a:gd name="connsiteX46" fmla="*/ 1806575 w 4479925"/>
              <a:gd name="connsiteY46" fmla="*/ 555625 h 1343025"/>
              <a:gd name="connsiteX47" fmla="*/ 1806575 w 4479925"/>
              <a:gd name="connsiteY47" fmla="*/ 517525 h 1343025"/>
              <a:gd name="connsiteX48" fmla="*/ 1666875 w 4479925"/>
              <a:gd name="connsiteY48" fmla="*/ 517525 h 1343025"/>
              <a:gd name="connsiteX49" fmla="*/ 1666875 w 4479925"/>
              <a:gd name="connsiteY49" fmla="*/ 485775 h 1343025"/>
              <a:gd name="connsiteX50" fmla="*/ 1587500 w 4479925"/>
              <a:gd name="connsiteY50" fmla="*/ 485775 h 1343025"/>
              <a:gd name="connsiteX51" fmla="*/ 1587500 w 4479925"/>
              <a:gd name="connsiteY51" fmla="*/ 454025 h 1343025"/>
              <a:gd name="connsiteX52" fmla="*/ 1533525 w 4479925"/>
              <a:gd name="connsiteY52" fmla="*/ 454025 h 1343025"/>
              <a:gd name="connsiteX53" fmla="*/ 1533525 w 4479925"/>
              <a:gd name="connsiteY53" fmla="*/ 422275 h 1343025"/>
              <a:gd name="connsiteX54" fmla="*/ 1479550 w 4479925"/>
              <a:gd name="connsiteY54" fmla="*/ 422275 h 1343025"/>
              <a:gd name="connsiteX55" fmla="*/ 1479550 w 4479925"/>
              <a:gd name="connsiteY55" fmla="*/ 422275 h 1343025"/>
              <a:gd name="connsiteX56" fmla="*/ 1479550 w 4479925"/>
              <a:gd name="connsiteY56" fmla="*/ 422275 h 1343025"/>
              <a:gd name="connsiteX57" fmla="*/ 1479550 w 4479925"/>
              <a:gd name="connsiteY57" fmla="*/ 403225 h 1343025"/>
              <a:gd name="connsiteX58" fmla="*/ 1346200 w 4479925"/>
              <a:gd name="connsiteY58" fmla="*/ 403225 h 1343025"/>
              <a:gd name="connsiteX59" fmla="*/ 1346200 w 4479925"/>
              <a:gd name="connsiteY59" fmla="*/ 361950 h 1343025"/>
              <a:gd name="connsiteX60" fmla="*/ 1250950 w 4479925"/>
              <a:gd name="connsiteY60" fmla="*/ 361950 h 1343025"/>
              <a:gd name="connsiteX61" fmla="*/ 1250950 w 4479925"/>
              <a:gd name="connsiteY61" fmla="*/ 327025 h 1343025"/>
              <a:gd name="connsiteX62" fmla="*/ 1136650 w 4479925"/>
              <a:gd name="connsiteY62" fmla="*/ 327025 h 1343025"/>
              <a:gd name="connsiteX63" fmla="*/ 1136650 w 4479925"/>
              <a:gd name="connsiteY63" fmla="*/ 292100 h 1343025"/>
              <a:gd name="connsiteX64" fmla="*/ 1073150 w 4479925"/>
              <a:gd name="connsiteY64" fmla="*/ 292100 h 1343025"/>
              <a:gd name="connsiteX65" fmla="*/ 1073150 w 4479925"/>
              <a:gd name="connsiteY65" fmla="*/ 292100 h 1343025"/>
              <a:gd name="connsiteX66" fmla="*/ 1073150 w 4479925"/>
              <a:gd name="connsiteY66" fmla="*/ 269875 h 1343025"/>
              <a:gd name="connsiteX67" fmla="*/ 971550 w 4479925"/>
              <a:gd name="connsiteY67" fmla="*/ 269875 h 1343025"/>
              <a:gd name="connsiteX68" fmla="*/ 971550 w 4479925"/>
              <a:gd name="connsiteY68" fmla="*/ 241300 h 1343025"/>
              <a:gd name="connsiteX69" fmla="*/ 876300 w 4479925"/>
              <a:gd name="connsiteY69" fmla="*/ 241300 h 1343025"/>
              <a:gd name="connsiteX70" fmla="*/ 876300 w 4479925"/>
              <a:gd name="connsiteY70" fmla="*/ 241300 h 1343025"/>
              <a:gd name="connsiteX71" fmla="*/ 876300 w 4479925"/>
              <a:gd name="connsiteY71" fmla="*/ 212725 h 1343025"/>
              <a:gd name="connsiteX72" fmla="*/ 762000 w 4479925"/>
              <a:gd name="connsiteY72" fmla="*/ 212725 h 1343025"/>
              <a:gd name="connsiteX73" fmla="*/ 762000 w 4479925"/>
              <a:gd name="connsiteY73" fmla="*/ 212725 h 1343025"/>
              <a:gd name="connsiteX74" fmla="*/ 762000 w 4479925"/>
              <a:gd name="connsiteY74" fmla="*/ 212725 h 1343025"/>
              <a:gd name="connsiteX75" fmla="*/ 762000 w 4479925"/>
              <a:gd name="connsiteY75" fmla="*/ 190500 h 1343025"/>
              <a:gd name="connsiteX76" fmla="*/ 600075 w 4479925"/>
              <a:gd name="connsiteY76" fmla="*/ 190500 h 1343025"/>
              <a:gd name="connsiteX77" fmla="*/ 600075 w 4479925"/>
              <a:gd name="connsiteY77" fmla="*/ 165100 h 1343025"/>
              <a:gd name="connsiteX78" fmla="*/ 520700 w 4479925"/>
              <a:gd name="connsiteY78" fmla="*/ 165100 h 1343025"/>
              <a:gd name="connsiteX79" fmla="*/ 520700 w 4479925"/>
              <a:gd name="connsiteY79" fmla="*/ 123825 h 1343025"/>
              <a:gd name="connsiteX80" fmla="*/ 409575 w 4479925"/>
              <a:gd name="connsiteY80" fmla="*/ 123825 h 1343025"/>
              <a:gd name="connsiteX81" fmla="*/ 409575 w 4479925"/>
              <a:gd name="connsiteY81" fmla="*/ 123825 h 1343025"/>
              <a:gd name="connsiteX82" fmla="*/ 409575 w 4479925"/>
              <a:gd name="connsiteY82" fmla="*/ 123825 h 1343025"/>
              <a:gd name="connsiteX83" fmla="*/ 409575 w 4479925"/>
              <a:gd name="connsiteY83" fmla="*/ 95250 h 1343025"/>
              <a:gd name="connsiteX84" fmla="*/ 295275 w 4479925"/>
              <a:gd name="connsiteY84" fmla="*/ 95250 h 1343025"/>
              <a:gd name="connsiteX85" fmla="*/ 295275 w 4479925"/>
              <a:gd name="connsiteY85" fmla="*/ 63500 h 1343025"/>
              <a:gd name="connsiteX86" fmla="*/ 238125 w 4479925"/>
              <a:gd name="connsiteY86" fmla="*/ 63500 h 1343025"/>
              <a:gd name="connsiteX87" fmla="*/ 238125 w 4479925"/>
              <a:gd name="connsiteY87" fmla="*/ 31750 h 1343025"/>
              <a:gd name="connsiteX88" fmla="*/ 184150 w 4479925"/>
              <a:gd name="connsiteY88" fmla="*/ 31750 h 1343025"/>
              <a:gd name="connsiteX89" fmla="*/ 184150 w 4479925"/>
              <a:gd name="connsiteY89" fmla="*/ 12700 h 1343025"/>
              <a:gd name="connsiteX90" fmla="*/ 76200 w 4479925"/>
              <a:gd name="connsiteY90" fmla="*/ 12700 h 1343025"/>
              <a:gd name="connsiteX91" fmla="*/ 76200 w 4479925"/>
              <a:gd name="connsiteY91" fmla="*/ 0 h 1343025"/>
              <a:gd name="connsiteX92" fmla="*/ 0 w 4479925"/>
              <a:gd name="connsiteY92" fmla="*/ 0 h 134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4479925" h="1343025">
                <a:moveTo>
                  <a:pt x="4479925" y="1339850"/>
                </a:moveTo>
                <a:lnTo>
                  <a:pt x="3689350" y="1343025"/>
                </a:lnTo>
                <a:lnTo>
                  <a:pt x="3689350" y="1203325"/>
                </a:lnTo>
                <a:lnTo>
                  <a:pt x="3546475" y="1200150"/>
                </a:lnTo>
                <a:lnTo>
                  <a:pt x="3549650" y="1146175"/>
                </a:lnTo>
                <a:lnTo>
                  <a:pt x="3387725" y="1139825"/>
                </a:lnTo>
                <a:lnTo>
                  <a:pt x="3394075" y="1104900"/>
                </a:lnTo>
                <a:lnTo>
                  <a:pt x="3286125" y="1101725"/>
                </a:lnTo>
                <a:lnTo>
                  <a:pt x="3292475" y="1063625"/>
                </a:lnTo>
                <a:lnTo>
                  <a:pt x="3159125" y="1060450"/>
                </a:lnTo>
                <a:lnTo>
                  <a:pt x="3159125" y="1006475"/>
                </a:lnTo>
                <a:lnTo>
                  <a:pt x="3159125" y="1006475"/>
                </a:lnTo>
                <a:lnTo>
                  <a:pt x="3140075" y="987425"/>
                </a:lnTo>
                <a:lnTo>
                  <a:pt x="3086100" y="987425"/>
                </a:lnTo>
                <a:lnTo>
                  <a:pt x="3086100" y="933450"/>
                </a:lnTo>
                <a:lnTo>
                  <a:pt x="3035300" y="933450"/>
                </a:lnTo>
                <a:lnTo>
                  <a:pt x="3035300" y="892175"/>
                </a:lnTo>
                <a:lnTo>
                  <a:pt x="2876550" y="892175"/>
                </a:lnTo>
                <a:lnTo>
                  <a:pt x="2876550" y="892175"/>
                </a:lnTo>
                <a:lnTo>
                  <a:pt x="2803525" y="892175"/>
                </a:lnTo>
                <a:lnTo>
                  <a:pt x="2803525" y="857250"/>
                </a:lnTo>
                <a:lnTo>
                  <a:pt x="2701925" y="857250"/>
                </a:lnTo>
                <a:lnTo>
                  <a:pt x="2701925" y="831850"/>
                </a:lnTo>
                <a:lnTo>
                  <a:pt x="2670175" y="831850"/>
                </a:lnTo>
                <a:lnTo>
                  <a:pt x="2670175" y="800100"/>
                </a:lnTo>
                <a:lnTo>
                  <a:pt x="2613025" y="800100"/>
                </a:lnTo>
                <a:lnTo>
                  <a:pt x="2613025" y="800100"/>
                </a:lnTo>
                <a:lnTo>
                  <a:pt x="2613025" y="768350"/>
                </a:lnTo>
                <a:lnTo>
                  <a:pt x="2546350" y="768350"/>
                </a:lnTo>
                <a:lnTo>
                  <a:pt x="2546350" y="739775"/>
                </a:lnTo>
                <a:lnTo>
                  <a:pt x="2492375" y="739775"/>
                </a:lnTo>
                <a:lnTo>
                  <a:pt x="2492375" y="711200"/>
                </a:lnTo>
                <a:lnTo>
                  <a:pt x="2454275" y="711200"/>
                </a:lnTo>
                <a:lnTo>
                  <a:pt x="2454275" y="711200"/>
                </a:lnTo>
                <a:lnTo>
                  <a:pt x="2235200" y="711200"/>
                </a:lnTo>
                <a:lnTo>
                  <a:pt x="2235200" y="682625"/>
                </a:lnTo>
                <a:lnTo>
                  <a:pt x="2235200" y="682625"/>
                </a:lnTo>
                <a:lnTo>
                  <a:pt x="2235200" y="682625"/>
                </a:lnTo>
                <a:lnTo>
                  <a:pt x="2235200" y="682625"/>
                </a:lnTo>
                <a:lnTo>
                  <a:pt x="2235200" y="654050"/>
                </a:lnTo>
                <a:lnTo>
                  <a:pt x="2136775" y="654050"/>
                </a:lnTo>
                <a:lnTo>
                  <a:pt x="2136775" y="615950"/>
                </a:lnTo>
                <a:lnTo>
                  <a:pt x="1933575" y="615950"/>
                </a:lnTo>
                <a:lnTo>
                  <a:pt x="1933575" y="587375"/>
                </a:lnTo>
                <a:lnTo>
                  <a:pt x="1844675" y="587375"/>
                </a:lnTo>
                <a:lnTo>
                  <a:pt x="1844675" y="555625"/>
                </a:lnTo>
                <a:lnTo>
                  <a:pt x="1806575" y="555625"/>
                </a:lnTo>
                <a:lnTo>
                  <a:pt x="1806575" y="517525"/>
                </a:lnTo>
                <a:lnTo>
                  <a:pt x="1666875" y="517525"/>
                </a:lnTo>
                <a:lnTo>
                  <a:pt x="1666875" y="485775"/>
                </a:lnTo>
                <a:lnTo>
                  <a:pt x="1587500" y="485775"/>
                </a:lnTo>
                <a:lnTo>
                  <a:pt x="1587500" y="454025"/>
                </a:lnTo>
                <a:lnTo>
                  <a:pt x="1533525" y="454025"/>
                </a:lnTo>
                <a:lnTo>
                  <a:pt x="1533525" y="422275"/>
                </a:lnTo>
                <a:lnTo>
                  <a:pt x="1479550" y="422275"/>
                </a:lnTo>
                <a:lnTo>
                  <a:pt x="1479550" y="422275"/>
                </a:lnTo>
                <a:lnTo>
                  <a:pt x="1479550" y="422275"/>
                </a:lnTo>
                <a:lnTo>
                  <a:pt x="1479550" y="403225"/>
                </a:lnTo>
                <a:lnTo>
                  <a:pt x="1346200" y="403225"/>
                </a:lnTo>
                <a:lnTo>
                  <a:pt x="1346200" y="361950"/>
                </a:lnTo>
                <a:lnTo>
                  <a:pt x="1250950" y="361950"/>
                </a:lnTo>
                <a:lnTo>
                  <a:pt x="1250950" y="327025"/>
                </a:lnTo>
                <a:lnTo>
                  <a:pt x="1136650" y="327025"/>
                </a:lnTo>
                <a:lnTo>
                  <a:pt x="1136650" y="292100"/>
                </a:lnTo>
                <a:lnTo>
                  <a:pt x="1073150" y="292100"/>
                </a:lnTo>
                <a:lnTo>
                  <a:pt x="1073150" y="292100"/>
                </a:lnTo>
                <a:lnTo>
                  <a:pt x="1073150" y="269875"/>
                </a:lnTo>
                <a:lnTo>
                  <a:pt x="971550" y="269875"/>
                </a:lnTo>
                <a:lnTo>
                  <a:pt x="971550" y="241300"/>
                </a:lnTo>
                <a:lnTo>
                  <a:pt x="876300" y="241300"/>
                </a:lnTo>
                <a:lnTo>
                  <a:pt x="876300" y="241300"/>
                </a:lnTo>
                <a:lnTo>
                  <a:pt x="876300" y="212725"/>
                </a:lnTo>
                <a:lnTo>
                  <a:pt x="762000" y="212725"/>
                </a:lnTo>
                <a:lnTo>
                  <a:pt x="762000" y="212725"/>
                </a:lnTo>
                <a:lnTo>
                  <a:pt x="762000" y="212725"/>
                </a:lnTo>
                <a:lnTo>
                  <a:pt x="762000" y="190500"/>
                </a:lnTo>
                <a:lnTo>
                  <a:pt x="600075" y="190500"/>
                </a:lnTo>
                <a:lnTo>
                  <a:pt x="600075" y="165100"/>
                </a:lnTo>
                <a:lnTo>
                  <a:pt x="520700" y="165100"/>
                </a:lnTo>
                <a:lnTo>
                  <a:pt x="520700" y="123825"/>
                </a:lnTo>
                <a:lnTo>
                  <a:pt x="409575" y="123825"/>
                </a:lnTo>
                <a:lnTo>
                  <a:pt x="409575" y="123825"/>
                </a:lnTo>
                <a:lnTo>
                  <a:pt x="409575" y="123825"/>
                </a:lnTo>
                <a:lnTo>
                  <a:pt x="409575" y="95250"/>
                </a:lnTo>
                <a:lnTo>
                  <a:pt x="295275" y="95250"/>
                </a:lnTo>
                <a:lnTo>
                  <a:pt x="295275" y="63500"/>
                </a:lnTo>
                <a:lnTo>
                  <a:pt x="238125" y="63500"/>
                </a:lnTo>
                <a:lnTo>
                  <a:pt x="238125" y="31750"/>
                </a:lnTo>
                <a:lnTo>
                  <a:pt x="184150" y="31750"/>
                </a:lnTo>
                <a:lnTo>
                  <a:pt x="184150" y="12700"/>
                </a:lnTo>
                <a:lnTo>
                  <a:pt x="76200" y="12700"/>
                </a:lnTo>
                <a:lnTo>
                  <a:pt x="76200" y="0"/>
                </a:lnTo>
                <a:lnTo>
                  <a:pt x="0" y="0"/>
                </a:lnTo>
              </a:path>
            </a:pathLst>
          </a:custGeom>
          <a:noFill/>
          <a:ln w="28575">
            <a:solidFill>
              <a:schemeClr val="accent3"/>
            </a:solidFill>
            <a:prstDash val="sysDot"/>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grpSp>
        <p:nvGrpSpPr>
          <p:cNvPr id="91" name="Group 90">
            <a:extLst>
              <a:ext uri="{FF2B5EF4-FFF2-40B4-BE49-F238E27FC236}">
                <a16:creationId xmlns:a16="http://schemas.microsoft.com/office/drawing/2014/main" id="{9DEAE47C-986E-425B-85CA-87F12A82009B}"/>
              </a:ext>
            </a:extLst>
          </p:cNvPr>
          <p:cNvGrpSpPr/>
          <p:nvPr/>
        </p:nvGrpSpPr>
        <p:grpSpPr>
          <a:xfrm>
            <a:off x="9392911" y="6207927"/>
            <a:ext cx="2488502" cy="454909"/>
            <a:chOff x="9392911" y="6207927"/>
            <a:chExt cx="2488502" cy="454909"/>
          </a:xfrm>
        </p:grpSpPr>
        <p:pic>
          <p:nvPicPr>
            <p:cNvPr id="92" name="Picture 91" descr="A picture containing text, ax, wheel&#10;&#10;Description automatically generated">
              <a:extLst>
                <a:ext uri="{FF2B5EF4-FFF2-40B4-BE49-F238E27FC236}">
                  <a16:creationId xmlns:a16="http://schemas.microsoft.com/office/drawing/2014/main" id="{AE86E9D0-DBF1-4F34-B703-E76F1E9E2E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6" name="Rectangle 95">
              <a:extLst>
                <a:ext uri="{FF2B5EF4-FFF2-40B4-BE49-F238E27FC236}">
                  <a16:creationId xmlns:a16="http://schemas.microsoft.com/office/drawing/2014/main" id="{497988E0-023A-4275-ADAF-8D3965962BF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746843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Freeform 146">
            <a:extLst>
              <a:ext uri="{FF2B5EF4-FFF2-40B4-BE49-F238E27FC236}">
                <a16:creationId xmlns:a16="http://schemas.microsoft.com/office/drawing/2014/main" id="{C01B0B1C-A1FA-8140-9A50-12F241300C11}"/>
              </a:ext>
            </a:extLst>
          </p:cNvPr>
          <p:cNvSpPr/>
          <p:nvPr/>
        </p:nvSpPr>
        <p:spPr bwMode="auto">
          <a:xfrm>
            <a:off x="6708618" y="2317687"/>
            <a:ext cx="4499572" cy="199176"/>
          </a:xfrm>
          <a:custGeom>
            <a:avLst/>
            <a:gdLst>
              <a:gd name="connsiteX0" fmla="*/ 4499572 w 4499572"/>
              <a:gd name="connsiteY0" fmla="*/ 199176 h 199176"/>
              <a:gd name="connsiteX1" fmla="*/ 3752661 w 4499572"/>
              <a:gd name="connsiteY1" fmla="*/ 194650 h 199176"/>
              <a:gd name="connsiteX2" fmla="*/ 3752661 w 4499572"/>
              <a:gd name="connsiteY2" fmla="*/ 194650 h 199176"/>
              <a:gd name="connsiteX3" fmla="*/ 3752661 w 4499572"/>
              <a:gd name="connsiteY3" fmla="*/ 162963 h 199176"/>
              <a:gd name="connsiteX4" fmla="*/ 3567065 w 4499572"/>
              <a:gd name="connsiteY4" fmla="*/ 172016 h 199176"/>
              <a:gd name="connsiteX5" fmla="*/ 3548958 w 4499572"/>
              <a:gd name="connsiteY5" fmla="*/ 158436 h 199176"/>
              <a:gd name="connsiteX6" fmla="*/ 3010277 w 4499572"/>
              <a:gd name="connsiteY6" fmla="*/ 167489 h 199176"/>
              <a:gd name="connsiteX7" fmla="*/ 3010277 w 4499572"/>
              <a:gd name="connsiteY7" fmla="*/ 144856 h 199176"/>
              <a:gd name="connsiteX8" fmla="*/ 2670772 w 4499572"/>
              <a:gd name="connsiteY8" fmla="*/ 140329 h 199176"/>
              <a:gd name="connsiteX9" fmla="*/ 2666245 w 4499572"/>
              <a:gd name="connsiteY9" fmla="*/ 113168 h 199176"/>
              <a:gd name="connsiteX10" fmla="*/ 2372008 w 4499572"/>
              <a:gd name="connsiteY10" fmla="*/ 113168 h 199176"/>
              <a:gd name="connsiteX11" fmla="*/ 2367481 w 4499572"/>
              <a:gd name="connsiteY11" fmla="*/ 90535 h 199176"/>
              <a:gd name="connsiteX12" fmla="*/ 2068717 w 4499572"/>
              <a:gd name="connsiteY12" fmla="*/ 90535 h 199176"/>
              <a:gd name="connsiteX13" fmla="*/ 1978182 w 4499572"/>
              <a:gd name="connsiteY13" fmla="*/ 81481 h 199176"/>
              <a:gd name="connsiteX14" fmla="*/ 1969129 w 4499572"/>
              <a:gd name="connsiteY14" fmla="*/ 67901 h 199176"/>
              <a:gd name="connsiteX15" fmla="*/ 1760899 w 4499572"/>
              <a:gd name="connsiteY15" fmla="*/ 67901 h 199176"/>
              <a:gd name="connsiteX16" fmla="*/ 1747319 w 4499572"/>
              <a:gd name="connsiteY16" fmla="*/ 54321 h 199176"/>
              <a:gd name="connsiteX17" fmla="*/ 1398760 w 4499572"/>
              <a:gd name="connsiteY17" fmla="*/ 54321 h 199176"/>
              <a:gd name="connsiteX18" fmla="*/ 1376127 w 4499572"/>
              <a:gd name="connsiteY18" fmla="*/ 31687 h 199176"/>
              <a:gd name="connsiteX19" fmla="*/ 737857 w 4499572"/>
              <a:gd name="connsiteY19" fmla="*/ 36214 h 199176"/>
              <a:gd name="connsiteX20" fmla="*/ 724277 w 4499572"/>
              <a:gd name="connsiteY20" fmla="*/ 18107 h 199176"/>
              <a:gd name="connsiteX21" fmla="*/ 547734 w 4499572"/>
              <a:gd name="connsiteY21" fmla="*/ 22634 h 199176"/>
              <a:gd name="connsiteX22" fmla="*/ 493414 w 4499572"/>
              <a:gd name="connsiteY22" fmla="*/ 0 h 199176"/>
              <a:gd name="connsiteX23" fmla="*/ 0 w 4499572"/>
              <a:gd name="connsiteY23" fmla="*/ 0 h 19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99572" h="199176">
                <a:moveTo>
                  <a:pt x="4499572" y="199176"/>
                </a:moveTo>
                <a:lnTo>
                  <a:pt x="3752661" y="194650"/>
                </a:lnTo>
                <a:lnTo>
                  <a:pt x="3752661" y="194650"/>
                </a:lnTo>
                <a:lnTo>
                  <a:pt x="3752661" y="162963"/>
                </a:lnTo>
                <a:lnTo>
                  <a:pt x="3567065" y="172016"/>
                </a:lnTo>
                <a:lnTo>
                  <a:pt x="3548958" y="158436"/>
                </a:lnTo>
                <a:lnTo>
                  <a:pt x="3010277" y="167489"/>
                </a:lnTo>
                <a:lnTo>
                  <a:pt x="3010277" y="144856"/>
                </a:lnTo>
                <a:lnTo>
                  <a:pt x="2670772" y="140329"/>
                </a:lnTo>
                <a:lnTo>
                  <a:pt x="2666245" y="113168"/>
                </a:lnTo>
                <a:lnTo>
                  <a:pt x="2372008" y="113168"/>
                </a:lnTo>
                <a:lnTo>
                  <a:pt x="2367481" y="90535"/>
                </a:lnTo>
                <a:lnTo>
                  <a:pt x="2068717" y="90535"/>
                </a:lnTo>
                <a:lnTo>
                  <a:pt x="1978182" y="81481"/>
                </a:lnTo>
                <a:lnTo>
                  <a:pt x="1969129" y="67901"/>
                </a:lnTo>
                <a:lnTo>
                  <a:pt x="1760899" y="67901"/>
                </a:lnTo>
                <a:lnTo>
                  <a:pt x="1747319" y="54321"/>
                </a:lnTo>
                <a:lnTo>
                  <a:pt x="1398760" y="54321"/>
                </a:lnTo>
                <a:lnTo>
                  <a:pt x="1376127" y="31687"/>
                </a:lnTo>
                <a:lnTo>
                  <a:pt x="737857" y="36214"/>
                </a:lnTo>
                <a:lnTo>
                  <a:pt x="724277" y="18107"/>
                </a:lnTo>
                <a:lnTo>
                  <a:pt x="547734" y="22634"/>
                </a:lnTo>
                <a:lnTo>
                  <a:pt x="493414" y="0"/>
                </a:lnTo>
                <a:lnTo>
                  <a:pt x="0" y="0"/>
                </a:lnTo>
              </a:path>
            </a:pathLst>
          </a:custGeom>
          <a:noFill/>
          <a:ln w="28575">
            <a:solidFill>
              <a:schemeClr val="accent3"/>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46" name="Freeform 145">
            <a:extLst>
              <a:ext uri="{FF2B5EF4-FFF2-40B4-BE49-F238E27FC236}">
                <a16:creationId xmlns:a16="http://schemas.microsoft.com/office/drawing/2014/main" id="{A2DCD574-A279-CB4D-9921-4BEB9F73C728}"/>
              </a:ext>
            </a:extLst>
          </p:cNvPr>
          <p:cNvSpPr/>
          <p:nvPr/>
        </p:nvSpPr>
        <p:spPr bwMode="auto">
          <a:xfrm>
            <a:off x="6704091" y="2308634"/>
            <a:ext cx="4535786" cy="181069"/>
          </a:xfrm>
          <a:custGeom>
            <a:avLst/>
            <a:gdLst>
              <a:gd name="connsiteX0" fmla="*/ 0 w 4535786"/>
              <a:gd name="connsiteY0" fmla="*/ 0 h 181069"/>
              <a:gd name="connsiteX1" fmla="*/ 733331 w 4535786"/>
              <a:gd name="connsiteY1" fmla="*/ 9053 h 181069"/>
              <a:gd name="connsiteX2" fmla="*/ 959667 w 4535786"/>
              <a:gd name="connsiteY2" fmla="*/ 9053 h 181069"/>
              <a:gd name="connsiteX3" fmla="*/ 964194 w 4535786"/>
              <a:gd name="connsiteY3" fmla="*/ 18107 h 181069"/>
              <a:gd name="connsiteX4" fmla="*/ 1358020 w 4535786"/>
              <a:gd name="connsiteY4" fmla="*/ 31687 h 181069"/>
              <a:gd name="connsiteX5" fmla="*/ 1416867 w 4535786"/>
              <a:gd name="connsiteY5" fmla="*/ 40740 h 181069"/>
              <a:gd name="connsiteX6" fmla="*/ 1951022 w 4535786"/>
              <a:gd name="connsiteY6" fmla="*/ 40740 h 181069"/>
              <a:gd name="connsiteX7" fmla="*/ 2046083 w 4535786"/>
              <a:gd name="connsiteY7" fmla="*/ 54320 h 181069"/>
              <a:gd name="connsiteX8" fmla="*/ 2159252 w 4535786"/>
              <a:gd name="connsiteY8" fmla="*/ 54320 h 181069"/>
              <a:gd name="connsiteX9" fmla="*/ 2195465 w 4535786"/>
              <a:gd name="connsiteY9" fmla="*/ 67901 h 181069"/>
              <a:gd name="connsiteX10" fmla="*/ 2412749 w 4535786"/>
              <a:gd name="connsiteY10" fmla="*/ 67901 h 181069"/>
              <a:gd name="connsiteX11" fmla="*/ 2448962 w 4535786"/>
              <a:gd name="connsiteY11" fmla="*/ 90534 h 181069"/>
              <a:gd name="connsiteX12" fmla="*/ 2688879 w 4535786"/>
              <a:gd name="connsiteY12" fmla="*/ 90534 h 181069"/>
              <a:gd name="connsiteX13" fmla="*/ 2725093 w 4535786"/>
              <a:gd name="connsiteY13" fmla="*/ 108641 h 181069"/>
              <a:gd name="connsiteX14" fmla="*/ 2960483 w 4535786"/>
              <a:gd name="connsiteY14" fmla="*/ 108641 h 181069"/>
              <a:gd name="connsiteX15" fmla="*/ 2978590 w 4535786"/>
              <a:gd name="connsiteY15" fmla="*/ 131275 h 181069"/>
              <a:gd name="connsiteX16" fmla="*/ 3155133 w 4535786"/>
              <a:gd name="connsiteY16" fmla="*/ 140328 h 181069"/>
              <a:gd name="connsiteX17" fmla="*/ 3155133 w 4535786"/>
              <a:gd name="connsiteY17" fmla="*/ 140328 h 181069"/>
              <a:gd name="connsiteX18" fmla="*/ 3155133 w 4535786"/>
              <a:gd name="connsiteY18" fmla="*/ 140328 h 181069"/>
              <a:gd name="connsiteX19" fmla="*/ 3155133 w 4535786"/>
              <a:gd name="connsiteY19" fmla="*/ 140328 h 181069"/>
              <a:gd name="connsiteX20" fmla="*/ 3155133 w 4535786"/>
              <a:gd name="connsiteY20" fmla="*/ 181069 h 181069"/>
              <a:gd name="connsiteX21" fmla="*/ 3788875 w 4535786"/>
              <a:gd name="connsiteY21" fmla="*/ 181069 h 181069"/>
              <a:gd name="connsiteX22" fmla="*/ 4535786 w 4535786"/>
              <a:gd name="connsiteY22" fmla="*/ 172016 h 18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35786" h="181069">
                <a:moveTo>
                  <a:pt x="0" y="0"/>
                </a:moveTo>
                <a:lnTo>
                  <a:pt x="733331" y="9053"/>
                </a:lnTo>
                <a:lnTo>
                  <a:pt x="959667" y="9053"/>
                </a:lnTo>
                <a:lnTo>
                  <a:pt x="964194" y="18107"/>
                </a:lnTo>
                <a:lnTo>
                  <a:pt x="1358020" y="31687"/>
                </a:lnTo>
                <a:lnTo>
                  <a:pt x="1416867" y="40740"/>
                </a:lnTo>
                <a:lnTo>
                  <a:pt x="1951022" y="40740"/>
                </a:lnTo>
                <a:lnTo>
                  <a:pt x="2046083" y="54320"/>
                </a:lnTo>
                <a:lnTo>
                  <a:pt x="2159252" y="54320"/>
                </a:lnTo>
                <a:lnTo>
                  <a:pt x="2195465" y="67901"/>
                </a:lnTo>
                <a:lnTo>
                  <a:pt x="2412749" y="67901"/>
                </a:lnTo>
                <a:lnTo>
                  <a:pt x="2448962" y="90534"/>
                </a:lnTo>
                <a:lnTo>
                  <a:pt x="2688879" y="90534"/>
                </a:lnTo>
                <a:lnTo>
                  <a:pt x="2725093" y="108641"/>
                </a:lnTo>
                <a:lnTo>
                  <a:pt x="2960483" y="108641"/>
                </a:lnTo>
                <a:lnTo>
                  <a:pt x="2978590" y="131275"/>
                </a:lnTo>
                <a:lnTo>
                  <a:pt x="3155133" y="140328"/>
                </a:lnTo>
                <a:lnTo>
                  <a:pt x="3155133" y="140328"/>
                </a:lnTo>
                <a:lnTo>
                  <a:pt x="3155133" y="140328"/>
                </a:lnTo>
                <a:lnTo>
                  <a:pt x="3155133" y="140328"/>
                </a:lnTo>
                <a:lnTo>
                  <a:pt x="3155133" y="181069"/>
                </a:lnTo>
                <a:lnTo>
                  <a:pt x="3788875" y="181069"/>
                </a:lnTo>
                <a:lnTo>
                  <a:pt x="4535786" y="172016"/>
                </a:lnTo>
              </a:path>
            </a:pathLst>
          </a:custGeom>
          <a:noFill/>
          <a:ln w="28575">
            <a:solidFill>
              <a:schemeClr val="accent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7CA626A5-A660-3D4D-8E65-2BB4B2BBCF59}"/>
              </a:ext>
            </a:extLst>
          </p:cNvPr>
          <p:cNvSpPr/>
          <p:nvPr/>
        </p:nvSpPr>
        <p:spPr bwMode="auto">
          <a:xfrm>
            <a:off x="864606" y="2290527"/>
            <a:ext cx="4811917" cy="140328"/>
          </a:xfrm>
          <a:custGeom>
            <a:avLst/>
            <a:gdLst>
              <a:gd name="connsiteX0" fmla="*/ 4811917 w 4811917"/>
              <a:gd name="connsiteY0" fmla="*/ 122222 h 140328"/>
              <a:gd name="connsiteX1" fmla="*/ 4137434 w 4811917"/>
              <a:gd name="connsiteY1" fmla="*/ 140328 h 140328"/>
              <a:gd name="connsiteX2" fmla="*/ 4128380 w 4811917"/>
              <a:gd name="connsiteY2" fmla="*/ 113168 h 140328"/>
              <a:gd name="connsiteX3" fmla="*/ 3797929 w 4811917"/>
              <a:gd name="connsiteY3" fmla="*/ 117695 h 140328"/>
              <a:gd name="connsiteX4" fmla="*/ 3793402 w 4811917"/>
              <a:gd name="connsiteY4" fmla="*/ 90534 h 140328"/>
              <a:gd name="connsiteX5" fmla="*/ 3019331 w 4811917"/>
              <a:gd name="connsiteY5" fmla="*/ 95061 h 140328"/>
              <a:gd name="connsiteX6" fmla="*/ 2838261 w 4811917"/>
              <a:gd name="connsiteY6" fmla="*/ 95061 h 140328"/>
              <a:gd name="connsiteX7" fmla="*/ 2838261 w 4811917"/>
              <a:gd name="connsiteY7" fmla="*/ 95061 h 140328"/>
              <a:gd name="connsiteX8" fmla="*/ 2430855 w 4811917"/>
              <a:gd name="connsiteY8" fmla="*/ 67901 h 140328"/>
              <a:gd name="connsiteX9" fmla="*/ 2136618 w 4811917"/>
              <a:gd name="connsiteY9" fmla="*/ 49794 h 140328"/>
              <a:gd name="connsiteX10" fmla="*/ 1806166 w 4811917"/>
              <a:gd name="connsiteY10" fmla="*/ 40740 h 140328"/>
              <a:gd name="connsiteX11" fmla="*/ 1489295 w 4811917"/>
              <a:gd name="connsiteY11" fmla="*/ 22633 h 140328"/>
              <a:gd name="connsiteX12" fmla="*/ 1434974 w 4811917"/>
              <a:gd name="connsiteY12" fmla="*/ 13580 h 140328"/>
              <a:gd name="connsiteX13" fmla="*/ 986828 w 4811917"/>
              <a:gd name="connsiteY13" fmla="*/ 9053 h 140328"/>
              <a:gd name="connsiteX14" fmla="*/ 303291 w 4811917"/>
              <a:gd name="connsiteY14" fmla="*/ 0 h 140328"/>
              <a:gd name="connsiteX15" fmla="*/ 0 w 4811917"/>
              <a:gd name="connsiteY15" fmla="*/ 4526 h 14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11917" h="140328">
                <a:moveTo>
                  <a:pt x="4811917" y="122222"/>
                </a:moveTo>
                <a:lnTo>
                  <a:pt x="4137434" y="140328"/>
                </a:lnTo>
                <a:lnTo>
                  <a:pt x="4128380" y="113168"/>
                </a:lnTo>
                <a:lnTo>
                  <a:pt x="3797929" y="117695"/>
                </a:lnTo>
                <a:lnTo>
                  <a:pt x="3793402" y="90534"/>
                </a:lnTo>
                <a:lnTo>
                  <a:pt x="3019331" y="95061"/>
                </a:lnTo>
                <a:lnTo>
                  <a:pt x="2838261" y="95061"/>
                </a:lnTo>
                <a:lnTo>
                  <a:pt x="2838261" y="95061"/>
                </a:lnTo>
                <a:lnTo>
                  <a:pt x="2430855" y="67901"/>
                </a:lnTo>
                <a:lnTo>
                  <a:pt x="2136618" y="49794"/>
                </a:lnTo>
                <a:lnTo>
                  <a:pt x="1806166" y="40740"/>
                </a:lnTo>
                <a:lnTo>
                  <a:pt x="1489295" y="22633"/>
                </a:lnTo>
                <a:lnTo>
                  <a:pt x="1434974" y="13580"/>
                </a:lnTo>
                <a:lnTo>
                  <a:pt x="986828" y="9053"/>
                </a:lnTo>
                <a:lnTo>
                  <a:pt x="303291" y="0"/>
                </a:lnTo>
                <a:lnTo>
                  <a:pt x="0" y="4526"/>
                </a:lnTo>
              </a:path>
            </a:pathLst>
          </a:custGeom>
          <a:noFill/>
          <a:ln w="28575">
            <a:solidFill>
              <a:schemeClr val="accent3"/>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8E285E0-4931-6140-A961-BF439F7A501C}"/>
              </a:ext>
            </a:extLst>
          </p:cNvPr>
          <p:cNvSpPr/>
          <p:nvPr/>
        </p:nvSpPr>
        <p:spPr bwMode="auto">
          <a:xfrm>
            <a:off x="864606" y="2295053"/>
            <a:ext cx="4888871" cy="190123"/>
          </a:xfrm>
          <a:custGeom>
            <a:avLst/>
            <a:gdLst>
              <a:gd name="connsiteX0" fmla="*/ 0 w 4888871"/>
              <a:gd name="connsiteY0" fmla="*/ 0 h 190123"/>
              <a:gd name="connsiteX1" fmla="*/ 823865 w 4888871"/>
              <a:gd name="connsiteY1" fmla="*/ 4527 h 190123"/>
              <a:gd name="connsiteX2" fmla="*/ 1249378 w 4888871"/>
              <a:gd name="connsiteY2" fmla="*/ 13581 h 190123"/>
              <a:gd name="connsiteX3" fmla="*/ 1729212 w 4888871"/>
              <a:gd name="connsiteY3" fmla="*/ 27161 h 190123"/>
              <a:gd name="connsiteX4" fmla="*/ 2159251 w 4888871"/>
              <a:gd name="connsiteY4" fmla="*/ 45268 h 190123"/>
              <a:gd name="connsiteX5" fmla="*/ 2584764 w 4888871"/>
              <a:gd name="connsiteY5" fmla="*/ 54321 h 190123"/>
              <a:gd name="connsiteX6" fmla="*/ 3001224 w 4888871"/>
              <a:gd name="connsiteY6" fmla="*/ 67901 h 190123"/>
              <a:gd name="connsiteX7" fmla="*/ 3290935 w 4888871"/>
              <a:gd name="connsiteY7" fmla="*/ 104115 h 190123"/>
              <a:gd name="connsiteX8" fmla="*/ 3535378 w 4888871"/>
              <a:gd name="connsiteY8" fmla="*/ 126749 h 190123"/>
              <a:gd name="connsiteX9" fmla="*/ 3969944 w 4888871"/>
              <a:gd name="connsiteY9" fmla="*/ 131276 h 190123"/>
              <a:gd name="connsiteX10" fmla="*/ 4495045 w 4888871"/>
              <a:gd name="connsiteY10" fmla="*/ 126749 h 190123"/>
              <a:gd name="connsiteX11" fmla="*/ 4495045 w 4888871"/>
              <a:gd name="connsiteY11" fmla="*/ 190123 h 190123"/>
              <a:gd name="connsiteX12" fmla="*/ 4888871 w 4888871"/>
              <a:gd name="connsiteY12" fmla="*/ 190123 h 190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8871" h="190123">
                <a:moveTo>
                  <a:pt x="0" y="0"/>
                </a:moveTo>
                <a:lnTo>
                  <a:pt x="823865" y="4527"/>
                </a:lnTo>
                <a:lnTo>
                  <a:pt x="1249378" y="13581"/>
                </a:lnTo>
                <a:lnTo>
                  <a:pt x="1729212" y="27161"/>
                </a:lnTo>
                <a:lnTo>
                  <a:pt x="2159251" y="45268"/>
                </a:lnTo>
                <a:lnTo>
                  <a:pt x="2584764" y="54321"/>
                </a:lnTo>
                <a:lnTo>
                  <a:pt x="3001224" y="67901"/>
                </a:lnTo>
                <a:lnTo>
                  <a:pt x="3290935" y="104115"/>
                </a:lnTo>
                <a:lnTo>
                  <a:pt x="3535378" y="126749"/>
                </a:lnTo>
                <a:lnTo>
                  <a:pt x="3969944" y="131276"/>
                </a:lnTo>
                <a:lnTo>
                  <a:pt x="4495045" y="126749"/>
                </a:lnTo>
                <a:lnTo>
                  <a:pt x="4495045" y="190123"/>
                </a:lnTo>
                <a:lnTo>
                  <a:pt x="4888871" y="190123"/>
                </a:lnTo>
              </a:path>
            </a:pathLst>
          </a:custGeom>
          <a:noFill/>
          <a:ln w="28575">
            <a:solidFill>
              <a:schemeClr val="accent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28" name="Rectangle 27">
            <a:extLst>
              <a:ext uri="{FF2B5EF4-FFF2-40B4-BE49-F238E27FC236}">
                <a16:creationId xmlns:a16="http://schemas.microsoft.com/office/drawing/2014/main" id="{089EDC18-7EC9-5342-B621-8229155E6FFF}"/>
              </a:ext>
            </a:extLst>
          </p:cNvPr>
          <p:cNvSpPr/>
          <p:nvPr/>
        </p:nvSpPr>
        <p:spPr bwMode="auto">
          <a:xfrm>
            <a:off x="867191" y="4732217"/>
            <a:ext cx="2682842" cy="23513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monarchE: Preliminary Overall Survival Results</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5660097"/>
            <a:ext cx="10877529" cy="460996"/>
          </a:xfrm>
        </p:spPr>
        <p:txBody>
          <a:bodyPr/>
          <a:lstStyle/>
          <a:p>
            <a:r>
              <a:rPr lang="en-US" altLang="en-US" dirty="0"/>
              <a:t>Death rate was similar in both treatment arms: 3.4% vs 3.2%</a:t>
            </a:r>
          </a:p>
        </p:txBody>
      </p:sp>
      <p:sp>
        <p:nvSpPr>
          <p:cNvPr id="15" name="Text Box 15">
            <a:extLst>
              <a:ext uri="{FF2B5EF4-FFF2-40B4-BE49-F238E27FC236}">
                <a16:creationId xmlns:a16="http://schemas.microsoft.com/office/drawing/2014/main" id="{186A1414-6ED2-4C90-82A9-E831253FB2B0}"/>
              </a:ext>
            </a:extLst>
          </p:cNvPr>
          <p:cNvSpPr txBox="1">
            <a:spLocks noChangeArrowheads="1"/>
          </p:cNvSpPr>
          <p:nvPr/>
        </p:nvSpPr>
        <p:spPr bwMode="auto">
          <a:xfrm>
            <a:off x="432847" y="635877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0" dirty="0">
                <a:solidFill>
                  <a:schemeClr val="bg2"/>
                </a:solidFill>
                <a:latin typeface="Calibri" panose="020F0502020204030204" pitchFamily="34" charset="0"/>
                <a:cs typeface="Calibri" panose="020F0502020204030204" pitchFamily="34" charset="0"/>
              </a:rPr>
              <a:t>Harbeck. Ann Oncol. 2022;33:227.</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E26B2D92-48B7-0545-88DA-2B80C8DD1A02}"/>
              </a:ext>
            </a:extLst>
          </p:cNvPr>
          <p:cNvSpPr txBox="1"/>
          <p:nvPr/>
        </p:nvSpPr>
        <p:spPr bwMode="auto">
          <a:xfrm>
            <a:off x="904352" y="1654442"/>
            <a:ext cx="49337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ITT Population</a:t>
            </a:r>
          </a:p>
        </p:txBody>
      </p:sp>
      <p:sp>
        <p:nvSpPr>
          <p:cNvPr id="14" name="TextBox 13">
            <a:extLst>
              <a:ext uri="{FF2B5EF4-FFF2-40B4-BE49-F238E27FC236}">
                <a16:creationId xmlns:a16="http://schemas.microsoft.com/office/drawing/2014/main" id="{5886EAFB-49FC-EE4D-9B65-842D0A0D03A0}"/>
              </a:ext>
            </a:extLst>
          </p:cNvPr>
          <p:cNvSpPr txBox="1"/>
          <p:nvPr/>
        </p:nvSpPr>
        <p:spPr bwMode="auto">
          <a:xfrm>
            <a:off x="6621864" y="1654442"/>
            <a:ext cx="48603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Ki-67-High Population</a:t>
            </a:r>
          </a:p>
        </p:txBody>
      </p:sp>
      <p:cxnSp>
        <p:nvCxnSpPr>
          <p:cNvPr id="4" name="Straight Connector 3">
            <a:extLst>
              <a:ext uri="{FF2B5EF4-FFF2-40B4-BE49-F238E27FC236}">
                <a16:creationId xmlns:a16="http://schemas.microsoft.com/office/drawing/2014/main" id="{85225C48-B561-CA40-9E60-D9A664A1181E}"/>
              </a:ext>
            </a:extLst>
          </p:cNvPr>
          <p:cNvCxnSpPr>
            <a:cxnSpLocks/>
          </p:cNvCxnSpPr>
          <p:nvPr/>
        </p:nvCxnSpPr>
        <p:spPr bwMode="auto">
          <a:xfrm>
            <a:off x="844064" y="4983982"/>
            <a:ext cx="5084463"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728FFE14-D41E-B442-9C9C-D03F466A36A6}"/>
              </a:ext>
            </a:extLst>
          </p:cNvPr>
          <p:cNvCxnSpPr>
            <a:cxnSpLocks/>
          </p:cNvCxnSpPr>
          <p:nvPr/>
        </p:nvCxnSpPr>
        <p:spPr bwMode="auto">
          <a:xfrm flipV="1">
            <a:off x="854112" y="2301073"/>
            <a:ext cx="0" cy="269295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7BE319E-F777-F746-A684-8416D21CA4EE}"/>
              </a:ext>
            </a:extLst>
          </p:cNvPr>
          <p:cNvCxnSpPr>
            <a:cxnSpLocks/>
          </p:cNvCxnSpPr>
          <p:nvPr/>
        </p:nvCxnSpPr>
        <p:spPr bwMode="auto">
          <a:xfrm>
            <a:off x="783775" y="23111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0947150-87FC-0345-9234-A7E9A460BD39}"/>
              </a:ext>
            </a:extLst>
          </p:cNvPr>
          <p:cNvCxnSpPr>
            <a:cxnSpLocks/>
          </p:cNvCxnSpPr>
          <p:nvPr/>
        </p:nvCxnSpPr>
        <p:spPr bwMode="auto">
          <a:xfrm>
            <a:off x="783775" y="25784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4BBA5F6-2564-2F40-83EA-A74FE861ABBE}"/>
              </a:ext>
            </a:extLst>
          </p:cNvPr>
          <p:cNvCxnSpPr>
            <a:cxnSpLocks/>
          </p:cNvCxnSpPr>
          <p:nvPr/>
        </p:nvCxnSpPr>
        <p:spPr bwMode="auto">
          <a:xfrm>
            <a:off x="783775" y="28456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59DBBDF6-6849-6C4D-800E-9E751C21A97F}"/>
              </a:ext>
            </a:extLst>
          </p:cNvPr>
          <p:cNvCxnSpPr>
            <a:cxnSpLocks/>
          </p:cNvCxnSpPr>
          <p:nvPr/>
        </p:nvCxnSpPr>
        <p:spPr bwMode="auto">
          <a:xfrm>
            <a:off x="783775" y="31129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119CEBE-AEFC-E542-A2DF-EA0D71415025}"/>
              </a:ext>
            </a:extLst>
          </p:cNvPr>
          <p:cNvCxnSpPr>
            <a:cxnSpLocks/>
          </p:cNvCxnSpPr>
          <p:nvPr/>
        </p:nvCxnSpPr>
        <p:spPr bwMode="auto">
          <a:xfrm>
            <a:off x="783775" y="3380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43B2D39-133E-2F40-B9F3-AFD331CCB322}"/>
              </a:ext>
            </a:extLst>
          </p:cNvPr>
          <p:cNvCxnSpPr>
            <a:cxnSpLocks/>
          </p:cNvCxnSpPr>
          <p:nvPr/>
        </p:nvCxnSpPr>
        <p:spPr bwMode="auto">
          <a:xfrm>
            <a:off x="783775" y="36475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5243E93-E1B8-E740-A850-2044A3BF3A7D}"/>
              </a:ext>
            </a:extLst>
          </p:cNvPr>
          <p:cNvCxnSpPr>
            <a:cxnSpLocks/>
          </p:cNvCxnSpPr>
          <p:nvPr/>
        </p:nvCxnSpPr>
        <p:spPr bwMode="auto">
          <a:xfrm>
            <a:off x="783775" y="39148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584648E-DC66-784F-A16A-871DFE9D9E8C}"/>
              </a:ext>
            </a:extLst>
          </p:cNvPr>
          <p:cNvCxnSpPr>
            <a:cxnSpLocks/>
          </p:cNvCxnSpPr>
          <p:nvPr/>
        </p:nvCxnSpPr>
        <p:spPr bwMode="auto">
          <a:xfrm>
            <a:off x="783775" y="41821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01DE6EC-D43D-FD4E-8704-56706A1F5EEA}"/>
              </a:ext>
            </a:extLst>
          </p:cNvPr>
          <p:cNvCxnSpPr>
            <a:cxnSpLocks/>
          </p:cNvCxnSpPr>
          <p:nvPr/>
        </p:nvCxnSpPr>
        <p:spPr bwMode="auto">
          <a:xfrm>
            <a:off x="783775" y="44494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44ACC4A9-393B-B54B-AA3E-675A4B79D2D4}"/>
              </a:ext>
            </a:extLst>
          </p:cNvPr>
          <p:cNvCxnSpPr>
            <a:cxnSpLocks/>
          </p:cNvCxnSpPr>
          <p:nvPr/>
        </p:nvCxnSpPr>
        <p:spPr bwMode="auto">
          <a:xfrm>
            <a:off x="783775" y="47166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36C86A5-2EF3-E747-A291-597EC8709821}"/>
              </a:ext>
            </a:extLst>
          </p:cNvPr>
          <p:cNvCxnSpPr>
            <a:cxnSpLocks/>
          </p:cNvCxnSpPr>
          <p:nvPr/>
        </p:nvCxnSpPr>
        <p:spPr bwMode="auto">
          <a:xfrm>
            <a:off x="783775" y="49839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9F88A3DE-C17E-4644-8802-3C3A5668D11E}"/>
              </a:ext>
            </a:extLst>
          </p:cNvPr>
          <p:cNvCxnSpPr>
            <a:cxnSpLocks/>
          </p:cNvCxnSpPr>
          <p:nvPr/>
        </p:nvCxnSpPr>
        <p:spPr bwMode="auto">
          <a:xfrm>
            <a:off x="854112" y="49839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6421A73-2F50-8449-9927-1429F25E8FDA}"/>
              </a:ext>
            </a:extLst>
          </p:cNvPr>
          <p:cNvCxnSpPr>
            <a:cxnSpLocks/>
          </p:cNvCxnSpPr>
          <p:nvPr/>
        </p:nvCxnSpPr>
        <p:spPr bwMode="auto">
          <a:xfrm>
            <a:off x="1191103" y="49839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D482628-62DC-C342-8D9E-8EA952C3D0C6}"/>
              </a:ext>
            </a:extLst>
          </p:cNvPr>
          <p:cNvCxnSpPr>
            <a:cxnSpLocks/>
          </p:cNvCxnSpPr>
          <p:nvPr/>
        </p:nvCxnSpPr>
        <p:spPr bwMode="auto">
          <a:xfrm>
            <a:off x="1528094" y="49839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AD31342-378A-8B4C-8B55-1FCC2D0F2176}"/>
              </a:ext>
            </a:extLst>
          </p:cNvPr>
          <p:cNvCxnSpPr>
            <a:cxnSpLocks/>
          </p:cNvCxnSpPr>
          <p:nvPr/>
        </p:nvCxnSpPr>
        <p:spPr bwMode="auto">
          <a:xfrm>
            <a:off x="1865085" y="49839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CB40216-E07E-984D-B6D3-D1E4E2D25379}"/>
              </a:ext>
            </a:extLst>
          </p:cNvPr>
          <p:cNvCxnSpPr>
            <a:cxnSpLocks/>
          </p:cNvCxnSpPr>
          <p:nvPr/>
        </p:nvCxnSpPr>
        <p:spPr bwMode="auto">
          <a:xfrm>
            <a:off x="2202076" y="49839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478575F-4F3E-704A-B2AF-36AAEBD6758B}"/>
              </a:ext>
            </a:extLst>
          </p:cNvPr>
          <p:cNvCxnSpPr>
            <a:cxnSpLocks/>
          </p:cNvCxnSpPr>
          <p:nvPr/>
        </p:nvCxnSpPr>
        <p:spPr bwMode="auto">
          <a:xfrm>
            <a:off x="2539067" y="49839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61015B5-BABB-9840-A4AB-44F0CD0051CE}"/>
              </a:ext>
            </a:extLst>
          </p:cNvPr>
          <p:cNvCxnSpPr>
            <a:cxnSpLocks/>
          </p:cNvCxnSpPr>
          <p:nvPr/>
        </p:nvCxnSpPr>
        <p:spPr bwMode="auto">
          <a:xfrm>
            <a:off x="2876058" y="49839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A4E5D08-CF24-7C4C-823F-26E55209F36A}"/>
              </a:ext>
            </a:extLst>
          </p:cNvPr>
          <p:cNvCxnSpPr>
            <a:cxnSpLocks/>
          </p:cNvCxnSpPr>
          <p:nvPr/>
        </p:nvCxnSpPr>
        <p:spPr bwMode="auto">
          <a:xfrm>
            <a:off x="3213049" y="49839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2E9561B-580B-1F44-BCFE-CC4839AE6796}"/>
              </a:ext>
            </a:extLst>
          </p:cNvPr>
          <p:cNvCxnSpPr>
            <a:cxnSpLocks/>
          </p:cNvCxnSpPr>
          <p:nvPr/>
        </p:nvCxnSpPr>
        <p:spPr bwMode="auto">
          <a:xfrm>
            <a:off x="3550040" y="49839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C28EC23-5874-2C41-8FA3-36F4ED16BFCB}"/>
              </a:ext>
            </a:extLst>
          </p:cNvPr>
          <p:cNvCxnSpPr>
            <a:cxnSpLocks/>
          </p:cNvCxnSpPr>
          <p:nvPr/>
        </p:nvCxnSpPr>
        <p:spPr bwMode="auto">
          <a:xfrm>
            <a:off x="3887031" y="49839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C045C84-377C-CF46-9CF7-1DBBF090C956}"/>
              </a:ext>
            </a:extLst>
          </p:cNvPr>
          <p:cNvCxnSpPr>
            <a:cxnSpLocks/>
          </p:cNvCxnSpPr>
          <p:nvPr/>
        </p:nvCxnSpPr>
        <p:spPr bwMode="auto">
          <a:xfrm>
            <a:off x="4224022" y="49839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B0BA863-6C6B-C541-BE24-FEBAC7C79CF1}"/>
              </a:ext>
            </a:extLst>
          </p:cNvPr>
          <p:cNvCxnSpPr>
            <a:cxnSpLocks/>
          </p:cNvCxnSpPr>
          <p:nvPr/>
        </p:nvCxnSpPr>
        <p:spPr bwMode="auto">
          <a:xfrm>
            <a:off x="4561013" y="49839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5F89EA0-E436-D54B-9971-1DDC22DF9C12}"/>
              </a:ext>
            </a:extLst>
          </p:cNvPr>
          <p:cNvCxnSpPr>
            <a:cxnSpLocks/>
          </p:cNvCxnSpPr>
          <p:nvPr/>
        </p:nvCxnSpPr>
        <p:spPr bwMode="auto">
          <a:xfrm>
            <a:off x="4898004" y="49839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FFA8C72-5371-F44C-BEF7-2D152CA7502F}"/>
              </a:ext>
            </a:extLst>
          </p:cNvPr>
          <p:cNvCxnSpPr>
            <a:cxnSpLocks/>
          </p:cNvCxnSpPr>
          <p:nvPr/>
        </p:nvCxnSpPr>
        <p:spPr bwMode="auto">
          <a:xfrm>
            <a:off x="5234995" y="49839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506A5C9F-0BFA-B84B-A1A9-67E01F22A502}"/>
              </a:ext>
            </a:extLst>
          </p:cNvPr>
          <p:cNvCxnSpPr>
            <a:cxnSpLocks/>
          </p:cNvCxnSpPr>
          <p:nvPr/>
        </p:nvCxnSpPr>
        <p:spPr bwMode="auto">
          <a:xfrm>
            <a:off x="5571986" y="49839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ACE361C-4E6F-E542-B330-9DAE3D8E400B}"/>
              </a:ext>
            </a:extLst>
          </p:cNvPr>
          <p:cNvCxnSpPr>
            <a:cxnSpLocks/>
          </p:cNvCxnSpPr>
          <p:nvPr/>
        </p:nvCxnSpPr>
        <p:spPr bwMode="auto">
          <a:xfrm>
            <a:off x="5908981" y="498398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 name="TextBox 9">
            <a:extLst>
              <a:ext uri="{FF2B5EF4-FFF2-40B4-BE49-F238E27FC236}">
                <a16:creationId xmlns:a16="http://schemas.microsoft.com/office/drawing/2014/main" id="{0C010791-F6A9-B04C-9BA1-AC653C3D4420}"/>
              </a:ext>
            </a:extLst>
          </p:cNvPr>
          <p:cNvSpPr txBox="1"/>
          <p:nvPr/>
        </p:nvSpPr>
        <p:spPr bwMode="auto">
          <a:xfrm>
            <a:off x="311499" y="2139537"/>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100</a:t>
            </a:r>
          </a:p>
        </p:txBody>
      </p:sp>
      <p:sp>
        <p:nvSpPr>
          <p:cNvPr id="45" name="TextBox 44">
            <a:extLst>
              <a:ext uri="{FF2B5EF4-FFF2-40B4-BE49-F238E27FC236}">
                <a16:creationId xmlns:a16="http://schemas.microsoft.com/office/drawing/2014/main" id="{A8B9770C-18DC-1D4F-868C-565597ECBDC8}"/>
              </a:ext>
            </a:extLst>
          </p:cNvPr>
          <p:cNvSpPr txBox="1"/>
          <p:nvPr/>
        </p:nvSpPr>
        <p:spPr bwMode="auto">
          <a:xfrm>
            <a:off x="311499" y="2405676"/>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90</a:t>
            </a:r>
          </a:p>
        </p:txBody>
      </p:sp>
      <p:sp>
        <p:nvSpPr>
          <p:cNvPr id="46" name="TextBox 45">
            <a:extLst>
              <a:ext uri="{FF2B5EF4-FFF2-40B4-BE49-F238E27FC236}">
                <a16:creationId xmlns:a16="http://schemas.microsoft.com/office/drawing/2014/main" id="{3A1C80E0-68EC-F942-87C1-A1DB411F31E1}"/>
              </a:ext>
            </a:extLst>
          </p:cNvPr>
          <p:cNvSpPr txBox="1"/>
          <p:nvPr/>
        </p:nvSpPr>
        <p:spPr bwMode="auto">
          <a:xfrm>
            <a:off x="311499" y="2671815"/>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80</a:t>
            </a:r>
          </a:p>
        </p:txBody>
      </p:sp>
      <p:sp>
        <p:nvSpPr>
          <p:cNvPr id="47" name="TextBox 46">
            <a:extLst>
              <a:ext uri="{FF2B5EF4-FFF2-40B4-BE49-F238E27FC236}">
                <a16:creationId xmlns:a16="http://schemas.microsoft.com/office/drawing/2014/main" id="{9179B51B-86E6-6E43-A0F8-DA14D38C4F1C}"/>
              </a:ext>
            </a:extLst>
          </p:cNvPr>
          <p:cNvSpPr txBox="1"/>
          <p:nvPr/>
        </p:nvSpPr>
        <p:spPr bwMode="auto">
          <a:xfrm>
            <a:off x="311499" y="293795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70</a:t>
            </a:r>
          </a:p>
        </p:txBody>
      </p:sp>
      <p:sp>
        <p:nvSpPr>
          <p:cNvPr id="48" name="TextBox 47">
            <a:extLst>
              <a:ext uri="{FF2B5EF4-FFF2-40B4-BE49-F238E27FC236}">
                <a16:creationId xmlns:a16="http://schemas.microsoft.com/office/drawing/2014/main" id="{593845DC-1C88-7444-A2CE-641B70C5FA66}"/>
              </a:ext>
            </a:extLst>
          </p:cNvPr>
          <p:cNvSpPr txBox="1"/>
          <p:nvPr/>
        </p:nvSpPr>
        <p:spPr bwMode="auto">
          <a:xfrm>
            <a:off x="311499" y="3204093"/>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60</a:t>
            </a:r>
          </a:p>
        </p:txBody>
      </p:sp>
      <p:sp>
        <p:nvSpPr>
          <p:cNvPr id="49" name="TextBox 48">
            <a:extLst>
              <a:ext uri="{FF2B5EF4-FFF2-40B4-BE49-F238E27FC236}">
                <a16:creationId xmlns:a16="http://schemas.microsoft.com/office/drawing/2014/main" id="{74450691-8688-3640-B4DD-ED2475DA6350}"/>
              </a:ext>
            </a:extLst>
          </p:cNvPr>
          <p:cNvSpPr txBox="1"/>
          <p:nvPr/>
        </p:nvSpPr>
        <p:spPr bwMode="auto">
          <a:xfrm>
            <a:off x="311499" y="347023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50</a:t>
            </a:r>
          </a:p>
        </p:txBody>
      </p:sp>
      <p:sp>
        <p:nvSpPr>
          <p:cNvPr id="50" name="TextBox 49">
            <a:extLst>
              <a:ext uri="{FF2B5EF4-FFF2-40B4-BE49-F238E27FC236}">
                <a16:creationId xmlns:a16="http://schemas.microsoft.com/office/drawing/2014/main" id="{B2FD87B5-B54B-9940-8295-5F7B46AD84E9}"/>
              </a:ext>
            </a:extLst>
          </p:cNvPr>
          <p:cNvSpPr txBox="1"/>
          <p:nvPr/>
        </p:nvSpPr>
        <p:spPr bwMode="auto">
          <a:xfrm>
            <a:off x="311499" y="3736371"/>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40</a:t>
            </a:r>
          </a:p>
        </p:txBody>
      </p:sp>
      <p:sp>
        <p:nvSpPr>
          <p:cNvPr id="51" name="TextBox 50">
            <a:extLst>
              <a:ext uri="{FF2B5EF4-FFF2-40B4-BE49-F238E27FC236}">
                <a16:creationId xmlns:a16="http://schemas.microsoft.com/office/drawing/2014/main" id="{40463CE5-A4DE-6847-95ED-0DAF4A72C33D}"/>
              </a:ext>
            </a:extLst>
          </p:cNvPr>
          <p:cNvSpPr txBox="1"/>
          <p:nvPr/>
        </p:nvSpPr>
        <p:spPr bwMode="auto">
          <a:xfrm>
            <a:off x="311499" y="4002510"/>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30</a:t>
            </a:r>
          </a:p>
        </p:txBody>
      </p:sp>
      <p:sp>
        <p:nvSpPr>
          <p:cNvPr id="52" name="TextBox 51">
            <a:extLst>
              <a:ext uri="{FF2B5EF4-FFF2-40B4-BE49-F238E27FC236}">
                <a16:creationId xmlns:a16="http://schemas.microsoft.com/office/drawing/2014/main" id="{860220D9-75ED-EB4D-9FC4-093B1E742279}"/>
              </a:ext>
            </a:extLst>
          </p:cNvPr>
          <p:cNvSpPr txBox="1"/>
          <p:nvPr/>
        </p:nvSpPr>
        <p:spPr bwMode="auto">
          <a:xfrm>
            <a:off x="311499" y="4268649"/>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20</a:t>
            </a:r>
          </a:p>
        </p:txBody>
      </p:sp>
      <p:sp>
        <p:nvSpPr>
          <p:cNvPr id="53" name="TextBox 52">
            <a:extLst>
              <a:ext uri="{FF2B5EF4-FFF2-40B4-BE49-F238E27FC236}">
                <a16:creationId xmlns:a16="http://schemas.microsoft.com/office/drawing/2014/main" id="{54A01F47-BA10-5B4F-BB00-2646F420E305}"/>
              </a:ext>
            </a:extLst>
          </p:cNvPr>
          <p:cNvSpPr txBox="1"/>
          <p:nvPr/>
        </p:nvSpPr>
        <p:spPr bwMode="auto">
          <a:xfrm>
            <a:off x="311499" y="4534788"/>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a:t>
            </a:r>
          </a:p>
        </p:txBody>
      </p:sp>
      <p:sp>
        <p:nvSpPr>
          <p:cNvPr id="54" name="TextBox 53">
            <a:extLst>
              <a:ext uri="{FF2B5EF4-FFF2-40B4-BE49-F238E27FC236}">
                <a16:creationId xmlns:a16="http://schemas.microsoft.com/office/drawing/2014/main" id="{70BD7BC7-0DBF-8046-9B04-A8F06E584CA9}"/>
              </a:ext>
            </a:extLst>
          </p:cNvPr>
          <p:cNvSpPr txBox="1"/>
          <p:nvPr/>
        </p:nvSpPr>
        <p:spPr bwMode="auto">
          <a:xfrm>
            <a:off x="311499" y="4800927"/>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sp>
        <p:nvSpPr>
          <p:cNvPr id="55" name="TextBox 54">
            <a:extLst>
              <a:ext uri="{FF2B5EF4-FFF2-40B4-BE49-F238E27FC236}">
                <a16:creationId xmlns:a16="http://schemas.microsoft.com/office/drawing/2014/main" id="{ADC504B7-A100-8443-A12F-B64B1FF2BE72}"/>
              </a:ext>
            </a:extLst>
          </p:cNvPr>
          <p:cNvSpPr txBox="1"/>
          <p:nvPr/>
        </p:nvSpPr>
        <p:spPr bwMode="auto">
          <a:xfrm rot="16200000">
            <a:off x="-1072437" y="3528105"/>
            <a:ext cx="27247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Overall Survival (%)</a:t>
            </a:r>
          </a:p>
        </p:txBody>
      </p:sp>
      <p:sp>
        <p:nvSpPr>
          <p:cNvPr id="57" name="TextBox 56">
            <a:extLst>
              <a:ext uri="{FF2B5EF4-FFF2-40B4-BE49-F238E27FC236}">
                <a16:creationId xmlns:a16="http://schemas.microsoft.com/office/drawing/2014/main" id="{B5080B94-CA92-2142-9F77-5BACDB69CA05}"/>
              </a:ext>
            </a:extLst>
          </p:cNvPr>
          <p:cNvSpPr txBox="1"/>
          <p:nvPr/>
        </p:nvSpPr>
        <p:spPr bwMode="auto">
          <a:xfrm>
            <a:off x="844065" y="5235747"/>
            <a:ext cx="50649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Time, Mo</a:t>
            </a:r>
          </a:p>
        </p:txBody>
      </p:sp>
      <p:sp>
        <p:nvSpPr>
          <p:cNvPr id="58" name="TextBox 57">
            <a:extLst>
              <a:ext uri="{FF2B5EF4-FFF2-40B4-BE49-F238E27FC236}">
                <a16:creationId xmlns:a16="http://schemas.microsoft.com/office/drawing/2014/main" id="{3C2E9C0E-138C-C043-90E0-A3A41BFE59BE}"/>
              </a:ext>
            </a:extLst>
          </p:cNvPr>
          <p:cNvSpPr txBox="1"/>
          <p:nvPr/>
        </p:nvSpPr>
        <p:spPr bwMode="auto">
          <a:xfrm>
            <a:off x="1193629" y="4147441"/>
            <a:ext cx="20422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Abemaciclib + ET</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ET</a:t>
            </a:r>
          </a:p>
        </p:txBody>
      </p:sp>
      <p:sp>
        <p:nvSpPr>
          <p:cNvPr id="59" name="TextBox 58">
            <a:extLst>
              <a:ext uri="{FF2B5EF4-FFF2-40B4-BE49-F238E27FC236}">
                <a16:creationId xmlns:a16="http://schemas.microsoft.com/office/drawing/2014/main" id="{7ACF411B-C7AE-8B42-9E22-D018923EE9D0}"/>
              </a:ext>
            </a:extLst>
          </p:cNvPr>
          <p:cNvSpPr txBox="1"/>
          <p:nvPr/>
        </p:nvSpPr>
        <p:spPr bwMode="auto">
          <a:xfrm>
            <a:off x="857831" y="4696423"/>
            <a:ext cx="2692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cs typeface="Calibri" panose="020F0502020204030204" pitchFamily="34" charset="0"/>
              </a:rPr>
              <a:t>Abemaciclib duration</a:t>
            </a:r>
          </a:p>
        </p:txBody>
      </p:sp>
      <p:sp>
        <p:nvSpPr>
          <p:cNvPr id="61" name="TextBox 60">
            <a:extLst>
              <a:ext uri="{FF2B5EF4-FFF2-40B4-BE49-F238E27FC236}">
                <a16:creationId xmlns:a16="http://schemas.microsoft.com/office/drawing/2014/main" id="{E94DC9A5-041B-DD40-A5CF-5BA4A38BB428}"/>
              </a:ext>
            </a:extLst>
          </p:cNvPr>
          <p:cNvSpPr txBox="1"/>
          <p:nvPr/>
        </p:nvSpPr>
        <p:spPr bwMode="auto">
          <a:xfrm>
            <a:off x="5635236" y="497259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45</a:t>
            </a:r>
          </a:p>
        </p:txBody>
      </p:sp>
      <p:sp>
        <p:nvSpPr>
          <p:cNvPr id="62" name="TextBox 61">
            <a:extLst>
              <a:ext uri="{FF2B5EF4-FFF2-40B4-BE49-F238E27FC236}">
                <a16:creationId xmlns:a16="http://schemas.microsoft.com/office/drawing/2014/main" id="{C9CB5262-3347-DE43-8A21-F4190FF3BFDF}"/>
              </a:ext>
            </a:extLst>
          </p:cNvPr>
          <p:cNvSpPr txBox="1"/>
          <p:nvPr/>
        </p:nvSpPr>
        <p:spPr bwMode="auto">
          <a:xfrm>
            <a:off x="601273" y="497259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sp>
        <p:nvSpPr>
          <p:cNvPr id="63" name="TextBox 62">
            <a:extLst>
              <a:ext uri="{FF2B5EF4-FFF2-40B4-BE49-F238E27FC236}">
                <a16:creationId xmlns:a16="http://schemas.microsoft.com/office/drawing/2014/main" id="{36EBC1FE-E22E-B94A-BDC2-1FCCE7267F27}"/>
              </a:ext>
            </a:extLst>
          </p:cNvPr>
          <p:cNvSpPr txBox="1"/>
          <p:nvPr/>
        </p:nvSpPr>
        <p:spPr bwMode="auto">
          <a:xfrm>
            <a:off x="936871" y="497259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a:t>
            </a:r>
          </a:p>
        </p:txBody>
      </p:sp>
      <p:sp>
        <p:nvSpPr>
          <p:cNvPr id="64" name="TextBox 63">
            <a:extLst>
              <a:ext uri="{FF2B5EF4-FFF2-40B4-BE49-F238E27FC236}">
                <a16:creationId xmlns:a16="http://schemas.microsoft.com/office/drawing/2014/main" id="{558E0B7A-20BC-4D4F-B653-9E37517B4845}"/>
              </a:ext>
            </a:extLst>
          </p:cNvPr>
          <p:cNvSpPr txBox="1"/>
          <p:nvPr/>
        </p:nvSpPr>
        <p:spPr bwMode="auto">
          <a:xfrm>
            <a:off x="1272469" y="497259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6</a:t>
            </a:r>
          </a:p>
        </p:txBody>
      </p:sp>
      <p:sp>
        <p:nvSpPr>
          <p:cNvPr id="65" name="TextBox 64">
            <a:extLst>
              <a:ext uri="{FF2B5EF4-FFF2-40B4-BE49-F238E27FC236}">
                <a16:creationId xmlns:a16="http://schemas.microsoft.com/office/drawing/2014/main" id="{9A1DE946-AE47-F94A-A430-8D3B53843203}"/>
              </a:ext>
            </a:extLst>
          </p:cNvPr>
          <p:cNvSpPr txBox="1"/>
          <p:nvPr/>
        </p:nvSpPr>
        <p:spPr bwMode="auto">
          <a:xfrm>
            <a:off x="1608067" y="497259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9</a:t>
            </a:r>
          </a:p>
        </p:txBody>
      </p:sp>
      <p:sp>
        <p:nvSpPr>
          <p:cNvPr id="66" name="TextBox 65">
            <a:extLst>
              <a:ext uri="{FF2B5EF4-FFF2-40B4-BE49-F238E27FC236}">
                <a16:creationId xmlns:a16="http://schemas.microsoft.com/office/drawing/2014/main" id="{C38BE4E5-5127-BE43-A3D8-BAF995E51312}"/>
              </a:ext>
            </a:extLst>
          </p:cNvPr>
          <p:cNvSpPr txBox="1"/>
          <p:nvPr/>
        </p:nvSpPr>
        <p:spPr bwMode="auto">
          <a:xfrm>
            <a:off x="1943665" y="497259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12</a:t>
            </a:r>
          </a:p>
        </p:txBody>
      </p:sp>
      <p:sp>
        <p:nvSpPr>
          <p:cNvPr id="67" name="TextBox 66">
            <a:extLst>
              <a:ext uri="{FF2B5EF4-FFF2-40B4-BE49-F238E27FC236}">
                <a16:creationId xmlns:a16="http://schemas.microsoft.com/office/drawing/2014/main" id="{F873B0C0-2085-AB4D-A1E3-7CD9809B54AA}"/>
              </a:ext>
            </a:extLst>
          </p:cNvPr>
          <p:cNvSpPr txBox="1"/>
          <p:nvPr/>
        </p:nvSpPr>
        <p:spPr bwMode="auto">
          <a:xfrm>
            <a:off x="2279263" y="497259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15</a:t>
            </a:r>
          </a:p>
        </p:txBody>
      </p:sp>
      <p:sp>
        <p:nvSpPr>
          <p:cNvPr id="68" name="TextBox 67">
            <a:extLst>
              <a:ext uri="{FF2B5EF4-FFF2-40B4-BE49-F238E27FC236}">
                <a16:creationId xmlns:a16="http://schemas.microsoft.com/office/drawing/2014/main" id="{3E692BD2-458C-5243-86FA-89DA63AD4AC8}"/>
              </a:ext>
            </a:extLst>
          </p:cNvPr>
          <p:cNvSpPr txBox="1"/>
          <p:nvPr/>
        </p:nvSpPr>
        <p:spPr bwMode="auto">
          <a:xfrm>
            <a:off x="2614861" y="497259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18</a:t>
            </a:r>
          </a:p>
        </p:txBody>
      </p:sp>
      <p:sp>
        <p:nvSpPr>
          <p:cNvPr id="69" name="TextBox 68">
            <a:extLst>
              <a:ext uri="{FF2B5EF4-FFF2-40B4-BE49-F238E27FC236}">
                <a16:creationId xmlns:a16="http://schemas.microsoft.com/office/drawing/2014/main" id="{78BA06E9-F718-D246-B86D-4B59D222C375}"/>
              </a:ext>
            </a:extLst>
          </p:cNvPr>
          <p:cNvSpPr txBox="1"/>
          <p:nvPr/>
        </p:nvSpPr>
        <p:spPr bwMode="auto">
          <a:xfrm>
            <a:off x="2950459" y="497259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21</a:t>
            </a:r>
          </a:p>
        </p:txBody>
      </p:sp>
      <p:sp>
        <p:nvSpPr>
          <p:cNvPr id="70" name="TextBox 69">
            <a:extLst>
              <a:ext uri="{FF2B5EF4-FFF2-40B4-BE49-F238E27FC236}">
                <a16:creationId xmlns:a16="http://schemas.microsoft.com/office/drawing/2014/main" id="{DAF129E5-A892-D541-8CF6-5A09EA54944D}"/>
              </a:ext>
            </a:extLst>
          </p:cNvPr>
          <p:cNvSpPr txBox="1"/>
          <p:nvPr/>
        </p:nvSpPr>
        <p:spPr bwMode="auto">
          <a:xfrm>
            <a:off x="3286057" y="497259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24</a:t>
            </a:r>
          </a:p>
        </p:txBody>
      </p:sp>
      <p:sp>
        <p:nvSpPr>
          <p:cNvPr id="71" name="TextBox 70">
            <a:extLst>
              <a:ext uri="{FF2B5EF4-FFF2-40B4-BE49-F238E27FC236}">
                <a16:creationId xmlns:a16="http://schemas.microsoft.com/office/drawing/2014/main" id="{FB384D94-66D6-8A40-8035-F29A07B444B9}"/>
              </a:ext>
            </a:extLst>
          </p:cNvPr>
          <p:cNvSpPr txBox="1"/>
          <p:nvPr/>
        </p:nvSpPr>
        <p:spPr bwMode="auto">
          <a:xfrm>
            <a:off x="3621655" y="497259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27</a:t>
            </a:r>
          </a:p>
        </p:txBody>
      </p:sp>
      <p:sp>
        <p:nvSpPr>
          <p:cNvPr id="72" name="TextBox 71">
            <a:extLst>
              <a:ext uri="{FF2B5EF4-FFF2-40B4-BE49-F238E27FC236}">
                <a16:creationId xmlns:a16="http://schemas.microsoft.com/office/drawing/2014/main" id="{95DDDA08-AB1B-3547-A340-161B0A45244B}"/>
              </a:ext>
            </a:extLst>
          </p:cNvPr>
          <p:cNvSpPr txBox="1"/>
          <p:nvPr/>
        </p:nvSpPr>
        <p:spPr bwMode="auto">
          <a:xfrm>
            <a:off x="3957253" y="497259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30</a:t>
            </a:r>
          </a:p>
        </p:txBody>
      </p:sp>
      <p:sp>
        <p:nvSpPr>
          <p:cNvPr id="73" name="TextBox 72">
            <a:extLst>
              <a:ext uri="{FF2B5EF4-FFF2-40B4-BE49-F238E27FC236}">
                <a16:creationId xmlns:a16="http://schemas.microsoft.com/office/drawing/2014/main" id="{1F61153C-84FB-7D48-9960-F83D05585DE2}"/>
              </a:ext>
            </a:extLst>
          </p:cNvPr>
          <p:cNvSpPr txBox="1"/>
          <p:nvPr/>
        </p:nvSpPr>
        <p:spPr bwMode="auto">
          <a:xfrm>
            <a:off x="4292851" y="497259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33</a:t>
            </a:r>
          </a:p>
        </p:txBody>
      </p:sp>
      <p:sp>
        <p:nvSpPr>
          <p:cNvPr id="74" name="TextBox 73">
            <a:extLst>
              <a:ext uri="{FF2B5EF4-FFF2-40B4-BE49-F238E27FC236}">
                <a16:creationId xmlns:a16="http://schemas.microsoft.com/office/drawing/2014/main" id="{4404D1F9-59EC-1F48-A1AD-605E7D18050A}"/>
              </a:ext>
            </a:extLst>
          </p:cNvPr>
          <p:cNvSpPr txBox="1"/>
          <p:nvPr/>
        </p:nvSpPr>
        <p:spPr bwMode="auto">
          <a:xfrm>
            <a:off x="4628449" y="497259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36</a:t>
            </a:r>
          </a:p>
        </p:txBody>
      </p:sp>
      <p:sp>
        <p:nvSpPr>
          <p:cNvPr id="75" name="TextBox 74">
            <a:extLst>
              <a:ext uri="{FF2B5EF4-FFF2-40B4-BE49-F238E27FC236}">
                <a16:creationId xmlns:a16="http://schemas.microsoft.com/office/drawing/2014/main" id="{DDDA7E91-CA2D-FE42-9677-39324F958CE0}"/>
              </a:ext>
            </a:extLst>
          </p:cNvPr>
          <p:cNvSpPr txBox="1"/>
          <p:nvPr/>
        </p:nvSpPr>
        <p:spPr bwMode="auto">
          <a:xfrm>
            <a:off x="4964047" y="497259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39</a:t>
            </a:r>
          </a:p>
        </p:txBody>
      </p:sp>
      <p:sp>
        <p:nvSpPr>
          <p:cNvPr id="76" name="TextBox 75">
            <a:extLst>
              <a:ext uri="{FF2B5EF4-FFF2-40B4-BE49-F238E27FC236}">
                <a16:creationId xmlns:a16="http://schemas.microsoft.com/office/drawing/2014/main" id="{43826685-1A44-9C48-9505-8D4E90E6AA7D}"/>
              </a:ext>
            </a:extLst>
          </p:cNvPr>
          <p:cNvSpPr txBox="1"/>
          <p:nvPr/>
        </p:nvSpPr>
        <p:spPr bwMode="auto">
          <a:xfrm>
            <a:off x="5299645" y="497259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42</a:t>
            </a:r>
          </a:p>
        </p:txBody>
      </p:sp>
      <p:cxnSp>
        <p:nvCxnSpPr>
          <p:cNvPr id="60" name="Straight Connector 59">
            <a:extLst>
              <a:ext uri="{FF2B5EF4-FFF2-40B4-BE49-F238E27FC236}">
                <a16:creationId xmlns:a16="http://schemas.microsoft.com/office/drawing/2014/main" id="{36AB405E-F1DF-E94E-9A19-11042736F6B5}"/>
              </a:ext>
            </a:extLst>
          </p:cNvPr>
          <p:cNvCxnSpPr>
            <a:cxnSpLocks/>
          </p:cNvCxnSpPr>
          <p:nvPr/>
        </p:nvCxnSpPr>
        <p:spPr bwMode="auto">
          <a:xfrm>
            <a:off x="996156" y="4314965"/>
            <a:ext cx="254232" cy="0"/>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8FDAE900-C735-0A42-ABAD-E75CCF119D78}"/>
              </a:ext>
            </a:extLst>
          </p:cNvPr>
          <p:cNvCxnSpPr>
            <a:cxnSpLocks/>
          </p:cNvCxnSpPr>
          <p:nvPr/>
        </p:nvCxnSpPr>
        <p:spPr bwMode="auto">
          <a:xfrm>
            <a:off x="996156" y="4556889"/>
            <a:ext cx="254232" cy="0"/>
          </a:xfrm>
          <a:prstGeom prst="line">
            <a:avLst/>
          </a:prstGeom>
          <a:noFill/>
          <a:ln w="28575" cap="flat" cmpd="sng" algn="ctr">
            <a:solidFill>
              <a:schemeClr val="accent3"/>
            </a:solidFill>
            <a:prstDash val="solid"/>
            <a:round/>
            <a:headEnd type="none" w="med" len="med"/>
            <a:tailEnd type="none" w="med" len="med"/>
          </a:ln>
          <a:effectLst/>
        </p:spPr>
      </p:cxnSp>
      <p:graphicFrame>
        <p:nvGraphicFramePr>
          <p:cNvPr id="77" name="Table 77">
            <a:extLst>
              <a:ext uri="{FF2B5EF4-FFF2-40B4-BE49-F238E27FC236}">
                <a16:creationId xmlns:a16="http://schemas.microsoft.com/office/drawing/2014/main" id="{FFB5C9DA-0F50-2E44-8C4A-CFDF20FA1ED1}"/>
              </a:ext>
            </a:extLst>
          </p:cNvPr>
          <p:cNvGraphicFramePr>
            <a:graphicFrameLocks noGrp="1"/>
          </p:cNvGraphicFramePr>
          <p:nvPr/>
        </p:nvGraphicFramePr>
        <p:xfrm>
          <a:off x="1556727" y="2827743"/>
          <a:ext cx="4308806" cy="1127760"/>
        </p:xfrm>
        <a:graphic>
          <a:graphicData uri="http://schemas.openxmlformats.org/drawingml/2006/table">
            <a:tbl>
              <a:tblPr firstRow="1" bandRow="1">
                <a:tableStyleId>{93296810-A885-4BE3-A3E7-6D5BEEA58F35}</a:tableStyleId>
              </a:tblPr>
              <a:tblGrid>
                <a:gridCol w="1830920">
                  <a:extLst>
                    <a:ext uri="{9D8B030D-6E8A-4147-A177-3AD203B41FA5}">
                      <a16:colId xmlns:a16="http://schemas.microsoft.com/office/drawing/2014/main" val="2458069935"/>
                    </a:ext>
                  </a:extLst>
                </a:gridCol>
                <a:gridCol w="1450341">
                  <a:extLst>
                    <a:ext uri="{9D8B030D-6E8A-4147-A177-3AD203B41FA5}">
                      <a16:colId xmlns:a16="http://schemas.microsoft.com/office/drawing/2014/main" val="1182414223"/>
                    </a:ext>
                  </a:extLst>
                </a:gridCol>
                <a:gridCol w="1027545">
                  <a:extLst>
                    <a:ext uri="{9D8B030D-6E8A-4147-A177-3AD203B41FA5}">
                      <a16:colId xmlns:a16="http://schemas.microsoft.com/office/drawing/2014/main" val="576305837"/>
                    </a:ext>
                  </a:extLst>
                </a:gridCol>
              </a:tblGrid>
              <a:tr h="0">
                <a:tc>
                  <a:txBody>
                    <a:bodyPr/>
                    <a:lstStyle/>
                    <a:p>
                      <a:endParaRPr lang="en-US" sz="14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Abemaciclib + ET</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(N = 2808)</a:t>
                      </a:r>
                    </a:p>
                  </a:txBody>
                  <a:tcPr>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ET Alone</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(N = 2829)</a:t>
                      </a:r>
                    </a:p>
                  </a:txBody>
                  <a:tcPr>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8657874"/>
                  </a:ext>
                </a:extLst>
              </a:tr>
              <a:tr h="0">
                <a:tc>
                  <a:txBody>
                    <a:bodyPr/>
                    <a:lstStyle/>
                    <a:p>
                      <a:r>
                        <a:rPr lang="en-US" sz="1400" dirty="0">
                          <a:solidFill>
                            <a:schemeClr val="bg1"/>
                          </a:solidFill>
                          <a:latin typeface="Calibri" panose="020F0502020204030204" pitchFamily="34" charset="0"/>
                          <a:cs typeface="Calibri" panose="020F0502020204030204" pitchFamily="34" charset="0"/>
                        </a:rPr>
                        <a:t>OS events, N (%)</a:t>
                      </a:r>
                    </a:p>
                  </a:txBody>
                  <a:tcPr>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96 (3.4)</a:t>
                      </a:r>
                    </a:p>
                  </a:txBody>
                  <a:tcPr>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90 (3.2)</a:t>
                      </a:r>
                    </a:p>
                  </a:txBody>
                  <a:tcPr>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7017760"/>
                  </a:ext>
                </a:extLst>
              </a:tr>
              <a:tr h="0">
                <a:tc>
                  <a:txBody>
                    <a:bodyPr/>
                    <a:lstStyle/>
                    <a:p>
                      <a:r>
                        <a:rPr lang="en-US" sz="1400" dirty="0">
                          <a:solidFill>
                            <a:schemeClr val="bg1"/>
                          </a:solidFill>
                          <a:latin typeface="Calibri" panose="020F0502020204030204" pitchFamily="34" charset="0"/>
                          <a:cs typeface="Calibri" panose="020F0502020204030204" pitchFamily="34" charset="0"/>
                        </a:rPr>
                        <a:t>HR estimate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r>
                        <a:rPr lang="en-US" sz="1400" dirty="0">
                          <a:solidFill>
                            <a:schemeClr val="bg1"/>
                          </a:solidFill>
                          <a:latin typeface="Calibri" panose="020F0502020204030204" pitchFamily="34" charset="0"/>
                          <a:cs typeface="Calibri" panose="020F0502020204030204" pitchFamily="34" charset="0"/>
                        </a:rPr>
                        <a:t>1.091 (0.818-1.455)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89740060"/>
                  </a:ext>
                </a:extLst>
              </a:tr>
            </a:tbl>
          </a:graphicData>
        </a:graphic>
      </p:graphicFrame>
      <p:sp>
        <p:nvSpPr>
          <p:cNvPr id="82" name="Rectangle 81">
            <a:extLst>
              <a:ext uri="{FF2B5EF4-FFF2-40B4-BE49-F238E27FC236}">
                <a16:creationId xmlns:a16="http://schemas.microsoft.com/office/drawing/2014/main" id="{F45B8029-0FD5-784E-B861-409F43B0D596}"/>
              </a:ext>
            </a:extLst>
          </p:cNvPr>
          <p:cNvSpPr/>
          <p:nvPr/>
        </p:nvSpPr>
        <p:spPr bwMode="auto">
          <a:xfrm>
            <a:off x="6707461" y="4729829"/>
            <a:ext cx="2682842" cy="23513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cxnSp>
        <p:nvCxnSpPr>
          <p:cNvPr id="83" name="Straight Connector 82">
            <a:extLst>
              <a:ext uri="{FF2B5EF4-FFF2-40B4-BE49-F238E27FC236}">
                <a16:creationId xmlns:a16="http://schemas.microsoft.com/office/drawing/2014/main" id="{46BC99CA-2BD2-4E45-B877-45511AFACC45}"/>
              </a:ext>
            </a:extLst>
          </p:cNvPr>
          <p:cNvCxnSpPr>
            <a:cxnSpLocks/>
          </p:cNvCxnSpPr>
          <p:nvPr/>
        </p:nvCxnSpPr>
        <p:spPr bwMode="auto">
          <a:xfrm>
            <a:off x="6684334" y="4981594"/>
            <a:ext cx="5084463"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7355C065-B607-B14C-B026-EB5C15B7E516}"/>
              </a:ext>
            </a:extLst>
          </p:cNvPr>
          <p:cNvCxnSpPr>
            <a:cxnSpLocks/>
          </p:cNvCxnSpPr>
          <p:nvPr/>
        </p:nvCxnSpPr>
        <p:spPr bwMode="auto">
          <a:xfrm flipV="1">
            <a:off x="6694382" y="2298685"/>
            <a:ext cx="0" cy="2692958"/>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53C1AA79-424D-BD4B-A02C-4FFB04EDBA23}"/>
              </a:ext>
            </a:extLst>
          </p:cNvPr>
          <p:cNvCxnSpPr>
            <a:cxnSpLocks/>
          </p:cNvCxnSpPr>
          <p:nvPr/>
        </p:nvCxnSpPr>
        <p:spPr bwMode="auto">
          <a:xfrm>
            <a:off x="6624045" y="23087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F0A56757-DA1B-B345-B2AC-8DE959F76AFC}"/>
              </a:ext>
            </a:extLst>
          </p:cNvPr>
          <p:cNvCxnSpPr>
            <a:cxnSpLocks/>
          </p:cNvCxnSpPr>
          <p:nvPr/>
        </p:nvCxnSpPr>
        <p:spPr bwMode="auto">
          <a:xfrm>
            <a:off x="6624045" y="25760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43E40812-1A21-EC48-A190-3D81BA496FA9}"/>
              </a:ext>
            </a:extLst>
          </p:cNvPr>
          <p:cNvCxnSpPr>
            <a:cxnSpLocks/>
          </p:cNvCxnSpPr>
          <p:nvPr/>
        </p:nvCxnSpPr>
        <p:spPr bwMode="auto">
          <a:xfrm>
            <a:off x="6624045" y="28433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9044ABB-8F1A-BE45-8067-F73E29046282}"/>
              </a:ext>
            </a:extLst>
          </p:cNvPr>
          <p:cNvCxnSpPr>
            <a:cxnSpLocks/>
          </p:cNvCxnSpPr>
          <p:nvPr/>
        </p:nvCxnSpPr>
        <p:spPr bwMode="auto">
          <a:xfrm>
            <a:off x="6624045" y="31105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B65F5DF-3823-D542-B92B-DB054C0F1B4E}"/>
              </a:ext>
            </a:extLst>
          </p:cNvPr>
          <p:cNvCxnSpPr>
            <a:cxnSpLocks/>
          </p:cNvCxnSpPr>
          <p:nvPr/>
        </p:nvCxnSpPr>
        <p:spPr bwMode="auto">
          <a:xfrm>
            <a:off x="6624045" y="33778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4D4DCC0-D582-F042-850D-6CB19FBDA3ED}"/>
              </a:ext>
            </a:extLst>
          </p:cNvPr>
          <p:cNvCxnSpPr>
            <a:cxnSpLocks/>
          </p:cNvCxnSpPr>
          <p:nvPr/>
        </p:nvCxnSpPr>
        <p:spPr bwMode="auto">
          <a:xfrm>
            <a:off x="6624045" y="36451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3EA0140-CD1A-B34D-8DFD-D0A301B5B7E4}"/>
              </a:ext>
            </a:extLst>
          </p:cNvPr>
          <p:cNvCxnSpPr>
            <a:cxnSpLocks/>
          </p:cNvCxnSpPr>
          <p:nvPr/>
        </p:nvCxnSpPr>
        <p:spPr bwMode="auto">
          <a:xfrm>
            <a:off x="6624045" y="39124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8D70D3DA-7B4A-4249-9408-3547280558D9}"/>
              </a:ext>
            </a:extLst>
          </p:cNvPr>
          <p:cNvCxnSpPr>
            <a:cxnSpLocks/>
          </p:cNvCxnSpPr>
          <p:nvPr/>
        </p:nvCxnSpPr>
        <p:spPr bwMode="auto">
          <a:xfrm>
            <a:off x="6624045" y="41797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E48530ED-483C-1C43-BB26-ED23D34FD3D5}"/>
              </a:ext>
            </a:extLst>
          </p:cNvPr>
          <p:cNvCxnSpPr>
            <a:cxnSpLocks/>
          </p:cNvCxnSpPr>
          <p:nvPr/>
        </p:nvCxnSpPr>
        <p:spPr bwMode="auto">
          <a:xfrm>
            <a:off x="6624045" y="44470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C15EFFC-F7FF-0F49-81F0-CC631A093BEF}"/>
              </a:ext>
            </a:extLst>
          </p:cNvPr>
          <p:cNvCxnSpPr>
            <a:cxnSpLocks/>
          </p:cNvCxnSpPr>
          <p:nvPr/>
        </p:nvCxnSpPr>
        <p:spPr bwMode="auto">
          <a:xfrm>
            <a:off x="6624045" y="47143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2DFC5E81-897B-554A-A255-FF9E90A9192A}"/>
              </a:ext>
            </a:extLst>
          </p:cNvPr>
          <p:cNvCxnSpPr>
            <a:cxnSpLocks/>
          </p:cNvCxnSpPr>
          <p:nvPr/>
        </p:nvCxnSpPr>
        <p:spPr bwMode="auto">
          <a:xfrm>
            <a:off x="6624045" y="49815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C1E220A2-0C2E-4840-9993-5326BBF3AA60}"/>
              </a:ext>
            </a:extLst>
          </p:cNvPr>
          <p:cNvCxnSpPr>
            <a:cxnSpLocks/>
          </p:cNvCxnSpPr>
          <p:nvPr/>
        </p:nvCxnSpPr>
        <p:spPr bwMode="auto">
          <a:xfrm>
            <a:off x="6694382" y="4981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0E5E1BB2-0149-C54C-8F21-9F1F05CE324E}"/>
              </a:ext>
            </a:extLst>
          </p:cNvPr>
          <p:cNvCxnSpPr>
            <a:cxnSpLocks/>
          </p:cNvCxnSpPr>
          <p:nvPr/>
        </p:nvCxnSpPr>
        <p:spPr bwMode="auto">
          <a:xfrm>
            <a:off x="7031373" y="4981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9FE86522-E0CF-EF42-9189-5FD76B188CD1}"/>
              </a:ext>
            </a:extLst>
          </p:cNvPr>
          <p:cNvCxnSpPr>
            <a:cxnSpLocks/>
          </p:cNvCxnSpPr>
          <p:nvPr/>
        </p:nvCxnSpPr>
        <p:spPr bwMode="auto">
          <a:xfrm>
            <a:off x="7368364" y="4981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844E9F18-5366-B241-BC08-867E85450280}"/>
              </a:ext>
            </a:extLst>
          </p:cNvPr>
          <p:cNvCxnSpPr>
            <a:cxnSpLocks/>
          </p:cNvCxnSpPr>
          <p:nvPr/>
        </p:nvCxnSpPr>
        <p:spPr bwMode="auto">
          <a:xfrm>
            <a:off x="7705355" y="4981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E8FB06FE-6032-3C4B-92D0-820CEAB8FC07}"/>
              </a:ext>
            </a:extLst>
          </p:cNvPr>
          <p:cNvCxnSpPr>
            <a:cxnSpLocks/>
          </p:cNvCxnSpPr>
          <p:nvPr/>
        </p:nvCxnSpPr>
        <p:spPr bwMode="auto">
          <a:xfrm>
            <a:off x="8042346" y="4981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ED8256C8-B64D-7D4F-A3EB-E6AB32EFF09F}"/>
              </a:ext>
            </a:extLst>
          </p:cNvPr>
          <p:cNvCxnSpPr>
            <a:cxnSpLocks/>
          </p:cNvCxnSpPr>
          <p:nvPr/>
        </p:nvCxnSpPr>
        <p:spPr bwMode="auto">
          <a:xfrm>
            <a:off x="8379337" y="4981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B1EDB608-5525-A14D-83C1-E6D048330525}"/>
              </a:ext>
            </a:extLst>
          </p:cNvPr>
          <p:cNvCxnSpPr>
            <a:cxnSpLocks/>
          </p:cNvCxnSpPr>
          <p:nvPr/>
        </p:nvCxnSpPr>
        <p:spPr bwMode="auto">
          <a:xfrm>
            <a:off x="8716328" y="4981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66EAE63A-B6B7-D44D-A260-733AAC9A484A}"/>
              </a:ext>
            </a:extLst>
          </p:cNvPr>
          <p:cNvCxnSpPr>
            <a:cxnSpLocks/>
          </p:cNvCxnSpPr>
          <p:nvPr/>
        </p:nvCxnSpPr>
        <p:spPr bwMode="auto">
          <a:xfrm>
            <a:off x="9053319" y="4981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9448349-A46C-844F-BA1B-EF59031FCC64}"/>
              </a:ext>
            </a:extLst>
          </p:cNvPr>
          <p:cNvCxnSpPr>
            <a:cxnSpLocks/>
          </p:cNvCxnSpPr>
          <p:nvPr/>
        </p:nvCxnSpPr>
        <p:spPr bwMode="auto">
          <a:xfrm>
            <a:off x="9390310" y="4981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C26C4D98-82ED-CF4B-A759-91CBCE77AC4F}"/>
              </a:ext>
            </a:extLst>
          </p:cNvPr>
          <p:cNvCxnSpPr>
            <a:cxnSpLocks/>
          </p:cNvCxnSpPr>
          <p:nvPr/>
        </p:nvCxnSpPr>
        <p:spPr bwMode="auto">
          <a:xfrm>
            <a:off x="9727301" y="4981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D58F0CD-1023-4D4E-B099-F224FA2488FC}"/>
              </a:ext>
            </a:extLst>
          </p:cNvPr>
          <p:cNvCxnSpPr>
            <a:cxnSpLocks/>
          </p:cNvCxnSpPr>
          <p:nvPr/>
        </p:nvCxnSpPr>
        <p:spPr bwMode="auto">
          <a:xfrm>
            <a:off x="10064292" y="4981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E1BB09EA-C582-DA48-8584-296F0C0B3FA0}"/>
              </a:ext>
            </a:extLst>
          </p:cNvPr>
          <p:cNvCxnSpPr>
            <a:cxnSpLocks/>
          </p:cNvCxnSpPr>
          <p:nvPr/>
        </p:nvCxnSpPr>
        <p:spPr bwMode="auto">
          <a:xfrm>
            <a:off x="10401283" y="4981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9D5ED1B0-489B-BE48-81ED-85E318CF0C29}"/>
              </a:ext>
            </a:extLst>
          </p:cNvPr>
          <p:cNvCxnSpPr>
            <a:cxnSpLocks/>
          </p:cNvCxnSpPr>
          <p:nvPr/>
        </p:nvCxnSpPr>
        <p:spPr bwMode="auto">
          <a:xfrm>
            <a:off x="10738274" y="4981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E8C26AD2-01EA-4F4B-95F2-E36E9E864584}"/>
              </a:ext>
            </a:extLst>
          </p:cNvPr>
          <p:cNvCxnSpPr>
            <a:cxnSpLocks/>
          </p:cNvCxnSpPr>
          <p:nvPr/>
        </p:nvCxnSpPr>
        <p:spPr bwMode="auto">
          <a:xfrm>
            <a:off x="11075265" y="4981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619FFAB-C512-204B-9657-15AEF6300F43}"/>
              </a:ext>
            </a:extLst>
          </p:cNvPr>
          <p:cNvCxnSpPr>
            <a:cxnSpLocks/>
          </p:cNvCxnSpPr>
          <p:nvPr/>
        </p:nvCxnSpPr>
        <p:spPr bwMode="auto">
          <a:xfrm>
            <a:off x="11412256" y="4981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25419F39-C504-8C4A-B13E-9E2B7A962B20}"/>
              </a:ext>
            </a:extLst>
          </p:cNvPr>
          <p:cNvCxnSpPr>
            <a:cxnSpLocks/>
          </p:cNvCxnSpPr>
          <p:nvPr/>
        </p:nvCxnSpPr>
        <p:spPr bwMode="auto">
          <a:xfrm>
            <a:off x="11749251" y="4981594"/>
            <a:ext cx="0" cy="64008"/>
          </a:xfrm>
          <a:prstGeom prst="line">
            <a:avLst/>
          </a:prstGeom>
          <a:noFill/>
          <a:ln w="28575" cap="flat" cmpd="sng" algn="ctr">
            <a:solidFill>
              <a:schemeClr val="bg1"/>
            </a:solidFill>
            <a:prstDash val="solid"/>
            <a:round/>
            <a:headEnd type="none" w="med" len="med"/>
            <a:tailEnd type="none" w="med" len="med"/>
          </a:ln>
          <a:effectLst/>
        </p:spPr>
      </p:cxnSp>
      <p:sp>
        <p:nvSpPr>
          <p:cNvPr id="112" name="TextBox 111">
            <a:extLst>
              <a:ext uri="{FF2B5EF4-FFF2-40B4-BE49-F238E27FC236}">
                <a16:creationId xmlns:a16="http://schemas.microsoft.com/office/drawing/2014/main" id="{8EC06E4A-CAD5-BC40-BB32-13153EE17CAE}"/>
              </a:ext>
            </a:extLst>
          </p:cNvPr>
          <p:cNvSpPr txBox="1"/>
          <p:nvPr/>
        </p:nvSpPr>
        <p:spPr bwMode="auto">
          <a:xfrm>
            <a:off x="6151769" y="2137149"/>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100</a:t>
            </a:r>
          </a:p>
        </p:txBody>
      </p:sp>
      <p:sp>
        <p:nvSpPr>
          <p:cNvPr id="113" name="TextBox 112">
            <a:extLst>
              <a:ext uri="{FF2B5EF4-FFF2-40B4-BE49-F238E27FC236}">
                <a16:creationId xmlns:a16="http://schemas.microsoft.com/office/drawing/2014/main" id="{37F5C6C4-E4CF-3346-B0AC-0B6505A4AD03}"/>
              </a:ext>
            </a:extLst>
          </p:cNvPr>
          <p:cNvSpPr txBox="1"/>
          <p:nvPr/>
        </p:nvSpPr>
        <p:spPr bwMode="auto">
          <a:xfrm>
            <a:off x="6151769" y="2403288"/>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90</a:t>
            </a:r>
          </a:p>
        </p:txBody>
      </p:sp>
      <p:sp>
        <p:nvSpPr>
          <p:cNvPr id="114" name="TextBox 113">
            <a:extLst>
              <a:ext uri="{FF2B5EF4-FFF2-40B4-BE49-F238E27FC236}">
                <a16:creationId xmlns:a16="http://schemas.microsoft.com/office/drawing/2014/main" id="{A951BA87-2F4C-9F45-9530-03C87F564A6D}"/>
              </a:ext>
            </a:extLst>
          </p:cNvPr>
          <p:cNvSpPr txBox="1"/>
          <p:nvPr/>
        </p:nvSpPr>
        <p:spPr bwMode="auto">
          <a:xfrm>
            <a:off x="6151769" y="2669427"/>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80</a:t>
            </a:r>
          </a:p>
        </p:txBody>
      </p:sp>
      <p:sp>
        <p:nvSpPr>
          <p:cNvPr id="115" name="TextBox 114">
            <a:extLst>
              <a:ext uri="{FF2B5EF4-FFF2-40B4-BE49-F238E27FC236}">
                <a16:creationId xmlns:a16="http://schemas.microsoft.com/office/drawing/2014/main" id="{01E3A6A5-1807-EF47-9346-9311770805FF}"/>
              </a:ext>
            </a:extLst>
          </p:cNvPr>
          <p:cNvSpPr txBox="1"/>
          <p:nvPr/>
        </p:nvSpPr>
        <p:spPr bwMode="auto">
          <a:xfrm>
            <a:off x="6151769" y="2935566"/>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70</a:t>
            </a:r>
          </a:p>
        </p:txBody>
      </p:sp>
      <p:sp>
        <p:nvSpPr>
          <p:cNvPr id="116" name="TextBox 115">
            <a:extLst>
              <a:ext uri="{FF2B5EF4-FFF2-40B4-BE49-F238E27FC236}">
                <a16:creationId xmlns:a16="http://schemas.microsoft.com/office/drawing/2014/main" id="{2E1E8966-E058-6D40-8644-6397D6BA3E5A}"/>
              </a:ext>
            </a:extLst>
          </p:cNvPr>
          <p:cNvSpPr txBox="1"/>
          <p:nvPr/>
        </p:nvSpPr>
        <p:spPr bwMode="auto">
          <a:xfrm>
            <a:off x="6151769" y="3201705"/>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60</a:t>
            </a:r>
          </a:p>
        </p:txBody>
      </p:sp>
      <p:sp>
        <p:nvSpPr>
          <p:cNvPr id="117" name="TextBox 116">
            <a:extLst>
              <a:ext uri="{FF2B5EF4-FFF2-40B4-BE49-F238E27FC236}">
                <a16:creationId xmlns:a16="http://schemas.microsoft.com/office/drawing/2014/main" id="{A00B3378-B67A-EA4C-B24B-E9C1AED296F9}"/>
              </a:ext>
            </a:extLst>
          </p:cNvPr>
          <p:cNvSpPr txBox="1"/>
          <p:nvPr/>
        </p:nvSpPr>
        <p:spPr bwMode="auto">
          <a:xfrm>
            <a:off x="6151769" y="346784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50</a:t>
            </a:r>
          </a:p>
        </p:txBody>
      </p:sp>
      <p:sp>
        <p:nvSpPr>
          <p:cNvPr id="118" name="TextBox 117">
            <a:extLst>
              <a:ext uri="{FF2B5EF4-FFF2-40B4-BE49-F238E27FC236}">
                <a16:creationId xmlns:a16="http://schemas.microsoft.com/office/drawing/2014/main" id="{9C7A3CBC-5F73-C141-97D8-EADFA4675B36}"/>
              </a:ext>
            </a:extLst>
          </p:cNvPr>
          <p:cNvSpPr txBox="1"/>
          <p:nvPr/>
        </p:nvSpPr>
        <p:spPr bwMode="auto">
          <a:xfrm>
            <a:off x="6151769" y="3733983"/>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40</a:t>
            </a:r>
          </a:p>
        </p:txBody>
      </p:sp>
      <p:sp>
        <p:nvSpPr>
          <p:cNvPr id="119" name="TextBox 118">
            <a:extLst>
              <a:ext uri="{FF2B5EF4-FFF2-40B4-BE49-F238E27FC236}">
                <a16:creationId xmlns:a16="http://schemas.microsoft.com/office/drawing/2014/main" id="{811A8F1A-9ECD-5F45-A476-9B853982CCB8}"/>
              </a:ext>
            </a:extLst>
          </p:cNvPr>
          <p:cNvSpPr txBox="1"/>
          <p:nvPr/>
        </p:nvSpPr>
        <p:spPr bwMode="auto">
          <a:xfrm>
            <a:off x="6151769" y="4000122"/>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30</a:t>
            </a:r>
          </a:p>
        </p:txBody>
      </p:sp>
      <p:sp>
        <p:nvSpPr>
          <p:cNvPr id="120" name="TextBox 119">
            <a:extLst>
              <a:ext uri="{FF2B5EF4-FFF2-40B4-BE49-F238E27FC236}">
                <a16:creationId xmlns:a16="http://schemas.microsoft.com/office/drawing/2014/main" id="{C265D230-04F1-014B-8CB0-4A4E9528270A}"/>
              </a:ext>
            </a:extLst>
          </p:cNvPr>
          <p:cNvSpPr txBox="1"/>
          <p:nvPr/>
        </p:nvSpPr>
        <p:spPr bwMode="auto">
          <a:xfrm>
            <a:off x="6151769" y="4266261"/>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20</a:t>
            </a:r>
          </a:p>
        </p:txBody>
      </p:sp>
      <p:sp>
        <p:nvSpPr>
          <p:cNvPr id="121" name="TextBox 120">
            <a:extLst>
              <a:ext uri="{FF2B5EF4-FFF2-40B4-BE49-F238E27FC236}">
                <a16:creationId xmlns:a16="http://schemas.microsoft.com/office/drawing/2014/main" id="{6BC90654-AA05-CE46-8538-FA4556147925}"/>
              </a:ext>
            </a:extLst>
          </p:cNvPr>
          <p:cNvSpPr txBox="1"/>
          <p:nvPr/>
        </p:nvSpPr>
        <p:spPr bwMode="auto">
          <a:xfrm>
            <a:off x="6151769" y="4532400"/>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a:t>
            </a:r>
          </a:p>
        </p:txBody>
      </p:sp>
      <p:sp>
        <p:nvSpPr>
          <p:cNvPr id="122" name="TextBox 121">
            <a:extLst>
              <a:ext uri="{FF2B5EF4-FFF2-40B4-BE49-F238E27FC236}">
                <a16:creationId xmlns:a16="http://schemas.microsoft.com/office/drawing/2014/main" id="{AC4FA2EC-784F-3948-898B-2F122B1608EE}"/>
              </a:ext>
            </a:extLst>
          </p:cNvPr>
          <p:cNvSpPr txBox="1"/>
          <p:nvPr/>
        </p:nvSpPr>
        <p:spPr bwMode="auto">
          <a:xfrm>
            <a:off x="6151769" y="4798539"/>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sp>
        <p:nvSpPr>
          <p:cNvPr id="123" name="TextBox 122">
            <a:extLst>
              <a:ext uri="{FF2B5EF4-FFF2-40B4-BE49-F238E27FC236}">
                <a16:creationId xmlns:a16="http://schemas.microsoft.com/office/drawing/2014/main" id="{E9D3BF37-A758-1745-B4B9-F7E01B7F9F01}"/>
              </a:ext>
            </a:extLst>
          </p:cNvPr>
          <p:cNvSpPr txBox="1"/>
          <p:nvPr/>
        </p:nvSpPr>
        <p:spPr bwMode="auto">
          <a:xfrm rot="16200000">
            <a:off x="4812508" y="3525717"/>
            <a:ext cx="27247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Overall Survival (%)</a:t>
            </a:r>
          </a:p>
        </p:txBody>
      </p:sp>
      <p:sp>
        <p:nvSpPr>
          <p:cNvPr id="124" name="TextBox 123">
            <a:extLst>
              <a:ext uri="{FF2B5EF4-FFF2-40B4-BE49-F238E27FC236}">
                <a16:creationId xmlns:a16="http://schemas.microsoft.com/office/drawing/2014/main" id="{1713EB4B-20BC-7846-8884-E2F119754147}"/>
              </a:ext>
            </a:extLst>
          </p:cNvPr>
          <p:cNvSpPr txBox="1"/>
          <p:nvPr/>
        </p:nvSpPr>
        <p:spPr bwMode="auto">
          <a:xfrm>
            <a:off x="6684335" y="5233359"/>
            <a:ext cx="50649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Time, Mo</a:t>
            </a:r>
          </a:p>
        </p:txBody>
      </p:sp>
      <p:sp>
        <p:nvSpPr>
          <p:cNvPr id="125" name="TextBox 124">
            <a:extLst>
              <a:ext uri="{FF2B5EF4-FFF2-40B4-BE49-F238E27FC236}">
                <a16:creationId xmlns:a16="http://schemas.microsoft.com/office/drawing/2014/main" id="{2C703066-4534-424D-A6B8-8220A17DEA9B}"/>
              </a:ext>
            </a:extLst>
          </p:cNvPr>
          <p:cNvSpPr txBox="1"/>
          <p:nvPr/>
        </p:nvSpPr>
        <p:spPr bwMode="auto">
          <a:xfrm>
            <a:off x="7033899" y="4145053"/>
            <a:ext cx="20422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Abemaciclib + ET</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ET</a:t>
            </a:r>
          </a:p>
        </p:txBody>
      </p:sp>
      <p:sp>
        <p:nvSpPr>
          <p:cNvPr id="126" name="TextBox 125">
            <a:extLst>
              <a:ext uri="{FF2B5EF4-FFF2-40B4-BE49-F238E27FC236}">
                <a16:creationId xmlns:a16="http://schemas.microsoft.com/office/drawing/2014/main" id="{2710C674-8C2D-C64E-AC7C-7ABD9887EEEE}"/>
              </a:ext>
            </a:extLst>
          </p:cNvPr>
          <p:cNvSpPr txBox="1"/>
          <p:nvPr/>
        </p:nvSpPr>
        <p:spPr bwMode="auto">
          <a:xfrm>
            <a:off x="6698101" y="4694035"/>
            <a:ext cx="2692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cs typeface="Calibri" panose="020F0502020204030204" pitchFamily="34" charset="0"/>
              </a:rPr>
              <a:t>Abemaciclib duration</a:t>
            </a:r>
          </a:p>
        </p:txBody>
      </p:sp>
      <p:sp>
        <p:nvSpPr>
          <p:cNvPr id="127" name="TextBox 126">
            <a:extLst>
              <a:ext uri="{FF2B5EF4-FFF2-40B4-BE49-F238E27FC236}">
                <a16:creationId xmlns:a16="http://schemas.microsoft.com/office/drawing/2014/main" id="{A85BBD8D-DED2-6940-85BD-1F65FD725C5C}"/>
              </a:ext>
            </a:extLst>
          </p:cNvPr>
          <p:cNvSpPr txBox="1"/>
          <p:nvPr/>
        </p:nvSpPr>
        <p:spPr bwMode="auto">
          <a:xfrm>
            <a:off x="11475506" y="497020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45</a:t>
            </a:r>
          </a:p>
        </p:txBody>
      </p:sp>
      <p:sp>
        <p:nvSpPr>
          <p:cNvPr id="128" name="TextBox 127">
            <a:extLst>
              <a:ext uri="{FF2B5EF4-FFF2-40B4-BE49-F238E27FC236}">
                <a16:creationId xmlns:a16="http://schemas.microsoft.com/office/drawing/2014/main" id="{E2E27F87-5828-3446-98C6-1A6F7DECF527}"/>
              </a:ext>
            </a:extLst>
          </p:cNvPr>
          <p:cNvSpPr txBox="1"/>
          <p:nvPr/>
        </p:nvSpPr>
        <p:spPr bwMode="auto">
          <a:xfrm>
            <a:off x="6441543" y="497020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sp>
        <p:nvSpPr>
          <p:cNvPr id="129" name="TextBox 128">
            <a:extLst>
              <a:ext uri="{FF2B5EF4-FFF2-40B4-BE49-F238E27FC236}">
                <a16:creationId xmlns:a16="http://schemas.microsoft.com/office/drawing/2014/main" id="{4B1802C3-D2F4-BF42-8B12-02BC1351195F}"/>
              </a:ext>
            </a:extLst>
          </p:cNvPr>
          <p:cNvSpPr txBox="1"/>
          <p:nvPr/>
        </p:nvSpPr>
        <p:spPr bwMode="auto">
          <a:xfrm>
            <a:off x="6777141" y="497020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a:t>
            </a:r>
          </a:p>
        </p:txBody>
      </p:sp>
      <p:sp>
        <p:nvSpPr>
          <p:cNvPr id="130" name="TextBox 129">
            <a:extLst>
              <a:ext uri="{FF2B5EF4-FFF2-40B4-BE49-F238E27FC236}">
                <a16:creationId xmlns:a16="http://schemas.microsoft.com/office/drawing/2014/main" id="{E88E24F7-4E1D-754A-9D08-1B97D57D1E38}"/>
              </a:ext>
            </a:extLst>
          </p:cNvPr>
          <p:cNvSpPr txBox="1"/>
          <p:nvPr/>
        </p:nvSpPr>
        <p:spPr bwMode="auto">
          <a:xfrm>
            <a:off x="7112739" y="497020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6</a:t>
            </a:r>
          </a:p>
        </p:txBody>
      </p:sp>
      <p:sp>
        <p:nvSpPr>
          <p:cNvPr id="131" name="TextBox 130">
            <a:extLst>
              <a:ext uri="{FF2B5EF4-FFF2-40B4-BE49-F238E27FC236}">
                <a16:creationId xmlns:a16="http://schemas.microsoft.com/office/drawing/2014/main" id="{7F07B730-C3EC-F842-98BE-24CC0A070B9A}"/>
              </a:ext>
            </a:extLst>
          </p:cNvPr>
          <p:cNvSpPr txBox="1"/>
          <p:nvPr/>
        </p:nvSpPr>
        <p:spPr bwMode="auto">
          <a:xfrm>
            <a:off x="7448337" y="497020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9</a:t>
            </a:r>
          </a:p>
        </p:txBody>
      </p:sp>
      <p:sp>
        <p:nvSpPr>
          <p:cNvPr id="132" name="TextBox 131">
            <a:extLst>
              <a:ext uri="{FF2B5EF4-FFF2-40B4-BE49-F238E27FC236}">
                <a16:creationId xmlns:a16="http://schemas.microsoft.com/office/drawing/2014/main" id="{AFDE58D0-D5BF-BA41-9BBC-5AF572E4EDDF}"/>
              </a:ext>
            </a:extLst>
          </p:cNvPr>
          <p:cNvSpPr txBox="1"/>
          <p:nvPr/>
        </p:nvSpPr>
        <p:spPr bwMode="auto">
          <a:xfrm>
            <a:off x="7783935" y="497020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12</a:t>
            </a:r>
          </a:p>
        </p:txBody>
      </p:sp>
      <p:sp>
        <p:nvSpPr>
          <p:cNvPr id="133" name="TextBox 132">
            <a:extLst>
              <a:ext uri="{FF2B5EF4-FFF2-40B4-BE49-F238E27FC236}">
                <a16:creationId xmlns:a16="http://schemas.microsoft.com/office/drawing/2014/main" id="{5D05078D-353B-A34B-9483-87694FF32CB1}"/>
              </a:ext>
            </a:extLst>
          </p:cNvPr>
          <p:cNvSpPr txBox="1"/>
          <p:nvPr/>
        </p:nvSpPr>
        <p:spPr bwMode="auto">
          <a:xfrm>
            <a:off x="8119533" y="497020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15</a:t>
            </a:r>
          </a:p>
        </p:txBody>
      </p:sp>
      <p:sp>
        <p:nvSpPr>
          <p:cNvPr id="134" name="TextBox 133">
            <a:extLst>
              <a:ext uri="{FF2B5EF4-FFF2-40B4-BE49-F238E27FC236}">
                <a16:creationId xmlns:a16="http://schemas.microsoft.com/office/drawing/2014/main" id="{E2CB4475-2EEE-B941-BDA3-2DC0B7F72BC3}"/>
              </a:ext>
            </a:extLst>
          </p:cNvPr>
          <p:cNvSpPr txBox="1"/>
          <p:nvPr/>
        </p:nvSpPr>
        <p:spPr bwMode="auto">
          <a:xfrm>
            <a:off x="8455131" y="497020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18</a:t>
            </a:r>
          </a:p>
        </p:txBody>
      </p:sp>
      <p:sp>
        <p:nvSpPr>
          <p:cNvPr id="135" name="TextBox 134">
            <a:extLst>
              <a:ext uri="{FF2B5EF4-FFF2-40B4-BE49-F238E27FC236}">
                <a16:creationId xmlns:a16="http://schemas.microsoft.com/office/drawing/2014/main" id="{D87F0AA5-8652-544D-8F47-E5DC7437D54E}"/>
              </a:ext>
            </a:extLst>
          </p:cNvPr>
          <p:cNvSpPr txBox="1"/>
          <p:nvPr/>
        </p:nvSpPr>
        <p:spPr bwMode="auto">
          <a:xfrm>
            <a:off x="8790729" y="497020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21</a:t>
            </a:r>
          </a:p>
        </p:txBody>
      </p:sp>
      <p:sp>
        <p:nvSpPr>
          <p:cNvPr id="136" name="TextBox 135">
            <a:extLst>
              <a:ext uri="{FF2B5EF4-FFF2-40B4-BE49-F238E27FC236}">
                <a16:creationId xmlns:a16="http://schemas.microsoft.com/office/drawing/2014/main" id="{2FB233B7-300D-9546-BC8B-F1B6AC6C756C}"/>
              </a:ext>
            </a:extLst>
          </p:cNvPr>
          <p:cNvSpPr txBox="1"/>
          <p:nvPr/>
        </p:nvSpPr>
        <p:spPr bwMode="auto">
          <a:xfrm>
            <a:off x="9126327" y="497020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24</a:t>
            </a:r>
          </a:p>
        </p:txBody>
      </p:sp>
      <p:sp>
        <p:nvSpPr>
          <p:cNvPr id="137" name="TextBox 136">
            <a:extLst>
              <a:ext uri="{FF2B5EF4-FFF2-40B4-BE49-F238E27FC236}">
                <a16:creationId xmlns:a16="http://schemas.microsoft.com/office/drawing/2014/main" id="{C57727EB-B727-3747-8A1A-62814CF9673B}"/>
              </a:ext>
            </a:extLst>
          </p:cNvPr>
          <p:cNvSpPr txBox="1"/>
          <p:nvPr/>
        </p:nvSpPr>
        <p:spPr bwMode="auto">
          <a:xfrm>
            <a:off x="9461925" y="497020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27</a:t>
            </a:r>
          </a:p>
        </p:txBody>
      </p:sp>
      <p:sp>
        <p:nvSpPr>
          <p:cNvPr id="138" name="TextBox 137">
            <a:extLst>
              <a:ext uri="{FF2B5EF4-FFF2-40B4-BE49-F238E27FC236}">
                <a16:creationId xmlns:a16="http://schemas.microsoft.com/office/drawing/2014/main" id="{65126BD3-6E1C-EA43-B7AF-E2B63D3E7FE0}"/>
              </a:ext>
            </a:extLst>
          </p:cNvPr>
          <p:cNvSpPr txBox="1"/>
          <p:nvPr/>
        </p:nvSpPr>
        <p:spPr bwMode="auto">
          <a:xfrm>
            <a:off x="9797523" y="497020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30</a:t>
            </a:r>
          </a:p>
        </p:txBody>
      </p:sp>
      <p:sp>
        <p:nvSpPr>
          <p:cNvPr id="139" name="TextBox 138">
            <a:extLst>
              <a:ext uri="{FF2B5EF4-FFF2-40B4-BE49-F238E27FC236}">
                <a16:creationId xmlns:a16="http://schemas.microsoft.com/office/drawing/2014/main" id="{3B40B403-E707-4B4D-9B13-7008BD47A7EB}"/>
              </a:ext>
            </a:extLst>
          </p:cNvPr>
          <p:cNvSpPr txBox="1"/>
          <p:nvPr/>
        </p:nvSpPr>
        <p:spPr bwMode="auto">
          <a:xfrm>
            <a:off x="10133121" y="497020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33</a:t>
            </a:r>
          </a:p>
        </p:txBody>
      </p:sp>
      <p:sp>
        <p:nvSpPr>
          <p:cNvPr id="140" name="TextBox 139">
            <a:extLst>
              <a:ext uri="{FF2B5EF4-FFF2-40B4-BE49-F238E27FC236}">
                <a16:creationId xmlns:a16="http://schemas.microsoft.com/office/drawing/2014/main" id="{B7AAC10A-C6D4-514F-84BD-C135D58AE323}"/>
              </a:ext>
            </a:extLst>
          </p:cNvPr>
          <p:cNvSpPr txBox="1"/>
          <p:nvPr/>
        </p:nvSpPr>
        <p:spPr bwMode="auto">
          <a:xfrm>
            <a:off x="10468719" y="497020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36</a:t>
            </a:r>
          </a:p>
        </p:txBody>
      </p:sp>
      <p:sp>
        <p:nvSpPr>
          <p:cNvPr id="141" name="TextBox 140">
            <a:extLst>
              <a:ext uri="{FF2B5EF4-FFF2-40B4-BE49-F238E27FC236}">
                <a16:creationId xmlns:a16="http://schemas.microsoft.com/office/drawing/2014/main" id="{99A470F0-70A0-1B48-91A0-6BBBA9973708}"/>
              </a:ext>
            </a:extLst>
          </p:cNvPr>
          <p:cNvSpPr txBox="1"/>
          <p:nvPr/>
        </p:nvSpPr>
        <p:spPr bwMode="auto">
          <a:xfrm>
            <a:off x="10804317" y="497020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39</a:t>
            </a:r>
          </a:p>
        </p:txBody>
      </p:sp>
      <p:sp>
        <p:nvSpPr>
          <p:cNvPr id="142" name="TextBox 141">
            <a:extLst>
              <a:ext uri="{FF2B5EF4-FFF2-40B4-BE49-F238E27FC236}">
                <a16:creationId xmlns:a16="http://schemas.microsoft.com/office/drawing/2014/main" id="{44FC0DCE-F5DA-0147-AC0C-B5333A8593B4}"/>
              </a:ext>
            </a:extLst>
          </p:cNvPr>
          <p:cNvSpPr txBox="1"/>
          <p:nvPr/>
        </p:nvSpPr>
        <p:spPr bwMode="auto">
          <a:xfrm>
            <a:off x="11139915" y="4970204"/>
            <a:ext cx="519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42</a:t>
            </a:r>
          </a:p>
        </p:txBody>
      </p:sp>
      <p:cxnSp>
        <p:nvCxnSpPr>
          <p:cNvPr id="143" name="Straight Connector 142">
            <a:extLst>
              <a:ext uri="{FF2B5EF4-FFF2-40B4-BE49-F238E27FC236}">
                <a16:creationId xmlns:a16="http://schemas.microsoft.com/office/drawing/2014/main" id="{CE859981-683F-224C-8921-DB685BB8F681}"/>
              </a:ext>
            </a:extLst>
          </p:cNvPr>
          <p:cNvCxnSpPr>
            <a:cxnSpLocks/>
          </p:cNvCxnSpPr>
          <p:nvPr/>
        </p:nvCxnSpPr>
        <p:spPr bwMode="auto">
          <a:xfrm>
            <a:off x="6836426" y="4312577"/>
            <a:ext cx="254232" cy="0"/>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B8B0722-2996-6D4C-8243-F4C829263E60}"/>
              </a:ext>
            </a:extLst>
          </p:cNvPr>
          <p:cNvCxnSpPr>
            <a:cxnSpLocks/>
          </p:cNvCxnSpPr>
          <p:nvPr/>
        </p:nvCxnSpPr>
        <p:spPr bwMode="auto">
          <a:xfrm>
            <a:off x="6836426" y="4554501"/>
            <a:ext cx="254232" cy="0"/>
          </a:xfrm>
          <a:prstGeom prst="line">
            <a:avLst/>
          </a:prstGeom>
          <a:noFill/>
          <a:ln w="28575" cap="flat" cmpd="sng" algn="ctr">
            <a:solidFill>
              <a:schemeClr val="accent3"/>
            </a:solidFill>
            <a:prstDash val="solid"/>
            <a:round/>
            <a:headEnd type="none" w="med" len="med"/>
            <a:tailEnd type="none" w="med" len="med"/>
          </a:ln>
          <a:effectLst/>
        </p:spPr>
      </p:cxnSp>
      <p:graphicFrame>
        <p:nvGraphicFramePr>
          <p:cNvPr id="145" name="Table 77">
            <a:extLst>
              <a:ext uri="{FF2B5EF4-FFF2-40B4-BE49-F238E27FC236}">
                <a16:creationId xmlns:a16="http://schemas.microsoft.com/office/drawing/2014/main" id="{425D4C9C-39CF-9249-962B-348D26EE3E50}"/>
              </a:ext>
            </a:extLst>
          </p:cNvPr>
          <p:cNvGraphicFramePr>
            <a:graphicFrameLocks noGrp="1"/>
          </p:cNvGraphicFramePr>
          <p:nvPr/>
        </p:nvGraphicFramePr>
        <p:xfrm>
          <a:off x="7449807" y="2825355"/>
          <a:ext cx="4308806" cy="1127760"/>
        </p:xfrm>
        <a:graphic>
          <a:graphicData uri="http://schemas.openxmlformats.org/drawingml/2006/table">
            <a:tbl>
              <a:tblPr firstRow="1" bandRow="1">
                <a:tableStyleId>{93296810-A885-4BE3-A3E7-6D5BEEA58F35}</a:tableStyleId>
              </a:tblPr>
              <a:tblGrid>
                <a:gridCol w="1830920">
                  <a:extLst>
                    <a:ext uri="{9D8B030D-6E8A-4147-A177-3AD203B41FA5}">
                      <a16:colId xmlns:a16="http://schemas.microsoft.com/office/drawing/2014/main" val="2458069935"/>
                    </a:ext>
                  </a:extLst>
                </a:gridCol>
                <a:gridCol w="1450341">
                  <a:extLst>
                    <a:ext uri="{9D8B030D-6E8A-4147-A177-3AD203B41FA5}">
                      <a16:colId xmlns:a16="http://schemas.microsoft.com/office/drawing/2014/main" val="1182414223"/>
                    </a:ext>
                  </a:extLst>
                </a:gridCol>
                <a:gridCol w="1027545">
                  <a:extLst>
                    <a:ext uri="{9D8B030D-6E8A-4147-A177-3AD203B41FA5}">
                      <a16:colId xmlns:a16="http://schemas.microsoft.com/office/drawing/2014/main" val="576305837"/>
                    </a:ext>
                  </a:extLst>
                </a:gridCol>
              </a:tblGrid>
              <a:tr h="0">
                <a:tc>
                  <a:txBody>
                    <a:bodyPr/>
                    <a:lstStyle/>
                    <a:p>
                      <a:endParaRPr lang="en-US" sz="14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Abemaciclib + ET</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(N = 1017)</a:t>
                      </a:r>
                    </a:p>
                  </a:txBody>
                  <a:tcPr>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ET Alone</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(N = 986)</a:t>
                      </a:r>
                    </a:p>
                  </a:txBody>
                  <a:tcPr>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8657874"/>
                  </a:ext>
                </a:extLst>
              </a:tr>
              <a:tr h="0">
                <a:tc>
                  <a:txBody>
                    <a:bodyPr/>
                    <a:lstStyle/>
                    <a:p>
                      <a:r>
                        <a:rPr lang="en-US" sz="1400" dirty="0">
                          <a:solidFill>
                            <a:schemeClr val="bg1"/>
                          </a:solidFill>
                          <a:latin typeface="Calibri" panose="020F0502020204030204" pitchFamily="34" charset="0"/>
                          <a:cs typeface="Calibri" panose="020F0502020204030204" pitchFamily="34" charset="0"/>
                        </a:rPr>
                        <a:t>OS events, N (%)</a:t>
                      </a:r>
                    </a:p>
                  </a:txBody>
                  <a:tcPr>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42 (4.1)</a:t>
                      </a:r>
                    </a:p>
                  </a:txBody>
                  <a:tcPr>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53 (5.4)</a:t>
                      </a:r>
                    </a:p>
                  </a:txBody>
                  <a:tcPr>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7017760"/>
                  </a:ext>
                </a:extLst>
              </a:tr>
              <a:tr h="0">
                <a:tc>
                  <a:txBody>
                    <a:bodyPr/>
                    <a:lstStyle/>
                    <a:p>
                      <a:r>
                        <a:rPr lang="en-US" sz="1400" dirty="0">
                          <a:solidFill>
                            <a:schemeClr val="bg1"/>
                          </a:solidFill>
                          <a:latin typeface="Calibri" panose="020F0502020204030204" pitchFamily="34" charset="0"/>
                          <a:cs typeface="Calibri" panose="020F0502020204030204" pitchFamily="34" charset="0"/>
                        </a:rPr>
                        <a:t>HR estimate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r>
                        <a:rPr lang="en-US" sz="1400" dirty="0">
                          <a:solidFill>
                            <a:schemeClr val="bg1"/>
                          </a:solidFill>
                          <a:latin typeface="Calibri" panose="020F0502020204030204" pitchFamily="34" charset="0"/>
                          <a:cs typeface="Calibri" panose="020F0502020204030204" pitchFamily="34" charset="0"/>
                        </a:rPr>
                        <a:t>0.767 (0.511-1.152)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89740060"/>
                  </a:ext>
                </a:extLst>
              </a:tr>
            </a:tbl>
          </a:graphicData>
        </a:graphic>
      </p:graphicFrame>
      <p:grpSp>
        <p:nvGrpSpPr>
          <p:cNvPr id="148" name="Group 147">
            <a:extLst>
              <a:ext uri="{FF2B5EF4-FFF2-40B4-BE49-F238E27FC236}">
                <a16:creationId xmlns:a16="http://schemas.microsoft.com/office/drawing/2014/main" id="{4F1DF086-56B3-48BA-A778-59CEAF797497}"/>
              </a:ext>
            </a:extLst>
          </p:cNvPr>
          <p:cNvGrpSpPr/>
          <p:nvPr/>
        </p:nvGrpSpPr>
        <p:grpSpPr>
          <a:xfrm>
            <a:off x="9392911" y="6207927"/>
            <a:ext cx="2488502" cy="454909"/>
            <a:chOff x="9392911" y="6207927"/>
            <a:chExt cx="2488502" cy="454909"/>
          </a:xfrm>
        </p:grpSpPr>
        <p:pic>
          <p:nvPicPr>
            <p:cNvPr id="149" name="Picture 148" descr="A picture containing text, ax, wheel&#10;&#10;Description automatically generated">
              <a:extLst>
                <a:ext uri="{FF2B5EF4-FFF2-40B4-BE49-F238E27FC236}">
                  <a16:creationId xmlns:a16="http://schemas.microsoft.com/office/drawing/2014/main" id="{EB0D81A4-31C5-4B9F-8E50-3027C97E26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0" name="Rectangle 149">
              <a:extLst>
                <a:ext uri="{FF2B5EF4-FFF2-40B4-BE49-F238E27FC236}">
                  <a16:creationId xmlns:a16="http://schemas.microsoft.com/office/drawing/2014/main" id="{513DE993-A44D-49BF-A139-8DB5FC4B8B4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855537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ltLang="en-US" dirty="0"/>
              <a:t>monarchE: Safety</a:t>
            </a:r>
          </a:p>
        </p:txBody>
      </p:sp>
      <p:sp>
        <p:nvSpPr>
          <p:cNvPr id="15" name="Text Box 15">
            <a:extLst>
              <a:ext uri="{FF2B5EF4-FFF2-40B4-BE49-F238E27FC236}">
                <a16:creationId xmlns:a16="http://schemas.microsoft.com/office/drawing/2014/main" id="{186A1414-6ED2-4C90-82A9-E831253FB2B0}"/>
              </a:ext>
            </a:extLst>
          </p:cNvPr>
          <p:cNvSpPr txBox="1">
            <a:spLocks noChangeArrowheads="1"/>
          </p:cNvSpPr>
          <p:nvPr/>
        </p:nvSpPr>
        <p:spPr bwMode="auto">
          <a:xfrm>
            <a:off x="41275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0" dirty="0">
                <a:solidFill>
                  <a:schemeClr val="bg2"/>
                </a:solidFill>
                <a:latin typeface="Calibri" panose="020F0502020204030204" pitchFamily="34" charset="0"/>
                <a:cs typeface="Calibri" panose="020F0502020204030204" pitchFamily="34" charset="0"/>
              </a:rPr>
              <a:t>1. O’Shaughnessy. ESMO 2021. Abstr VP8-2021</a:t>
            </a: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cs typeface="Calibri" panose="020F0502020204030204" pitchFamily="34" charset="0"/>
              </a:rPr>
              <a:t>. 2. Rugo. Ann Oncol. 2022</a:t>
            </a:r>
            <a:r>
              <a:rPr lang="en-US" altLang="en-US" sz="1200" b="0" spc="-10" dirty="0">
                <a:solidFill>
                  <a:schemeClr val="bg2"/>
                </a:solidFill>
                <a:latin typeface="Calibri" panose="020F0502020204030204" pitchFamily="34" charset="0"/>
                <a:cs typeface="Calibri" panose="020F0502020204030204" pitchFamily="34" charset="0"/>
              </a:rPr>
              <a:t>;</a:t>
            </a: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cs typeface="Calibri" panose="020F0502020204030204" pitchFamily="34" charset="0"/>
              </a:rPr>
              <a:t>[Epub].</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graphicFrame>
        <p:nvGraphicFramePr>
          <p:cNvPr id="23" name="Group 3">
            <a:extLst>
              <a:ext uri="{FF2B5EF4-FFF2-40B4-BE49-F238E27FC236}">
                <a16:creationId xmlns:a16="http://schemas.microsoft.com/office/drawing/2014/main" id="{5D5B0932-38DB-4800-8778-BE7AE9FAD04E}"/>
              </a:ext>
            </a:extLst>
          </p:cNvPr>
          <p:cNvGraphicFramePr>
            <a:graphicFrameLocks/>
          </p:cNvGraphicFramePr>
          <p:nvPr>
            <p:extLst>
              <p:ext uri="{D42A27DB-BD31-4B8C-83A1-F6EECF244321}">
                <p14:modId xmlns:p14="http://schemas.microsoft.com/office/powerpoint/2010/main" val="3438882528"/>
              </p:ext>
            </p:extLst>
          </p:nvPr>
        </p:nvGraphicFramePr>
        <p:xfrm>
          <a:off x="6488625" y="2623993"/>
          <a:ext cx="5017575" cy="2651840"/>
        </p:xfrm>
        <a:graphic>
          <a:graphicData uri="http://schemas.openxmlformats.org/drawingml/2006/table">
            <a:tbl>
              <a:tblPr/>
              <a:tblGrid>
                <a:gridCol w="3264975">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tblGrid>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Dose Modification</a:t>
                      </a:r>
                      <a:r>
                        <a:rPr kumimoji="0" lang="en-GB" sz="1800" b="1" i="0" u="none" strike="noStrike" cap="none" normalizeH="0" baseline="30000" dirty="0">
                          <a:ln>
                            <a:noFill/>
                          </a:ln>
                          <a:solidFill>
                            <a:schemeClr val="tx1"/>
                          </a:solidFill>
                          <a:effectLst/>
                          <a:latin typeface="Calibri" panose="020F0502020204030204" pitchFamily="34" charset="0"/>
                        </a:rPr>
                        <a:t>2</a:t>
                      </a:r>
                      <a:r>
                        <a:rPr kumimoji="0" lang="en-GB" sz="1800" b="1" i="0" u="none" strike="noStrike" cap="none" normalizeH="0" baseline="0" dirty="0">
                          <a:ln>
                            <a:noFill/>
                          </a:ln>
                          <a:solidFill>
                            <a:schemeClr val="tx1"/>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Abema + 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2605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Dose reduction due to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0084224"/>
                  </a:ext>
                </a:extLst>
              </a:tr>
              <a:tr h="12605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Dose held due to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86150459"/>
                  </a:ext>
                </a:extLst>
              </a:tr>
              <a:tr h="12605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Discontinuation of abemaciclib due to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01611938"/>
                  </a:ext>
                </a:extLst>
              </a:tr>
              <a:tr h="126054">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Discontinuation of abemaciclib and ET due to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4487118"/>
                  </a:ext>
                </a:extLst>
              </a:tr>
            </a:tbl>
          </a:graphicData>
        </a:graphic>
      </p:graphicFrame>
      <p:sp>
        <p:nvSpPr>
          <p:cNvPr id="25" name="Content Placeholder 5">
            <a:extLst>
              <a:ext uri="{FF2B5EF4-FFF2-40B4-BE49-F238E27FC236}">
                <a16:creationId xmlns:a16="http://schemas.microsoft.com/office/drawing/2014/main" id="{9D1D6D19-1349-41D2-A3FA-A226AC636C9A}"/>
              </a:ext>
            </a:extLst>
          </p:cNvPr>
          <p:cNvSpPr>
            <a:spLocks noGrp="1"/>
          </p:cNvSpPr>
          <p:nvPr>
            <p:ph idx="1"/>
          </p:nvPr>
        </p:nvSpPr>
        <p:spPr>
          <a:xfrm>
            <a:off x="606426" y="6065763"/>
            <a:ext cx="11269662" cy="307777"/>
          </a:xfrm>
        </p:spPr>
        <p:txBody>
          <a:bodyPr rtlCol="0">
            <a:normAutofit/>
          </a:bodyPr>
          <a:lstStyle/>
          <a:p>
            <a:pPr marL="0" indent="0">
              <a:spcBef>
                <a:spcPts val="500"/>
              </a:spcBef>
              <a:spcAft>
                <a:spcPts val="0"/>
              </a:spcAft>
              <a:buClr>
                <a:schemeClr val="tx1"/>
              </a:buClr>
              <a:buNone/>
              <a:defRPr/>
            </a:pPr>
            <a:r>
              <a:rPr lang="en-US" sz="1400" dirty="0"/>
              <a:t>*Includes all patients who received ≥1 dose of study treatment.</a:t>
            </a:r>
          </a:p>
        </p:txBody>
      </p:sp>
      <p:cxnSp>
        <p:nvCxnSpPr>
          <p:cNvPr id="3" name="Straight Connector 2">
            <a:extLst>
              <a:ext uri="{FF2B5EF4-FFF2-40B4-BE49-F238E27FC236}">
                <a16:creationId xmlns:a16="http://schemas.microsoft.com/office/drawing/2014/main" id="{4108599E-B900-E949-9C81-B75004CEC43A}"/>
              </a:ext>
            </a:extLst>
          </p:cNvPr>
          <p:cNvCxnSpPr>
            <a:cxnSpLocks/>
          </p:cNvCxnSpPr>
          <p:nvPr/>
        </p:nvCxnSpPr>
        <p:spPr bwMode="auto">
          <a:xfrm>
            <a:off x="1192875" y="5708465"/>
            <a:ext cx="5112675"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03C7B4C4-60DB-804F-850D-453B96FDBD14}"/>
              </a:ext>
            </a:extLst>
          </p:cNvPr>
          <p:cNvCxnSpPr>
            <a:cxnSpLocks/>
          </p:cNvCxnSpPr>
          <p:nvPr/>
        </p:nvCxnSpPr>
        <p:spPr bwMode="auto">
          <a:xfrm>
            <a:off x="1212256" y="5708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9FF023B-AC6A-D94A-861F-8AED7B7805B4}"/>
              </a:ext>
            </a:extLst>
          </p:cNvPr>
          <p:cNvCxnSpPr>
            <a:cxnSpLocks/>
          </p:cNvCxnSpPr>
          <p:nvPr/>
        </p:nvCxnSpPr>
        <p:spPr bwMode="auto">
          <a:xfrm>
            <a:off x="1720161" y="5708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F934A83-D47E-6B49-A685-7B3940B20883}"/>
              </a:ext>
            </a:extLst>
          </p:cNvPr>
          <p:cNvCxnSpPr>
            <a:cxnSpLocks/>
          </p:cNvCxnSpPr>
          <p:nvPr/>
        </p:nvCxnSpPr>
        <p:spPr bwMode="auto">
          <a:xfrm>
            <a:off x="2228066" y="5708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8DDE82D-3A8C-4243-B983-486837B9475E}"/>
              </a:ext>
            </a:extLst>
          </p:cNvPr>
          <p:cNvCxnSpPr>
            <a:cxnSpLocks/>
          </p:cNvCxnSpPr>
          <p:nvPr/>
        </p:nvCxnSpPr>
        <p:spPr bwMode="auto">
          <a:xfrm>
            <a:off x="2735971" y="5708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44C6CAA-6686-2C42-A77A-EF144D2235D4}"/>
              </a:ext>
            </a:extLst>
          </p:cNvPr>
          <p:cNvCxnSpPr>
            <a:cxnSpLocks/>
          </p:cNvCxnSpPr>
          <p:nvPr/>
        </p:nvCxnSpPr>
        <p:spPr bwMode="auto">
          <a:xfrm>
            <a:off x="3243876" y="5708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8943759-53B3-214D-87B8-A638E36F9B5C}"/>
              </a:ext>
            </a:extLst>
          </p:cNvPr>
          <p:cNvCxnSpPr>
            <a:cxnSpLocks/>
          </p:cNvCxnSpPr>
          <p:nvPr/>
        </p:nvCxnSpPr>
        <p:spPr bwMode="auto">
          <a:xfrm>
            <a:off x="3732519" y="5708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50388C9-742A-B942-830B-D356B9ADC484}"/>
              </a:ext>
            </a:extLst>
          </p:cNvPr>
          <p:cNvCxnSpPr>
            <a:cxnSpLocks/>
          </p:cNvCxnSpPr>
          <p:nvPr/>
        </p:nvCxnSpPr>
        <p:spPr bwMode="auto">
          <a:xfrm>
            <a:off x="4259686" y="5708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1FF0A17-07F1-F843-A8EF-560900285F96}"/>
              </a:ext>
            </a:extLst>
          </p:cNvPr>
          <p:cNvCxnSpPr>
            <a:cxnSpLocks/>
          </p:cNvCxnSpPr>
          <p:nvPr/>
        </p:nvCxnSpPr>
        <p:spPr bwMode="auto">
          <a:xfrm>
            <a:off x="4767591" y="5708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DB63EB4-C313-0F47-B389-9159945D6AAC}"/>
              </a:ext>
            </a:extLst>
          </p:cNvPr>
          <p:cNvCxnSpPr>
            <a:cxnSpLocks/>
          </p:cNvCxnSpPr>
          <p:nvPr/>
        </p:nvCxnSpPr>
        <p:spPr bwMode="auto">
          <a:xfrm>
            <a:off x="5275496" y="5708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2E52CEF-5900-374C-91C2-49304D3BFF4B}"/>
              </a:ext>
            </a:extLst>
          </p:cNvPr>
          <p:cNvCxnSpPr>
            <a:cxnSpLocks/>
          </p:cNvCxnSpPr>
          <p:nvPr/>
        </p:nvCxnSpPr>
        <p:spPr bwMode="auto">
          <a:xfrm>
            <a:off x="5783401" y="57085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A56D8C2-1D14-1E47-BC99-3FA785F1B65B}"/>
              </a:ext>
            </a:extLst>
          </p:cNvPr>
          <p:cNvCxnSpPr>
            <a:cxnSpLocks/>
          </p:cNvCxnSpPr>
          <p:nvPr/>
        </p:nvCxnSpPr>
        <p:spPr bwMode="auto">
          <a:xfrm>
            <a:off x="6291307" y="5708594"/>
            <a:ext cx="0" cy="64008"/>
          </a:xfrm>
          <a:prstGeom prst="line">
            <a:avLst/>
          </a:prstGeom>
          <a:noFill/>
          <a:ln w="28575" cap="flat" cmpd="sng" algn="ctr">
            <a:solidFill>
              <a:schemeClr val="bg1"/>
            </a:solidFill>
            <a:prstDash val="solid"/>
            <a:round/>
            <a:headEnd type="none" w="med" len="med"/>
            <a:tailEnd type="none" w="med" len="med"/>
          </a:ln>
          <a:effectLst/>
        </p:spPr>
      </p:cxnSp>
      <p:sp>
        <p:nvSpPr>
          <p:cNvPr id="7" name="TextBox 6">
            <a:extLst>
              <a:ext uri="{FF2B5EF4-FFF2-40B4-BE49-F238E27FC236}">
                <a16:creationId xmlns:a16="http://schemas.microsoft.com/office/drawing/2014/main" id="{4AC857BE-5EC0-F047-8170-6D98F0ACA38B}"/>
              </a:ext>
            </a:extLst>
          </p:cNvPr>
          <p:cNvSpPr txBox="1"/>
          <p:nvPr/>
        </p:nvSpPr>
        <p:spPr bwMode="auto">
          <a:xfrm>
            <a:off x="910733" y="5708337"/>
            <a:ext cx="56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100</a:t>
            </a:r>
          </a:p>
        </p:txBody>
      </p:sp>
      <p:sp>
        <p:nvSpPr>
          <p:cNvPr id="30" name="TextBox 29">
            <a:extLst>
              <a:ext uri="{FF2B5EF4-FFF2-40B4-BE49-F238E27FC236}">
                <a16:creationId xmlns:a16="http://schemas.microsoft.com/office/drawing/2014/main" id="{14EBED0E-917F-CA43-83C2-A1E8EC72C78D}"/>
              </a:ext>
            </a:extLst>
          </p:cNvPr>
          <p:cNvSpPr txBox="1"/>
          <p:nvPr/>
        </p:nvSpPr>
        <p:spPr bwMode="auto">
          <a:xfrm>
            <a:off x="1418688" y="5708337"/>
            <a:ext cx="56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80</a:t>
            </a:r>
          </a:p>
        </p:txBody>
      </p:sp>
      <p:sp>
        <p:nvSpPr>
          <p:cNvPr id="31" name="TextBox 30">
            <a:extLst>
              <a:ext uri="{FF2B5EF4-FFF2-40B4-BE49-F238E27FC236}">
                <a16:creationId xmlns:a16="http://schemas.microsoft.com/office/drawing/2014/main" id="{AA56E699-FC25-1847-AD60-3D4C7BCE5B7B}"/>
              </a:ext>
            </a:extLst>
          </p:cNvPr>
          <p:cNvSpPr txBox="1"/>
          <p:nvPr/>
        </p:nvSpPr>
        <p:spPr bwMode="auto">
          <a:xfrm>
            <a:off x="1926643" y="5708337"/>
            <a:ext cx="56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60</a:t>
            </a:r>
          </a:p>
        </p:txBody>
      </p:sp>
      <p:sp>
        <p:nvSpPr>
          <p:cNvPr id="32" name="TextBox 31">
            <a:extLst>
              <a:ext uri="{FF2B5EF4-FFF2-40B4-BE49-F238E27FC236}">
                <a16:creationId xmlns:a16="http://schemas.microsoft.com/office/drawing/2014/main" id="{1835C48F-9892-AE42-B5CD-39E35956B22D}"/>
              </a:ext>
            </a:extLst>
          </p:cNvPr>
          <p:cNvSpPr txBox="1"/>
          <p:nvPr/>
        </p:nvSpPr>
        <p:spPr bwMode="auto">
          <a:xfrm>
            <a:off x="2434598" y="5708337"/>
            <a:ext cx="56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40</a:t>
            </a:r>
          </a:p>
        </p:txBody>
      </p:sp>
      <p:sp>
        <p:nvSpPr>
          <p:cNvPr id="33" name="TextBox 32">
            <a:extLst>
              <a:ext uri="{FF2B5EF4-FFF2-40B4-BE49-F238E27FC236}">
                <a16:creationId xmlns:a16="http://schemas.microsoft.com/office/drawing/2014/main" id="{B61997CB-2078-A34E-80F5-2F0DAB189659}"/>
              </a:ext>
            </a:extLst>
          </p:cNvPr>
          <p:cNvSpPr txBox="1"/>
          <p:nvPr/>
        </p:nvSpPr>
        <p:spPr bwMode="auto">
          <a:xfrm>
            <a:off x="2942553" y="5708337"/>
            <a:ext cx="56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20</a:t>
            </a:r>
          </a:p>
        </p:txBody>
      </p:sp>
      <p:sp>
        <p:nvSpPr>
          <p:cNvPr id="34" name="TextBox 33">
            <a:extLst>
              <a:ext uri="{FF2B5EF4-FFF2-40B4-BE49-F238E27FC236}">
                <a16:creationId xmlns:a16="http://schemas.microsoft.com/office/drawing/2014/main" id="{94168C64-D466-BA42-82F7-EA8A39ED8250}"/>
              </a:ext>
            </a:extLst>
          </p:cNvPr>
          <p:cNvSpPr txBox="1"/>
          <p:nvPr/>
        </p:nvSpPr>
        <p:spPr bwMode="auto">
          <a:xfrm>
            <a:off x="3450508" y="5708337"/>
            <a:ext cx="56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0</a:t>
            </a:r>
          </a:p>
        </p:txBody>
      </p:sp>
      <p:sp>
        <p:nvSpPr>
          <p:cNvPr id="35" name="TextBox 34">
            <a:extLst>
              <a:ext uri="{FF2B5EF4-FFF2-40B4-BE49-F238E27FC236}">
                <a16:creationId xmlns:a16="http://schemas.microsoft.com/office/drawing/2014/main" id="{5DE95D7E-C835-AB49-B793-E2CB474E397D}"/>
              </a:ext>
            </a:extLst>
          </p:cNvPr>
          <p:cNvSpPr txBox="1"/>
          <p:nvPr/>
        </p:nvSpPr>
        <p:spPr bwMode="auto">
          <a:xfrm>
            <a:off x="3958463" y="5708337"/>
            <a:ext cx="56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20</a:t>
            </a:r>
          </a:p>
        </p:txBody>
      </p:sp>
      <p:sp>
        <p:nvSpPr>
          <p:cNvPr id="36" name="TextBox 35">
            <a:extLst>
              <a:ext uri="{FF2B5EF4-FFF2-40B4-BE49-F238E27FC236}">
                <a16:creationId xmlns:a16="http://schemas.microsoft.com/office/drawing/2014/main" id="{962BBB3D-0A37-524E-B1E3-5EC97E2FBF23}"/>
              </a:ext>
            </a:extLst>
          </p:cNvPr>
          <p:cNvSpPr txBox="1"/>
          <p:nvPr/>
        </p:nvSpPr>
        <p:spPr bwMode="auto">
          <a:xfrm>
            <a:off x="4466418" y="5708337"/>
            <a:ext cx="56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40</a:t>
            </a:r>
          </a:p>
        </p:txBody>
      </p:sp>
      <p:sp>
        <p:nvSpPr>
          <p:cNvPr id="37" name="TextBox 36">
            <a:extLst>
              <a:ext uri="{FF2B5EF4-FFF2-40B4-BE49-F238E27FC236}">
                <a16:creationId xmlns:a16="http://schemas.microsoft.com/office/drawing/2014/main" id="{0DF80020-0A80-394E-929C-5C1DA837482D}"/>
              </a:ext>
            </a:extLst>
          </p:cNvPr>
          <p:cNvSpPr txBox="1"/>
          <p:nvPr/>
        </p:nvSpPr>
        <p:spPr bwMode="auto">
          <a:xfrm>
            <a:off x="4974373" y="5708337"/>
            <a:ext cx="56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60</a:t>
            </a:r>
          </a:p>
        </p:txBody>
      </p:sp>
      <p:sp>
        <p:nvSpPr>
          <p:cNvPr id="38" name="TextBox 37">
            <a:extLst>
              <a:ext uri="{FF2B5EF4-FFF2-40B4-BE49-F238E27FC236}">
                <a16:creationId xmlns:a16="http://schemas.microsoft.com/office/drawing/2014/main" id="{86AFCCF9-0449-9A4B-865C-379028C004EA}"/>
              </a:ext>
            </a:extLst>
          </p:cNvPr>
          <p:cNvSpPr txBox="1"/>
          <p:nvPr/>
        </p:nvSpPr>
        <p:spPr bwMode="auto">
          <a:xfrm>
            <a:off x="5482328" y="5708337"/>
            <a:ext cx="56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80</a:t>
            </a:r>
          </a:p>
        </p:txBody>
      </p:sp>
      <p:sp>
        <p:nvSpPr>
          <p:cNvPr id="39" name="TextBox 38">
            <a:extLst>
              <a:ext uri="{FF2B5EF4-FFF2-40B4-BE49-F238E27FC236}">
                <a16:creationId xmlns:a16="http://schemas.microsoft.com/office/drawing/2014/main" id="{57CE0BAA-EA9C-0C4B-97D5-C66848070D15}"/>
              </a:ext>
            </a:extLst>
          </p:cNvPr>
          <p:cNvSpPr txBox="1"/>
          <p:nvPr/>
        </p:nvSpPr>
        <p:spPr bwMode="auto">
          <a:xfrm>
            <a:off x="5990287" y="5708337"/>
            <a:ext cx="56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100</a:t>
            </a:r>
          </a:p>
        </p:txBody>
      </p:sp>
      <p:sp>
        <p:nvSpPr>
          <p:cNvPr id="16" name="TextBox 15">
            <a:extLst>
              <a:ext uri="{FF2B5EF4-FFF2-40B4-BE49-F238E27FC236}">
                <a16:creationId xmlns:a16="http://schemas.microsoft.com/office/drawing/2014/main" id="{E84AA220-C8E7-114D-82D4-967FA5187425}"/>
              </a:ext>
            </a:extLst>
          </p:cNvPr>
          <p:cNvSpPr txBox="1"/>
          <p:nvPr/>
        </p:nvSpPr>
        <p:spPr bwMode="auto">
          <a:xfrm>
            <a:off x="1192875" y="1507338"/>
            <a:ext cx="25318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Abemaciclib + ET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(n = 2791)</a:t>
            </a:r>
            <a:r>
              <a:rPr lang="en-US" sz="1600" baseline="30000" dirty="0">
                <a:solidFill>
                  <a:schemeClr val="bg1"/>
                </a:solidFill>
                <a:latin typeface="Calibri" panose="020F0502020204030204" pitchFamily="34" charset="0"/>
                <a:cs typeface="Calibri" panose="020F0502020204030204" pitchFamily="34" charset="0"/>
              </a:rPr>
              <a:t>1</a:t>
            </a:r>
            <a:r>
              <a:rPr lang="en-US" sz="1600" dirty="0">
                <a:solidFill>
                  <a:schemeClr val="bg1"/>
                </a:solidFill>
                <a:latin typeface="Calibri" panose="020F0502020204030204" pitchFamily="34" charset="0"/>
                <a:cs typeface="Calibri" panose="020F0502020204030204" pitchFamily="34" charset="0"/>
              </a:rPr>
              <a:t> </a:t>
            </a:r>
          </a:p>
        </p:txBody>
      </p:sp>
      <p:sp>
        <p:nvSpPr>
          <p:cNvPr id="41" name="TextBox 40">
            <a:extLst>
              <a:ext uri="{FF2B5EF4-FFF2-40B4-BE49-F238E27FC236}">
                <a16:creationId xmlns:a16="http://schemas.microsoft.com/office/drawing/2014/main" id="{9E819D6F-F9A5-6D4B-99C2-79485F178B2B}"/>
              </a:ext>
            </a:extLst>
          </p:cNvPr>
          <p:cNvSpPr txBox="1"/>
          <p:nvPr/>
        </p:nvSpPr>
        <p:spPr bwMode="auto">
          <a:xfrm>
            <a:off x="3742049" y="1507338"/>
            <a:ext cx="25111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ET Alone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(n = 2800)</a:t>
            </a:r>
            <a:r>
              <a:rPr lang="en-US" sz="1600" baseline="30000" dirty="0">
                <a:solidFill>
                  <a:schemeClr val="bg1"/>
                </a:solidFill>
                <a:latin typeface="Calibri" panose="020F0502020204030204" pitchFamily="34" charset="0"/>
                <a:cs typeface="Calibri" panose="020F0502020204030204" pitchFamily="34" charset="0"/>
              </a:rPr>
              <a:t>1</a:t>
            </a:r>
            <a:endParaRPr lang="en-US" sz="1600" dirty="0">
              <a:solidFill>
                <a:schemeClr val="bg1"/>
              </a:solidFill>
              <a:latin typeface="Calibri" panose="020F0502020204030204" pitchFamily="34" charset="0"/>
              <a:cs typeface="Calibri" panose="020F0502020204030204" pitchFamily="34" charset="0"/>
            </a:endParaRPr>
          </a:p>
        </p:txBody>
      </p:sp>
      <p:sp>
        <p:nvSpPr>
          <p:cNvPr id="42" name="TextBox 41">
            <a:extLst>
              <a:ext uri="{FF2B5EF4-FFF2-40B4-BE49-F238E27FC236}">
                <a16:creationId xmlns:a16="http://schemas.microsoft.com/office/drawing/2014/main" id="{14880E81-CC18-7F44-AAC7-4C41B9D95CBC}"/>
              </a:ext>
            </a:extLst>
          </p:cNvPr>
          <p:cNvSpPr txBox="1"/>
          <p:nvPr/>
        </p:nvSpPr>
        <p:spPr bwMode="auto">
          <a:xfrm>
            <a:off x="424671" y="2095521"/>
            <a:ext cx="16673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&gt;20% in Either Arm</a:t>
            </a:r>
          </a:p>
        </p:txBody>
      </p:sp>
      <p:sp>
        <p:nvSpPr>
          <p:cNvPr id="43" name="TextBox 42">
            <a:extLst>
              <a:ext uri="{FF2B5EF4-FFF2-40B4-BE49-F238E27FC236}">
                <a16:creationId xmlns:a16="http://schemas.microsoft.com/office/drawing/2014/main" id="{93330A91-0499-BE4E-AC75-D0E8557D29D4}"/>
              </a:ext>
            </a:extLst>
          </p:cNvPr>
          <p:cNvSpPr txBox="1"/>
          <p:nvPr/>
        </p:nvSpPr>
        <p:spPr bwMode="auto">
          <a:xfrm>
            <a:off x="424671" y="2521100"/>
            <a:ext cx="9346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Diarrhea</a:t>
            </a:r>
          </a:p>
        </p:txBody>
      </p:sp>
      <p:sp>
        <p:nvSpPr>
          <p:cNvPr id="44" name="TextBox 43">
            <a:extLst>
              <a:ext uri="{FF2B5EF4-FFF2-40B4-BE49-F238E27FC236}">
                <a16:creationId xmlns:a16="http://schemas.microsoft.com/office/drawing/2014/main" id="{F7CE99B9-8AD6-254A-8E6F-2DF0A45BD850}"/>
              </a:ext>
            </a:extLst>
          </p:cNvPr>
          <p:cNvSpPr txBox="1"/>
          <p:nvPr/>
        </p:nvSpPr>
        <p:spPr bwMode="auto">
          <a:xfrm>
            <a:off x="424671" y="2864028"/>
            <a:ext cx="9346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Fatigue</a:t>
            </a:r>
          </a:p>
        </p:txBody>
      </p:sp>
      <p:sp>
        <p:nvSpPr>
          <p:cNvPr id="45" name="TextBox 44">
            <a:extLst>
              <a:ext uri="{FF2B5EF4-FFF2-40B4-BE49-F238E27FC236}">
                <a16:creationId xmlns:a16="http://schemas.microsoft.com/office/drawing/2014/main" id="{F6B4E5CF-63B5-E74A-94F9-AE4C391D0CFA}"/>
              </a:ext>
            </a:extLst>
          </p:cNvPr>
          <p:cNvSpPr txBox="1"/>
          <p:nvPr/>
        </p:nvSpPr>
        <p:spPr bwMode="auto">
          <a:xfrm>
            <a:off x="424671" y="3206956"/>
            <a:ext cx="9346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Arthralgia</a:t>
            </a:r>
          </a:p>
        </p:txBody>
      </p:sp>
      <p:sp>
        <p:nvSpPr>
          <p:cNvPr id="46" name="TextBox 45">
            <a:extLst>
              <a:ext uri="{FF2B5EF4-FFF2-40B4-BE49-F238E27FC236}">
                <a16:creationId xmlns:a16="http://schemas.microsoft.com/office/drawing/2014/main" id="{F9D9EF04-6564-0342-ADE5-44EBB5567409}"/>
              </a:ext>
            </a:extLst>
          </p:cNvPr>
          <p:cNvSpPr txBox="1"/>
          <p:nvPr/>
        </p:nvSpPr>
        <p:spPr bwMode="auto">
          <a:xfrm>
            <a:off x="424671" y="3549884"/>
            <a:ext cx="15099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Neutropenia</a:t>
            </a:r>
          </a:p>
        </p:txBody>
      </p:sp>
      <p:sp>
        <p:nvSpPr>
          <p:cNvPr id="47" name="TextBox 46">
            <a:extLst>
              <a:ext uri="{FF2B5EF4-FFF2-40B4-BE49-F238E27FC236}">
                <a16:creationId xmlns:a16="http://schemas.microsoft.com/office/drawing/2014/main" id="{0CB6F483-294E-9142-8AEE-84A5FB402BCC}"/>
              </a:ext>
            </a:extLst>
          </p:cNvPr>
          <p:cNvSpPr txBox="1"/>
          <p:nvPr/>
        </p:nvSpPr>
        <p:spPr bwMode="auto">
          <a:xfrm>
            <a:off x="424671" y="3892812"/>
            <a:ext cx="11840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Leukopenia</a:t>
            </a:r>
          </a:p>
        </p:txBody>
      </p:sp>
      <p:sp>
        <p:nvSpPr>
          <p:cNvPr id="48" name="TextBox 47">
            <a:extLst>
              <a:ext uri="{FF2B5EF4-FFF2-40B4-BE49-F238E27FC236}">
                <a16:creationId xmlns:a16="http://schemas.microsoft.com/office/drawing/2014/main" id="{ECDC70EF-9511-734E-9514-CC0994E79FC4}"/>
              </a:ext>
            </a:extLst>
          </p:cNvPr>
          <p:cNvSpPr txBox="1"/>
          <p:nvPr/>
        </p:nvSpPr>
        <p:spPr bwMode="auto">
          <a:xfrm>
            <a:off x="424671" y="4235740"/>
            <a:ext cx="149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Abdominal pain</a:t>
            </a:r>
          </a:p>
        </p:txBody>
      </p:sp>
      <p:sp>
        <p:nvSpPr>
          <p:cNvPr id="49" name="TextBox 48">
            <a:extLst>
              <a:ext uri="{FF2B5EF4-FFF2-40B4-BE49-F238E27FC236}">
                <a16:creationId xmlns:a16="http://schemas.microsoft.com/office/drawing/2014/main" id="{7B1EA514-DBF8-0D4F-A9F1-B1EB6E901CFA}"/>
              </a:ext>
            </a:extLst>
          </p:cNvPr>
          <p:cNvSpPr txBox="1"/>
          <p:nvPr/>
        </p:nvSpPr>
        <p:spPr bwMode="auto">
          <a:xfrm>
            <a:off x="424671" y="4578668"/>
            <a:ext cx="9346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Nausea</a:t>
            </a:r>
          </a:p>
        </p:txBody>
      </p:sp>
      <p:sp>
        <p:nvSpPr>
          <p:cNvPr id="50" name="TextBox 49">
            <a:extLst>
              <a:ext uri="{FF2B5EF4-FFF2-40B4-BE49-F238E27FC236}">
                <a16:creationId xmlns:a16="http://schemas.microsoft.com/office/drawing/2014/main" id="{02809890-C27F-A240-9D0A-89089889E0A1}"/>
              </a:ext>
            </a:extLst>
          </p:cNvPr>
          <p:cNvSpPr txBox="1"/>
          <p:nvPr/>
        </p:nvSpPr>
        <p:spPr bwMode="auto">
          <a:xfrm>
            <a:off x="424671" y="4921596"/>
            <a:ext cx="9346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Hot flush</a:t>
            </a:r>
          </a:p>
        </p:txBody>
      </p:sp>
      <p:sp>
        <p:nvSpPr>
          <p:cNvPr id="51" name="TextBox 50">
            <a:extLst>
              <a:ext uri="{FF2B5EF4-FFF2-40B4-BE49-F238E27FC236}">
                <a16:creationId xmlns:a16="http://schemas.microsoft.com/office/drawing/2014/main" id="{2F728E30-0E07-B047-A064-99E9982982AB}"/>
              </a:ext>
            </a:extLst>
          </p:cNvPr>
          <p:cNvSpPr txBox="1"/>
          <p:nvPr/>
        </p:nvSpPr>
        <p:spPr bwMode="auto">
          <a:xfrm>
            <a:off x="424671" y="5264521"/>
            <a:ext cx="9346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Anemia</a:t>
            </a:r>
          </a:p>
        </p:txBody>
      </p:sp>
      <p:grpSp>
        <p:nvGrpSpPr>
          <p:cNvPr id="53" name="Group 52">
            <a:extLst>
              <a:ext uri="{FF2B5EF4-FFF2-40B4-BE49-F238E27FC236}">
                <a16:creationId xmlns:a16="http://schemas.microsoft.com/office/drawing/2014/main" id="{4E47E134-47CE-154E-8D52-591FABDB006A}"/>
              </a:ext>
            </a:extLst>
          </p:cNvPr>
          <p:cNvGrpSpPr/>
          <p:nvPr/>
        </p:nvGrpSpPr>
        <p:grpSpPr>
          <a:xfrm>
            <a:off x="2038767" y="2107561"/>
            <a:ext cx="666866" cy="307777"/>
            <a:chOff x="2076628" y="-524016"/>
            <a:chExt cx="666866" cy="307777"/>
          </a:xfrm>
        </p:grpSpPr>
        <p:sp>
          <p:nvSpPr>
            <p:cNvPr id="40" name="TextBox 39">
              <a:extLst>
                <a:ext uri="{FF2B5EF4-FFF2-40B4-BE49-F238E27FC236}">
                  <a16:creationId xmlns:a16="http://schemas.microsoft.com/office/drawing/2014/main" id="{1FDACB7F-262B-2C43-B679-A1D708AEA85B}"/>
                </a:ext>
              </a:extLst>
            </p:cNvPr>
            <p:cNvSpPr txBox="1"/>
            <p:nvPr/>
          </p:nvSpPr>
          <p:spPr bwMode="auto">
            <a:xfrm>
              <a:off x="2179472" y="-524016"/>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Gr3+</a:t>
              </a:r>
            </a:p>
          </p:txBody>
        </p:sp>
        <p:sp>
          <p:nvSpPr>
            <p:cNvPr id="52" name="Rectangle 51">
              <a:extLst>
                <a:ext uri="{FF2B5EF4-FFF2-40B4-BE49-F238E27FC236}">
                  <a16:creationId xmlns:a16="http://schemas.microsoft.com/office/drawing/2014/main" id="{3F7A5411-A24D-8742-A12C-1784E5BBE144}"/>
                </a:ext>
              </a:extLst>
            </p:cNvPr>
            <p:cNvSpPr/>
            <p:nvPr/>
          </p:nvSpPr>
          <p:spPr bwMode="auto">
            <a:xfrm>
              <a:off x="2076628" y="-452928"/>
              <a:ext cx="146304" cy="1463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55" name="Group 54">
            <a:extLst>
              <a:ext uri="{FF2B5EF4-FFF2-40B4-BE49-F238E27FC236}">
                <a16:creationId xmlns:a16="http://schemas.microsoft.com/office/drawing/2014/main" id="{5E0B8F71-024C-C041-8E3E-2F6F068184D6}"/>
              </a:ext>
            </a:extLst>
          </p:cNvPr>
          <p:cNvGrpSpPr/>
          <p:nvPr/>
        </p:nvGrpSpPr>
        <p:grpSpPr>
          <a:xfrm>
            <a:off x="2605366" y="2107561"/>
            <a:ext cx="666866" cy="307777"/>
            <a:chOff x="2076628" y="-524016"/>
            <a:chExt cx="666866" cy="307777"/>
          </a:xfrm>
        </p:grpSpPr>
        <p:sp>
          <p:nvSpPr>
            <p:cNvPr id="56" name="TextBox 55">
              <a:extLst>
                <a:ext uri="{FF2B5EF4-FFF2-40B4-BE49-F238E27FC236}">
                  <a16:creationId xmlns:a16="http://schemas.microsoft.com/office/drawing/2014/main" id="{DCF181AC-71B0-E243-83E9-C0B48D904226}"/>
                </a:ext>
              </a:extLst>
            </p:cNvPr>
            <p:cNvSpPr txBox="1"/>
            <p:nvPr/>
          </p:nvSpPr>
          <p:spPr bwMode="auto">
            <a:xfrm>
              <a:off x="2179472" y="-524016"/>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Gr2</a:t>
              </a:r>
            </a:p>
          </p:txBody>
        </p:sp>
        <p:sp>
          <p:nvSpPr>
            <p:cNvPr id="57" name="Rectangle 56">
              <a:extLst>
                <a:ext uri="{FF2B5EF4-FFF2-40B4-BE49-F238E27FC236}">
                  <a16:creationId xmlns:a16="http://schemas.microsoft.com/office/drawing/2014/main" id="{F9EE00FA-DEC0-8047-BB9D-4DBF04082372}"/>
                </a:ext>
              </a:extLst>
            </p:cNvPr>
            <p:cNvSpPr/>
            <p:nvPr/>
          </p:nvSpPr>
          <p:spPr bwMode="auto">
            <a:xfrm>
              <a:off x="2076628" y="-452928"/>
              <a:ext cx="146304" cy="14630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58" name="Group 57">
            <a:extLst>
              <a:ext uri="{FF2B5EF4-FFF2-40B4-BE49-F238E27FC236}">
                <a16:creationId xmlns:a16="http://schemas.microsoft.com/office/drawing/2014/main" id="{470C22D4-B888-E744-92E2-47DA3B57C994}"/>
              </a:ext>
            </a:extLst>
          </p:cNvPr>
          <p:cNvGrpSpPr/>
          <p:nvPr/>
        </p:nvGrpSpPr>
        <p:grpSpPr>
          <a:xfrm>
            <a:off x="3171964" y="2107561"/>
            <a:ext cx="666866" cy="307777"/>
            <a:chOff x="2076628" y="-524016"/>
            <a:chExt cx="666866" cy="307777"/>
          </a:xfrm>
        </p:grpSpPr>
        <p:sp>
          <p:nvSpPr>
            <p:cNvPr id="59" name="TextBox 58">
              <a:extLst>
                <a:ext uri="{FF2B5EF4-FFF2-40B4-BE49-F238E27FC236}">
                  <a16:creationId xmlns:a16="http://schemas.microsoft.com/office/drawing/2014/main" id="{80D9DADF-C6A7-2A4B-91F4-D7AED44F30F2}"/>
                </a:ext>
              </a:extLst>
            </p:cNvPr>
            <p:cNvSpPr txBox="1"/>
            <p:nvPr/>
          </p:nvSpPr>
          <p:spPr bwMode="auto">
            <a:xfrm>
              <a:off x="2179472" y="-524016"/>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Gr1</a:t>
              </a:r>
            </a:p>
          </p:txBody>
        </p:sp>
        <p:sp>
          <p:nvSpPr>
            <p:cNvPr id="60" name="Rectangle 59">
              <a:extLst>
                <a:ext uri="{FF2B5EF4-FFF2-40B4-BE49-F238E27FC236}">
                  <a16:creationId xmlns:a16="http://schemas.microsoft.com/office/drawing/2014/main" id="{5F06C3DC-4165-DC49-AA70-0B6933A0F8AC}"/>
                </a:ext>
              </a:extLst>
            </p:cNvPr>
            <p:cNvSpPr/>
            <p:nvPr/>
          </p:nvSpPr>
          <p:spPr bwMode="auto">
            <a:xfrm>
              <a:off x="2076628" y="-452928"/>
              <a:ext cx="146304" cy="146304"/>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61" name="Group 60">
            <a:extLst>
              <a:ext uri="{FF2B5EF4-FFF2-40B4-BE49-F238E27FC236}">
                <a16:creationId xmlns:a16="http://schemas.microsoft.com/office/drawing/2014/main" id="{BA199D0A-1628-BC48-AEFE-D9D8D7C493A2}"/>
              </a:ext>
            </a:extLst>
          </p:cNvPr>
          <p:cNvGrpSpPr/>
          <p:nvPr/>
        </p:nvGrpSpPr>
        <p:grpSpPr>
          <a:xfrm>
            <a:off x="4053835" y="2107401"/>
            <a:ext cx="666866" cy="307777"/>
            <a:chOff x="2076628" y="-524016"/>
            <a:chExt cx="666866" cy="307777"/>
          </a:xfrm>
        </p:grpSpPr>
        <p:sp>
          <p:nvSpPr>
            <p:cNvPr id="62" name="TextBox 61">
              <a:extLst>
                <a:ext uri="{FF2B5EF4-FFF2-40B4-BE49-F238E27FC236}">
                  <a16:creationId xmlns:a16="http://schemas.microsoft.com/office/drawing/2014/main" id="{ECCDC6E9-2773-1D48-8242-7E03A904E207}"/>
                </a:ext>
              </a:extLst>
            </p:cNvPr>
            <p:cNvSpPr txBox="1"/>
            <p:nvPr/>
          </p:nvSpPr>
          <p:spPr bwMode="auto">
            <a:xfrm>
              <a:off x="2179472" y="-524016"/>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Gr1</a:t>
              </a:r>
            </a:p>
          </p:txBody>
        </p:sp>
        <p:sp>
          <p:nvSpPr>
            <p:cNvPr id="63" name="Rectangle 62">
              <a:extLst>
                <a:ext uri="{FF2B5EF4-FFF2-40B4-BE49-F238E27FC236}">
                  <a16:creationId xmlns:a16="http://schemas.microsoft.com/office/drawing/2014/main" id="{FAE58A51-9F77-A64F-B0C8-0C248CC34342}"/>
                </a:ext>
              </a:extLst>
            </p:cNvPr>
            <p:cNvSpPr/>
            <p:nvPr/>
          </p:nvSpPr>
          <p:spPr bwMode="auto">
            <a:xfrm>
              <a:off x="2076628" y="-452928"/>
              <a:ext cx="146304" cy="146304"/>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64" name="Group 63">
            <a:extLst>
              <a:ext uri="{FF2B5EF4-FFF2-40B4-BE49-F238E27FC236}">
                <a16:creationId xmlns:a16="http://schemas.microsoft.com/office/drawing/2014/main" id="{232FEA7F-847B-4D43-BB54-0084068E28C8}"/>
              </a:ext>
            </a:extLst>
          </p:cNvPr>
          <p:cNvGrpSpPr/>
          <p:nvPr/>
        </p:nvGrpSpPr>
        <p:grpSpPr>
          <a:xfrm>
            <a:off x="4620434" y="2107401"/>
            <a:ext cx="666866" cy="307777"/>
            <a:chOff x="2076628" y="-524016"/>
            <a:chExt cx="666866" cy="307777"/>
          </a:xfrm>
        </p:grpSpPr>
        <p:sp>
          <p:nvSpPr>
            <p:cNvPr id="65" name="TextBox 64">
              <a:extLst>
                <a:ext uri="{FF2B5EF4-FFF2-40B4-BE49-F238E27FC236}">
                  <a16:creationId xmlns:a16="http://schemas.microsoft.com/office/drawing/2014/main" id="{94A8FF87-D982-1A47-A5E1-C495104DDF92}"/>
                </a:ext>
              </a:extLst>
            </p:cNvPr>
            <p:cNvSpPr txBox="1"/>
            <p:nvPr/>
          </p:nvSpPr>
          <p:spPr bwMode="auto">
            <a:xfrm>
              <a:off x="2179472" y="-524016"/>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Gr2</a:t>
              </a:r>
            </a:p>
          </p:txBody>
        </p:sp>
        <p:sp>
          <p:nvSpPr>
            <p:cNvPr id="66" name="Rectangle 65">
              <a:extLst>
                <a:ext uri="{FF2B5EF4-FFF2-40B4-BE49-F238E27FC236}">
                  <a16:creationId xmlns:a16="http://schemas.microsoft.com/office/drawing/2014/main" id="{9B6B0D5A-77F8-6C4F-A9EC-BF806BED1CC8}"/>
                </a:ext>
              </a:extLst>
            </p:cNvPr>
            <p:cNvSpPr/>
            <p:nvPr/>
          </p:nvSpPr>
          <p:spPr bwMode="auto">
            <a:xfrm>
              <a:off x="2076628" y="-452928"/>
              <a:ext cx="146304" cy="14630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67" name="Group 66">
            <a:extLst>
              <a:ext uri="{FF2B5EF4-FFF2-40B4-BE49-F238E27FC236}">
                <a16:creationId xmlns:a16="http://schemas.microsoft.com/office/drawing/2014/main" id="{D396D115-A05A-8B47-AE02-4C51B79B054C}"/>
              </a:ext>
            </a:extLst>
          </p:cNvPr>
          <p:cNvGrpSpPr/>
          <p:nvPr/>
        </p:nvGrpSpPr>
        <p:grpSpPr>
          <a:xfrm>
            <a:off x="5187032" y="2107401"/>
            <a:ext cx="666866" cy="307777"/>
            <a:chOff x="2076628" y="-524016"/>
            <a:chExt cx="666866" cy="307777"/>
          </a:xfrm>
        </p:grpSpPr>
        <p:sp>
          <p:nvSpPr>
            <p:cNvPr id="68" name="TextBox 67">
              <a:extLst>
                <a:ext uri="{FF2B5EF4-FFF2-40B4-BE49-F238E27FC236}">
                  <a16:creationId xmlns:a16="http://schemas.microsoft.com/office/drawing/2014/main" id="{FCBEE6F8-06BF-4842-8B37-CB28375C7B19}"/>
                </a:ext>
              </a:extLst>
            </p:cNvPr>
            <p:cNvSpPr txBox="1"/>
            <p:nvPr/>
          </p:nvSpPr>
          <p:spPr bwMode="auto">
            <a:xfrm>
              <a:off x="2179472" y="-524016"/>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Gr3+</a:t>
              </a:r>
            </a:p>
          </p:txBody>
        </p:sp>
        <p:sp>
          <p:nvSpPr>
            <p:cNvPr id="69" name="Rectangle 68">
              <a:extLst>
                <a:ext uri="{FF2B5EF4-FFF2-40B4-BE49-F238E27FC236}">
                  <a16:creationId xmlns:a16="http://schemas.microsoft.com/office/drawing/2014/main" id="{2E199796-5E9C-1F4B-86BB-F159CFD53FCD}"/>
                </a:ext>
              </a:extLst>
            </p:cNvPr>
            <p:cNvSpPr/>
            <p:nvPr/>
          </p:nvSpPr>
          <p:spPr bwMode="auto">
            <a:xfrm>
              <a:off x="2076628" y="-452928"/>
              <a:ext cx="146304" cy="1463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54" name="Group 53">
            <a:extLst>
              <a:ext uri="{FF2B5EF4-FFF2-40B4-BE49-F238E27FC236}">
                <a16:creationId xmlns:a16="http://schemas.microsoft.com/office/drawing/2014/main" id="{4C5F8C04-1F42-2D4A-BF1E-402AC6E3B773}"/>
              </a:ext>
            </a:extLst>
          </p:cNvPr>
          <p:cNvGrpSpPr/>
          <p:nvPr/>
        </p:nvGrpSpPr>
        <p:grpSpPr>
          <a:xfrm>
            <a:off x="1608609" y="2524191"/>
            <a:ext cx="2132327" cy="284172"/>
            <a:chOff x="1763161" y="-320187"/>
            <a:chExt cx="457200" cy="284172"/>
          </a:xfrm>
        </p:grpSpPr>
        <p:sp>
          <p:nvSpPr>
            <p:cNvPr id="70" name="Rectangle 69">
              <a:extLst>
                <a:ext uri="{FF2B5EF4-FFF2-40B4-BE49-F238E27FC236}">
                  <a16:creationId xmlns:a16="http://schemas.microsoft.com/office/drawing/2014/main" id="{16F5D3C7-B7B3-794F-A2E2-28EA9A0088CA}"/>
                </a:ext>
              </a:extLst>
            </p:cNvPr>
            <p:cNvSpPr/>
            <p:nvPr/>
          </p:nvSpPr>
          <p:spPr bwMode="auto">
            <a:xfrm>
              <a:off x="1763161" y="-320187"/>
              <a:ext cx="152400" cy="2841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71" name="Rectangle 70">
              <a:extLst>
                <a:ext uri="{FF2B5EF4-FFF2-40B4-BE49-F238E27FC236}">
                  <a16:creationId xmlns:a16="http://schemas.microsoft.com/office/drawing/2014/main" id="{BE1020AF-8528-0A40-8EE8-263905E46DB2}"/>
                </a:ext>
              </a:extLst>
            </p:cNvPr>
            <p:cNvSpPr/>
            <p:nvPr/>
          </p:nvSpPr>
          <p:spPr bwMode="auto">
            <a:xfrm>
              <a:off x="1807610" y="-320187"/>
              <a:ext cx="260351" cy="284172"/>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72" name="Rectangle 71">
              <a:extLst>
                <a:ext uri="{FF2B5EF4-FFF2-40B4-BE49-F238E27FC236}">
                  <a16:creationId xmlns:a16="http://schemas.microsoft.com/office/drawing/2014/main" id="{2982CDEE-938D-C34E-93B1-C68029787F54}"/>
                </a:ext>
              </a:extLst>
            </p:cNvPr>
            <p:cNvSpPr/>
            <p:nvPr/>
          </p:nvSpPr>
          <p:spPr bwMode="auto">
            <a:xfrm>
              <a:off x="1975741" y="-320187"/>
              <a:ext cx="244620" cy="28417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74" name="Group 73">
            <a:extLst>
              <a:ext uri="{FF2B5EF4-FFF2-40B4-BE49-F238E27FC236}">
                <a16:creationId xmlns:a16="http://schemas.microsoft.com/office/drawing/2014/main" id="{312C6D05-A3D9-8E4E-9209-16E984CAD4D8}"/>
              </a:ext>
            </a:extLst>
          </p:cNvPr>
          <p:cNvGrpSpPr/>
          <p:nvPr/>
        </p:nvGrpSpPr>
        <p:grpSpPr>
          <a:xfrm>
            <a:off x="2705633" y="2865456"/>
            <a:ext cx="1035303" cy="284172"/>
            <a:chOff x="1998377" y="-320187"/>
            <a:chExt cx="221983" cy="284172"/>
          </a:xfrm>
        </p:grpSpPr>
        <p:sp>
          <p:nvSpPr>
            <p:cNvPr id="75" name="Rectangle 74">
              <a:extLst>
                <a:ext uri="{FF2B5EF4-FFF2-40B4-BE49-F238E27FC236}">
                  <a16:creationId xmlns:a16="http://schemas.microsoft.com/office/drawing/2014/main" id="{B259DE82-83B7-C84D-A9D7-6D56AC844900}"/>
                </a:ext>
              </a:extLst>
            </p:cNvPr>
            <p:cNvSpPr/>
            <p:nvPr/>
          </p:nvSpPr>
          <p:spPr bwMode="auto">
            <a:xfrm>
              <a:off x="1998377" y="-320187"/>
              <a:ext cx="152400" cy="2841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76" name="Rectangle 75">
              <a:extLst>
                <a:ext uri="{FF2B5EF4-FFF2-40B4-BE49-F238E27FC236}">
                  <a16:creationId xmlns:a16="http://schemas.microsoft.com/office/drawing/2014/main" id="{50E567BB-AE01-1F4B-A649-D776263E30EF}"/>
                </a:ext>
              </a:extLst>
            </p:cNvPr>
            <p:cNvSpPr/>
            <p:nvPr/>
          </p:nvSpPr>
          <p:spPr bwMode="auto">
            <a:xfrm>
              <a:off x="2014042" y="-320187"/>
              <a:ext cx="96009" cy="284172"/>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77" name="Rectangle 76">
              <a:extLst>
                <a:ext uri="{FF2B5EF4-FFF2-40B4-BE49-F238E27FC236}">
                  <a16:creationId xmlns:a16="http://schemas.microsoft.com/office/drawing/2014/main" id="{1C7DB7E3-5337-BD40-A31A-B455ED5C1D3B}"/>
                </a:ext>
              </a:extLst>
            </p:cNvPr>
            <p:cNvSpPr/>
            <p:nvPr/>
          </p:nvSpPr>
          <p:spPr bwMode="auto">
            <a:xfrm>
              <a:off x="2091328" y="-320187"/>
              <a:ext cx="129032" cy="28417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78" name="Group 77">
            <a:extLst>
              <a:ext uri="{FF2B5EF4-FFF2-40B4-BE49-F238E27FC236}">
                <a16:creationId xmlns:a16="http://schemas.microsoft.com/office/drawing/2014/main" id="{2AA8D5BB-DC75-EC40-8999-24A95A1A5C39}"/>
              </a:ext>
            </a:extLst>
          </p:cNvPr>
          <p:cNvGrpSpPr/>
          <p:nvPr/>
        </p:nvGrpSpPr>
        <p:grpSpPr>
          <a:xfrm>
            <a:off x="3070285" y="3206721"/>
            <a:ext cx="680306" cy="284172"/>
            <a:chOff x="2076566" y="-320187"/>
            <a:chExt cx="145867" cy="284172"/>
          </a:xfrm>
        </p:grpSpPr>
        <p:sp>
          <p:nvSpPr>
            <p:cNvPr id="80" name="Rectangle 79">
              <a:extLst>
                <a:ext uri="{FF2B5EF4-FFF2-40B4-BE49-F238E27FC236}">
                  <a16:creationId xmlns:a16="http://schemas.microsoft.com/office/drawing/2014/main" id="{D6F44EEF-71E6-DD48-8A44-7B2436E47803}"/>
                </a:ext>
              </a:extLst>
            </p:cNvPr>
            <p:cNvSpPr/>
            <p:nvPr/>
          </p:nvSpPr>
          <p:spPr bwMode="auto">
            <a:xfrm>
              <a:off x="2076566" y="-320187"/>
              <a:ext cx="145867" cy="284172"/>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81" name="Rectangle 80">
              <a:extLst>
                <a:ext uri="{FF2B5EF4-FFF2-40B4-BE49-F238E27FC236}">
                  <a16:creationId xmlns:a16="http://schemas.microsoft.com/office/drawing/2014/main" id="{629B37B1-CDF7-7247-A1C7-962D196B97B9}"/>
                </a:ext>
              </a:extLst>
            </p:cNvPr>
            <p:cNvSpPr/>
            <p:nvPr/>
          </p:nvSpPr>
          <p:spPr bwMode="auto">
            <a:xfrm>
              <a:off x="2119864" y="-320187"/>
              <a:ext cx="100497" cy="28417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82" name="Group 81">
            <a:extLst>
              <a:ext uri="{FF2B5EF4-FFF2-40B4-BE49-F238E27FC236}">
                <a16:creationId xmlns:a16="http://schemas.microsoft.com/office/drawing/2014/main" id="{B0003C29-5284-9342-A324-C97AE07153B0}"/>
              </a:ext>
            </a:extLst>
          </p:cNvPr>
          <p:cNvGrpSpPr/>
          <p:nvPr/>
        </p:nvGrpSpPr>
        <p:grpSpPr>
          <a:xfrm>
            <a:off x="2577223" y="3547986"/>
            <a:ext cx="1173367" cy="284172"/>
            <a:chOff x="1970846" y="-320187"/>
            <a:chExt cx="251586" cy="284172"/>
          </a:xfrm>
        </p:grpSpPr>
        <p:sp>
          <p:nvSpPr>
            <p:cNvPr id="83" name="Rectangle 82">
              <a:extLst>
                <a:ext uri="{FF2B5EF4-FFF2-40B4-BE49-F238E27FC236}">
                  <a16:creationId xmlns:a16="http://schemas.microsoft.com/office/drawing/2014/main" id="{492CF44B-8AAA-6248-9420-882A6550C0EF}"/>
                </a:ext>
              </a:extLst>
            </p:cNvPr>
            <p:cNvSpPr/>
            <p:nvPr/>
          </p:nvSpPr>
          <p:spPr bwMode="auto">
            <a:xfrm>
              <a:off x="1970846" y="-320187"/>
              <a:ext cx="152400" cy="2841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84" name="Rectangle 83">
              <a:extLst>
                <a:ext uri="{FF2B5EF4-FFF2-40B4-BE49-F238E27FC236}">
                  <a16:creationId xmlns:a16="http://schemas.microsoft.com/office/drawing/2014/main" id="{1DF92B87-B53C-F74B-AD30-3C7FACAAA01B}"/>
                </a:ext>
              </a:extLst>
            </p:cNvPr>
            <p:cNvSpPr/>
            <p:nvPr/>
          </p:nvSpPr>
          <p:spPr bwMode="auto">
            <a:xfrm>
              <a:off x="2075668" y="-320187"/>
              <a:ext cx="127681" cy="284172"/>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85" name="Rectangle 84">
              <a:extLst>
                <a:ext uri="{FF2B5EF4-FFF2-40B4-BE49-F238E27FC236}">
                  <a16:creationId xmlns:a16="http://schemas.microsoft.com/office/drawing/2014/main" id="{79C6E5F5-C958-3A4C-BDC0-4B8A9597B440}"/>
                </a:ext>
              </a:extLst>
            </p:cNvPr>
            <p:cNvSpPr/>
            <p:nvPr/>
          </p:nvSpPr>
          <p:spPr bwMode="auto">
            <a:xfrm>
              <a:off x="2185284" y="-320187"/>
              <a:ext cx="37148" cy="28417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86" name="Group 85">
            <a:extLst>
              <a:ext uri="{FF2B5EF4-FFF2-40B4-BE49-F238E27FC236}">
                <a16:creationId xmlns:a16="http://schemas.microsoft.com/office/drawing/2014/main" id="{0BF9647A-5338-FB45-8416-96503B01281C}"/>
              </a:ext>
            </a:extLst>
          </p:cNvPr>
          <p:cNvGrpSpPr/>
          <p:nvPr/>
        </p:nvGrpSpPr>
        <p:grpSpPr>
          <a:xfrm>
            <a:off x="2778694" y="3889251"/>
            <a:ext cx="962243" cy="284172"/>
            <a:chOff x="2014043" y="-320187"/>
            <a:chExt cx="206318" cy="284172"/>
          </a:xfrm>
        </p:grpSpPr>
        <p:sp>
          <p:nvSpPr>
            <p:cNvPr id="87" name="Rectangle 86">
              <a:extLst>
                <a:ext uri="{FF2B5EF4-FFF2-40B4-BE49-F238E27FC236}">
                  <a16:creationId xmlns:a16="http://schemas.microsoft.com/office/drawing/2014/main" id="{9D2D5868-DCDA-B941-AC2F-B03F9BCDC062}"/>
                </a:ext>
              </a:extLst>
            </p:cNvPr>
            <p:cNvSpPr/>
            <p:nvPr/>
          </p:nvSpPr>
          <p:spPr bwMode="auto">
            <a:xfrm>
              <a:off x="2014043" y="-320187"/>
              <a:ext cx="152400" cy="2841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88" name="Rectangle 87">
              <a:extLst>
                <a:ext uri="{FF2B5EF4-FFF2-40B4-BE49-F238E27FC236}">
                  <a16:creationId xmlns:a16="http://schemas.microsoft.com/office/drawing/2014/main" id="{6A692195-9EE8-764B-A432-227B62567D2C}"/>
                </a:ext>
              </a:extLst>
            </p:cNvPr>
            <p:cNvSpPr/>
            <p:nvPr/>
          </p:nvSpPr>
          <p:spPr bwMode="auto">
            <a:xfrm>
              <a:off x="2075667" y="-320187"/>
              <a:ext cx="125619" cy="284172"/>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89" name="Rectangle 88">
              <a:extLst>
                <a:ext uri="{FF2B5EF4-FFF2-40B4-BE49-F238E27FC236}">
                  <a16:creationId xmlns:a16="http://schemas.microsoft.com/office/drawing/2014/main" id="{469626C1-C51B-A340-BCA4-5088CDB14983}"/>
                </a:ext>
              </a:extLst>
            </p:cNvPr>
            <p:cNvSpPr/>
            <p:nvPr/>
          </p:nvSpPr>
          <p:spPr bwMode="auto">
            <a:xfrm>
              <a:off x="2183213" y="-320187"/>
              <a:ext cx="37148" cy="28417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90" name="Group 89">
            <a:extLst>
              <a:ext uri="{FF2B5EF4-FFF2-40B4-BE49-F238E27FC236}">
                <a16:creationId xmlns:a16="http://schemas.microsoft.com/office/drawing/2014/main" id="{24B3446B-DFDB-CC4A-BD8C-393C8DC26CCF}"/>
              </a:ext>
            </a:extLst>
          </p:cNvPr>
          <p:cNvGrpSpPr/>
          <p:nvPr/>
        </p:nvGrpSpPr>
        <p:grpSpPr>
          <a:xfrm>
            <a:off x="2839833" y="4230516"/>
            <a:ext cx="910758" cy="284172"/>
            <a:chOff x="2027153" y="-320187"/>
            <a:chExt cx="195279" cy="284172"/>
          </a:xfrm>
        </p:grpSpPr>
        <p:sp>
          <p:nvSpPr>
            <p:cNvPr id="91" name="Rectangle 90">
              <a:extLst>
                <a:ext uri="{FF2B5EF4-FFF2-40B4-BE49-F238E27FC236}">
                  <a16:creationId xmlns:a16="http://schemas.microsoft.com/office/drawing/2014/main" id="{770BE7BA-7EF8-DF48-9C0A-75B697E2549D}"/>
                </a:ext>
              </a:extLst>
            </p:cNvPr>
            <p:cNvSpPr/>
            <p:nvPr/>
          </p:nvSpPr>
          <p:spPr bwMode="auto">
            <a:xfrm>
              <a:off x="2027153" y="-320187"/>
              <a:ext cx="152400" cy="2841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92" name="Rectangle 91">
              <a:extLst>
                <a:ext uri="{FF2B5EF4-FFF2-40B4-BE49-F238E27FC236}">
                  <a16:creationId xmlns:a16="http://schemas.microsoft.com/office/drawing/2014/main" id="{C55BAB86-6D3A-F944-A7B3-A665D3EDD1E4}"/>
                </a:ext>
              </a:extLst>
            </p:cNvPr>
            <p:cNvSpPr/>
            <p:nvPr/>
          </p:nvSpPr>
          <p:spPr bwMode="auto">
            <a:xfrm>
              <a:off x="2036269" y="-320187"/>
              <a:ext cx="186163" cy="284172"/>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93" name="Rectangle 92">
              <a:extLst>
                <a:ext uri="{FF2B5EF4-FFF2-40B4-BE49-F238E27FC236}">
                  <a16:creationId xmlns:a16="http://schemas.microsoft.com/office/drawing/2014/main" id="{7C50ADA1-CB41-8046-9F2F-20BB7A621184}"/>
                </a:ext>
              </a:extLst>
            </p:cNvPr>
            <p:cNvSpPr/>
            <p:nvPr/>
          </p:nvSpPr>
          <p:spPr bwMode="auto">
            <a:xfrm>
              <a:off x="2086852" y="-320187"/>
              <a:ext cx="133507" cy="28417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94" name="Group 93">
            <a:extLst>
              <a:ext uri="{FF2B5EF4-FFF2-40B4-BE49-F238E27FC236}">
                <a16:creationId xmlns:a16="http://schemas.microsoft.com/office/drawing/2014/main" id="{0563F701-5CF8-074E-9E13-8BE48140DE99}"/>
              </a:ext>
            </a:extLst>
          </p:cNvPr>
          <p:cNvGrpSpPr/>
          <p:nvPr/>
        </p:nvGrpSpPr>
        <p:grpSpPr>
          <a:xfrm>
            <a:off x="2995102" y="4571781"/>
            <a:ext cx="745829" cy="284172"/>
            <a:chOff x="2060445" y="-320187"/>
            <a:chExt cx="159916" cy="284172"/>
          </a:xfrm>
        </p:grpSpPr>
        <p:sp>
          <p:nvSpPr>
            <p:cNvPr id="95" name="Rectangle 94">
              <a:extLst>
                <a:ext uri="{FF2B5EF4-FFF2-40B4-BE49-F238E27FC236}">
                  <a16:creationId xmlns:a16="http://schemas.microsoft.com/office/drawing/2014/main" id="{C48149BE-04F5-3A43-A338-C4D23850AE2C}"/>
                </a:ext>
              </a:extLst>
            </p:cNvPr>
            <p:cNvSpPr/>
            <p:nvPr/>
          </p:nvSpPr>
          <p:spPr bwMode="auto">
            <a:xfrm>
              <a:off x="2060445" y="-320187"/>
              <a:ext cx="152400" cy="2841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96" name="Rectangle 95">
              <a:extLst>
                <a:ext uri="{FF2B5EF4-FFF2-40B4-BE49-F238E27FC236}">
                  <a16:creationId xmlns:a16="http://schemas.microsoft.com/office/drawing/2014/main" id="{518EBCE9-051A-5842-8575-5E49ACB33609}"/>
                </a:ext>
              </a:extLst>
            </p:cNvPr>
            <p:cNvSpPr/>
            <p:nvPr/>
          </p:nvSpPr>
          <p:spPr bwMode="auto">
            <a:xfrm>
              <a:off x="2064863" y="-320187"/>
              <a:ext cx="136423" cy="284172"/>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97" name="Rectangle 96">
              <a:extLst>
                <a:ext uri="{FF2B5EF4-FFF2-40B4-BE49-F238E27FC236}">
                  <a16:creationId xmlns:a16="http://schemas.microsoft.com/office/drawing/2014/main" id="{9C6E5050-72BD-9B45-9A56-068CC275BC66}"/>
                </a:ext>
              </a:extLst>
            </p:cNvPr>
            <p:cNvSpPr/>
            <p:nvPr/>
          </p:nvSpPr>
          <p:spPr bwMode="auto">
            <a:xfrm>
              <a:off x="2099079" y="-320187"/>
              <a:ext cx="121282" cy="28417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98" name="Group 97">
            <a:extLst>
              <a:ext uri="{FF2B5EF4-FFF2-40B4-BE49-F238E27FC236}">
                <a16:creationId xmlns:a16="http://schemas.microsoft.com/office/drawing/2014/main" id="{0CF401D6-4BFF-C64E-83F5-B581FAEED101}"/>
              </a:ext>
            </a:extLst>
          </p:cNvPr>
          <p:cNvGrpSpPr/>
          <p:nvPr/>
        </p:nvGrpSpPr>
        <p:grpSpPr>
          <a:xfrm>
            <a:off x="3351908" y="4913046"/>
            <a:ext cx="389043" cy="284172"/>
            <a:chOff x="2136945" y="-320187"/>
            <a:chExt cx="83416" cy="284172"/>
          </a:xfrm>
        </p:grpSpPr>
        <p:sp>
          <p:nvSpPr>
            <p:cNvPr id="99" name="Rectangle 98">
              <a:extLst>
                <a:ext uri="{FF2B5EF4-FFF2-40B4-BE49-F238E27FC236}">
                  <a16:creationId xmlns:a16="http://schemas.microsoft.com/office/drawing/2014/main" id="{B893E89D-3FB6-3F4E-BCBE-03E5D3CE9DC4}"/>
                </a:ext>
              </a:extLst>
            </p:cNvPr>
            <p:cNvSpPr/>
            <p:nvPr/>
          </p:nvSpPr>
          <p:spPr bwMode="auto">
            <a:xfrm>
              <a:off x="2136945" y="-320187"/>
              <a:ext cx="81399" cy="2841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00" name="Rectangle 99">
              <a:extLst>
                <a:ext uri="{FF2B5EF4-FFF2-40B4-BE49-F238E27FC236}">
                  <a16:creationId xmlns:a16="http://schemas.microsoft.com/office/drawing/2014/main" id="{AB7616DC-92BD-F348-B00B-55876E2E34F1}"/>
                </a:ext>
              </a:extLst>
            </p:cNvPr>
            <p:cNvSpPr/>
            <p:nvPr/>
          </p:nvSpPr>
          <p:spPr bwMode="auto">
            <a:xfrm>
              <a:off x="2139143" y="-320187"/>
              <a:ext cx="64829" cy="284172"/>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01" name="Rectangle 100">
              <a:extLst>
                <a:ext uri="{FF2B5EF4-FFF2-40B4-BE49-F238E27FC236}">
                  <a16:creationId xmlns:a16="http://schemas.microsoft.com/office/drawing/2014/main" id="{FC6148A9-D63D-494B-B5EB-51B6D3AF8115}"/>
                </a:ext>
              </a:extLst>
            </p:cNvPr>
            <p:cNvSpPr/>
            <p:nvPr/>
          </p:nvSpPr>
          <p:spPr bwMode="auto">
            <a:xfrm>
              <a:off x="2156571" y="-320187"/>
              <a:ext cx="63790" cy="28417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102" name="Group 101">
            <a:extLst>
              <a:ext uri="{FF2B5EF4-FFF2-40B4-BE49-F238E27FC236}">
                <a16:creationId xmlns:a16="http://schemas.microsoft.com/office/drawing/2014/main" id="{14D9DABB-8937-CC43-9C13-AD79FD31FB28}"/>
              </a:ext>
            </a:extLst>
          </p:cNvPr>
          <p:cNvGrpSpPr/>
          <p:nvPr/>
        </p:nvGrpSpPr>
        <p:grpSpPr>
          <a:xfrm>
            <a:off x="3134091" y="5257494"/>
            <a:ext cx="606837" cy="284172"/>
            <a:chOff x="2090243" y="-320187"/>
            <a:chExt cx="130114" cy="284172"/>
          </a:xfrm>
        </p:grpSpPr>
        <p:sp>
          <p:nvSpPr>
            <p:cNvPr id="103" name="Rectangle 102">
              <a:extLst>
                <a:ext uri="{FF2B5EF4-FFF2-40B4-BE49-F238E27FC236}">
                  <a16:creationId xmlns:a16="http://schemas.microsoft.com/office/drawing/2014/main" id="{D7791163-C2E1-514D-97DD-8ECAC2D4613C}"/>
                </a:ext>
              </a:extLst>
            </p:cNvPr>
            <p:cNvSpPr/>
            <p:nvPr/>
          </p:nvSpPr>
          <p:spPr bwMode="auto">
            <a:xfrm>
              <a:off x="2090243" y="-320187"/>
              <a:ext cx="130114" cy="2841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04" name="Rectangle 103">
              <a:extLst>
                <a:ext uri="{FF2B5EF4-FFF2-40B4-BE49-F238E27FC236}">
                  <a16:creationId xmlns:a16="http://schemas.microsoft.com/office/drawing/2014/main" id="{1A4D5AAA-2AFA-A946-A2CC-62DEF716AD8F}"/>
                </a:ext>
              </a:extLst>
            </p:cNvPr>
            <p:cNvSpPr/>
            <p:nvPr/>
          </p:nvSpPr>
          <p:spPr bwMode="auto">
            <a:xfrm>
              <a:off x="2098317" y="-320187"/>
              <a:ext cx="120028" cy="284172"/>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05" name="Rectangle 104">
              <a:extLst>
                <a:ext uri="{FF2B5EF4-FFF2-40B4-BE49-F238E27FC236}">
                  <a16:creationId xmlns:a16="http://schemas.microsoft.com/office/drawing/2014/main" id="{D5048620-20BB-D944-99DF-A317F35A9675}"/>
                </a:ext>
              </a:extLst>
            </p:cNvPr>
            <p:cNvSpPr/>
            <p:nvPr/>
          </p:nvSpPr>
          <p:spPr bwMode="auto">
            <a:xfrm>
              <a:off x="2147526" y="-320187"/>
              <a:ext cx="71003" cy="28417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sp>
        <p:nvSpPr>
          <p:cNvPr id="106" name="TextBox 105">
            <a:extLst>
              <a:ext uri="{FF2B5EF4-FFF2-40B4-BE49-F238E27FC236}">
                <a16:creationId xmlns:a16="http://schemas.microsoft.com/office/drawing/2014/main" id="{73BABA96-2561-4E41-A68F-FB630CBA6CA3}"/>
              </a:ext>
            </a:extLst>
          </p:cNvPr>
          <p:cNvSpPr txBox="1"/>
          <p:nvPr/>
        </p:nvSpPr>
        <p:spPr bwMode="auto">
          <a:xfrm>
            <a:off x="1270573" y="2500110"/>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84</a:t>
            </a:r>
          </a:p>
        </p:txBody>
      </p:sp>
      <p:sp>
        <p:nvSpPr>
          <p:cNvPr id="107" name="TextBox 106">
            <a:extLst>
              <a:ext uri="{FF2B5EF4-FFF2-40B4-BE49-F238E27FC236}">
                <a16:creationId xmlns:a16="http://schemas.microsoft.com/office/drawing/2014/main" id="{54C40A4A-CD91-7C44-B528-382D20D0671D}"/>
              </a:ext>
            </a:extLst>
          </p:cNvPr>
          <p:cNvSpPr txBox="1"/>
          <p:nvPr/>
        </p:nvSpPr>
        <p:spPr bwMode="auto">
          <a:xfrm>
            <a:off x="2354784" y="2843699"/>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41</a:t>
            </a:r>
          </a:p>
        </p:txBody>
      </p:sp>
      <p:sp>
        <p:nvSpPr>
          <p:cNvPr id="108" name="TextBox 107">
            <a:extLst>
              <a:ext uri="{FF2B5EF4-FFF2-40B4-BE49-F238E27FC236}">
                <a16:creationId xmlns:a16="http://schemas.microsoft.com/office/drawing/2014/main" id="{FE591346-D8E1-5C4B-A499-81FD3CA2D0D5}"/>
              </a:ext>
            </a:extLst>
          </p:cNvPr>
          <p:cNvSpPr txBox="1"/>
          <p:nvPr/>
        </p:nvSpPr>
        <p:spPr bwMode="auto">
          <a:xfrm>
            <a:off x="2697068" y="3187288"/>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27</a:t>
            </a:r>
          </a:p>
        </p:txBody>
      </p:sp>
      <p:sp>
        <p:nvSpPr>
          <p:cNvPr id="109" name="TextBox 108">
            <a:extLst>
              <a:ext uri="{FF2B5EF4-FFF2-40B4-BE49-F238E27FC236}">
                <a16:creationId xmlns:a16="http://schemas.microsoft.com/office/drawing/2014/main" id="{893D917C-A618-6A4C-9D08-84839461B0FB}"/>
              </a:ext>
            </a:extLst>
          </p:cNvPr>
          <p:cNvSpPr txBox="1"/>
          <p:nvPr/>
        </p:nvSpPr>
        <p:spPr bwMode="auto">
          <a:xfrm>
            <a:off x="2241609" y="3530877"/>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46</a:t>
            </a:r>
          </a:p>
        </p:txBody>
      </p:sp>
      <p:sp>
        <p:nvSpPr>
          <p:cNvPr id="110" name="TextBox 109">
            <a:extLst>
              <a:ext uri="{FF2B5EF4-FFF2-40B4-BE49-F238E27FC236}">
                <a16:creationId xmlns:a16="http://schemas.microsoft.com/office/drawing/2014/main" id="{732AB55D-973F-AE47-9951-C88B29B6FA99}"/>
              </a:ext>
            </a:extLst>
          </p:cNvPr>
          <p:cNvSpPr txBox="1"/>
          <p:nvPr/>
        </p:nvSpPr>
        <p:spPr bwMode="auto">
          <a:xfrm>
            <a:off x="2443837" y="3874466"/>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38</a:t>
            </a:r>
          </a:p>
        </p:txBody>
      </p:sp>
      <p:sp>
        <p:nvSpPr>
          <p:cNvPr id="111" name="TextBox 110">
            <a:extLst>
              <a:ext uri="{FF2B5EF4-FFF2-40B4-BE49-F238E27FC236}">
                <a16:creationId xmlns:a16="http://schemas.microsoft.com/office/drawing/2014/main" id="{458C62F0-7624-FF4B-AD02-9A74EC9C085C}"/>
              </a:ext>
            </a:extLst>
          </p:cNvPr>
          <p:cNvSpPr txBox="1"/>
          <p:nvPr/>
        </p:nvSpPr>
        <p:spPr bwMode="auto">
          <a:xfrm>
            <a:off x="2503743" y="4218055"/>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36</a:t>
            </a:r>
          </a:p>
        </p:txBody>
      </p:sp>
      <p:sp>
        <p:nvSpPr>
          <p:cNvPr id="112" name="TextBox 111">
            <a:extLst>
              <a:ext uri="{FF2B5EF4-FFF2-40B4-BE49-F238E27FC236}">
                <a16:creationId xmlns:a16="http://schemas.microsoft.com/office/drawing/2014/main" id="{68AAB6B8-F1D7-614A-BC12-779E883F56C7}"/>
              </a:ext>
            </a:extLst>
          </p:cNvPr>
          <p:cNvSpPr txBox="1"/>
          <p:nvPr/>
        </p:nvSpPr>
        <p:spPr bwMode="auto">
          <a:xfrm>
            <a:off x="2662538" y="4561644"/>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30</a:t>
            </a:r>
          </a:p>
        </p:txBody>
      </p:sp>
      <p:sp>
        <p:nvSpPr>
          <p:cNvPr id="113" name="TextBox 112">
            <a:extLst>
              <a:ext uri="{FF2B5EF4-FFF2-40B4-BE49-F238E27FC236}">
                <a16:creationId xmlns:a16="http://schemas.microsoft.com/office/drawing/2014/main" id="{D75023A2-875E-F943-B30F-95290BA54E24}"/>
              </a:ext>
            </a:extLst>
          </p:cNvPr>
          <p:cNvSpPr txBox="1"/>
          <p:nvPr/>
        </p:nvSpPr>
        <p:spPr bwMode="auto">
          <a:xfrm>
            <a:off x="3039507" y="4905233"/>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15</a:t>
            </a:r>
          </a:p>
        </p:txBody>
      </p:sp>
      <p:sp>
        <p:nvSpPr>
          <p:cNvPr id="114" name="TextBox 113">
            <a:extLst>
              <a:ext uri="{FF2B5EF4-FFF2-40B4-BE49-F238E27FC236}">
                <a16:creationId xmlns:a16="http://schemas.microsoft.com/office/drawing/2014/main" id="{EECD0357-2A17-134A-B280-236A34164986}"/>
              </a:ext>
            </a:extLst>
          </p:cNvPr>
          <p:cNvSpPr txBox="1"/>
          <p:nvPr/>
        </p:nvSpPr>
        <p:spPr bwMode="auto">
          <a:xfrm>
            <a:off x="2805854" y="5248821"/>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24</a:t>
            </a:r>
          </a:p>
        </p:txBody>
      </p:sp>
      <p:grpSp>
        <p:nvGrpSpPr>
          <p:cNvPr id="115" name="Group 114">
            <a:extLst>
              <a:ext uri="{FF2B5EF4-FFF2-40B4-BE49-F238E27FC236}">
                <a16:creationId xmlns:a16="http://schemas.microsoft.com/office/drawing/2014/main" id="{878F954E-776D-4E48-AB5B-6CE44EF81B7E}"/>
              </a:ext>
            </a:extLst>
          </p:cNvPr>
          <p:cNvGrpSpPr/>
          <p:nvPr/>
        </p:nvGrpSpPr>
        <p:grpSpPr>
          <a:xfrm rot="10800000">
            <a:off x="3749217" y="2524191"/>
            <a:ext cx="230004" cy="284172"/>
            <a:chOff x="2171044" y="-320187"/>
            <a:chExt cx="49316" cy="284172"/>
          </a:xfrm>
        </p:grpSpPr>
        <p:sp>
          <p:nvSpPr>
            <p:cNvPr id="116" name="Rectangle 115">
              <a:extLst>
                <a:ext uri="{FF2B5EF4-FFF2-40B4-BE49-F238E27FC236}">
                  <a16:creationId xmlns:a16="http://schemas.microsoft.com/office/drawing/2014/main" id="{F604B599-AB85-C346-BD77-F3984D62A36C}"/>
                </a:ext>
              </a:extLst>
            </p:cNvPr>
            <p:cNvSpPr/>
            <p:nvPr/>
          </p:nvSpPr>
          <p:spPr bwMode="auto">
            <a:xfrm>
              <a:off x="2171044" y="-320187"/>
              <a:ext cx="49316" cy="2841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17" name="Rectangle 116">
              <a:extLst>
                <a:ext uri="{FF2B5EF4-FFF2-40B4-BE49-F238E27FC236}">
                  <a16:creationId xmlns:a16="http://schemas.microsoft.com/office/drawing/2014/main" id="{73574412-D6FB-3742-B670-F22F3661C8DD}"/>
                </a:ext>
              </a:extLst>
            </p:cNvPr>
            <p:cNvSpPr/>
            <p:nvPr/>
          </p:nvSpPr>
          <p:spPr bwMode="auto">
            <a:xfrm>
              <a:off x="2173901" y="-320187"/>
              <a:ext cx="21263" cy="28417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18" name="Rectangle 117">
              <a:extLst>
                <a:ext uri="{FF2B5EF4-FFF2-40B4-BE49-F238E27FC236}">
                  <a16:creationId xmlns:a16="http://schemas.microsoft.com/office/drawing/2014/main" id="{0B970739-7653-D141-99EA-48E21F9E52E7}"/>
                </a:ext>
              </a:extLst>
            </p:cNvPr>
            <p:cNvSpPr/>
            <p:nvPr/>
          </p:nvSpPr>
          <p:spPr bwMode="auto">
            <a:xfrm>
              <a:off x="2182661" y="-320187"/>
              <a:ext cx="37019" cy="28417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119" name="Group 118">
            <a:extLst>
              <a:ext uri="{FF2B5EF4-FFF2-40B4-BE49-F238E27FC236}">
                <a16:creationId xmlns:a16="http://schemas.microsoft.com/office/drawing/2014/main" id="{E9A541FF-E9DE-5D47-BDF0-9746F77F05B0}"/>
              </a:ext>
            </a:extLst>
          </p:cNvPr>
          <p:cNvGrpSpPr/>
          <p:nvPr/>
        </p:nvGrpSpPr>
        <p:grpSpPr>
          <a:xfrm rot="10800000">
            <a:off x="3749197" y="2865854"/>
            <a:ext cx="462280" cy="284172"/>
            <a:chOff x="2121242" y="-320187"/>
            <a:chExt cx="99119" cy="284172"/>
          </a:xfrm>
        </p:grpSpPr>
        <p:sp>
          <p:nvSpPr>
            <p:cNvPr id="120" name="Rectangle 119">
              <a:extLst>
                <a:ext uri="{FF2B5EF4-FFF2-40B4-BE49-F238E27FC236}">
                  <a16:creationId xmlns:a16="http://schemas.microsoft.com/office/drawing/2014/main" id="{F21FD30C-F3D8-E544-BAD9-9C23C60DC194}"/>
                </a:ext>
              </a:extLst>
            </p:cNvPr>
            <p:cNvSpPr/>
            <p:nvPr/>
          </p:nvSpPr>
          <p:spPr bwMode="auto">
            <a:xfrm>
              <a:off x="2121242" y="-320187"/>
              <a:ext cx="99119" cy="2841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21" name="Rectangle 120">
              <a:extLst>
                <a:ext uri="{FF2B5EF4-FFF2-40B4-BE49-F238E27FC236}">
                  <a16:creationId xmlns:a16="http://schemas.microsoft.com/office/drawing/2014/main" id="{98593D96-F4DB-9B45-9A6B-B0DA3015802C}"/>
                </a:ext>
              </a:extLst>
            </p:cNvPr>
            <p:cNvSpPr/>
            <p:nvPr/>
          </p:nvSpPr>
          <p:spPr bwMode="auto">
            <a:xfrm>
              <a:off x="2123400" y="-320187"/>
              <a:ext cx="80746" cy="28417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22" name="Rectangle 121">
              <a:extLst>
                <a:ext uri="{FF2B5EF4-FFF2-40B4-BE49-F238E27FC236}">
                  <a16:creationId xmlns:a16="http://schemas.microsoft.com/office/drawing/2014/main" id="{C137AA59-F6EF-584A-87A0-2D917219B137}"/>
                </a:ext>
              </a:extLst>
            </p:cNvPr>
            <p:cNvSpPr/>
            <p:nvPr/>
          </p:nvSpPr>
          <p:spPr bwMode="auto">
            <a:xfrm>
              <a:off x="2139615" y="-320187"/>
              <a:ext cx="80746" cy="28417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123" name="Group 122">
            <a:extLst>
              <a:ext uri="{FF2B5EF4-FFF2-40B4-BE49-F238E27FC236}">
                <a16:creationId xmlns:a16="http://schemas.microsoft.com/office/drawing/2014/main" id="{EB961E2F-F6C3-444B-BB39-6FDA76DE19E0}"/>
              </a:ext>
            </a:extLst>
          </p:cNvPr>
          <p:cNvGrpSpPr/>
          <p:nvPr/>
        </p:nvGrpSpPr>
        <p:grpSpPr>
          <a:xfrm rot="10800000">
            <a:off x="3748746" y="3207517"/>
            <a:ext cx="973679" cy="284172"/>
            <a:chOff x="2011690" y="-320187"/>
            <a:chExt cx="208770" cy="284172"/>
          </a:xfrm>
        </p:grpSpPr>
        <p:sp>
          <p:nvSpPr>
            <p:cNvPr id="124" name="Rectangle 123">
              <a:extLst>
                <a:ext uri="{FF2B5EF4-FFF2-40B4-BE49-F238E27FC236}">
                  <a16:creationId xmlns:a16="http://schemas.microsoft.com/office/drawing/2014/main" id="{EAC5D37E-F7FF-4C47-8C0E-44A600983C6D}"/>
                </a:ext>
              </a:extLst>
            </p:cNvPr>
            <p:cNvSpPr/>
            <p:nvPr/>
          </p:nvSpPr>
          <p:spPr bwMode="auto">
            <a:xfrm>
              <a:off x="2011690" y="-320187"/>
              <a:ext cx="152400" cy="2841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25" name="Rectangle 124">
              <a:extLst>
                <a:ext uri="{FF2B5EF4-FFF2-40B4-BE49-F238E27FC236}">
                  <a16:creationId xmlns:a16="http://schemas.microsoft.com/office/drawing/2014/main" id="{528C70A3-17E8-9A4B-813D-637A7F6919DE}"/>
                </a:ext>
              </a:extLst>
            </p:cNvPr>
            <p:cNvSpPr/>
            <p:nvPr/>
          </p:nvSpPr>
          <p:spPr bwMode="auto">
            <a:xfrm>
              <a:off x="2019877" y="-320187"/>
              <a:ext cx="200583" cy="28417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26" name="Rectangle 125">
              <a:extLst>
                <a:ext uri="{FF2B5EF4-FFF2-40B4-BE49-F238E27FC236}">
                  <a16:creationId xmlns:a16="http://schemas.microsoft.com/office/drawing/2014/main" id="{3B2A4CFC-6C1F-5B4F-B762-1F5744C888D8}"/>
                </a:ext>
              </a:extLst>
            </p:cNvPr>
            <p:cNvSpPr/>
            <p:nvPr/>
          </p:nvSpPr>
          <p:spPr bwMode="auto">
            <a:xfrm>
              <a:off x="2080356" y="-320187"/>
              <a:ext cx="140005" cy="28417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127" name="Group 126">
            <a:extLst>
              <a:ext uri="{FF2B5EF4-FFF2-40B4-BE49-F238E27FC236}">
                <a16:creationId xmlns:a16="http://schemas.microsoft.com/office/drawing/2014/main" id="{0C354567-119B-C743-A90E-A699AF1DB3E8}"/>
              </a:ext>
            </a:extLst>
          </p:cNvPr>
          <p:cNvGrpSpPr/>
          <p:nvPr/>
        </p:nvGrpSpPr>
        <p:grpSpPr>
          <a:xfrm rot="10800000">
            <a:off x="3740901" y="3549180"/>
            <a:ext cx="149613" cy="284172"/>
            <a:chOff x="2190059" y="-320187"/>
            <a:chExt cx="32079" cy="284172"/>
          </a:xfrm>
        </p:grpSpPr>
        <p:sp>
          <p:nvSpPr>
            <p:cNvPr id="128" name="Rectangle 127">
              <a:extLst>
                <a:ext uri="{FF2B5EF4-FFF2-40B4-BE49-F238E27FC236}">
                  <a16:creationId xmlns:a16="http://schemas.microsoft.com/office/drawing/2014/main" id="{E12B51B7-CB59-C24A-9D38-1C76E43913EE}"/>
                </a:ext>
              </a:extLst>
            </p:cNvPr>
            <p:cNvSpPr/>
            <p:nvPr/>
          </p:nvSpPr>
          <p:spPr bwMode="auto">
            <a:xfrm>
              <a:off x="2190059" y="-320187"/>
              <a:ext cx="32079" cy="2841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29" name="Rectangle 128">
              <a:extLst>
                <a:ext uri="{FF2B5EF4-FFF2-40B4-BE49-F238E27FC236}">
                  <a16:creationId xmlns:a16="http://schemas.microsoft.com/office/drawing/2014/main" id="{C2F0574D-4417-DD4A-856D-F3A5F2EBA4C1}"/>
                </a:ext>
              </a:extLst>
            </p:cNvPr>
            <p:cNvSpPr/>
            <p:nvPr/>
          </p:nvSpPr>
          <p:spPr bwMode="auto">
            <a:xfrm>
              <a:off x="2191777" y="-320187"/>
              <a:ext cx="30361" cy="28417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30" name="Rectangle 129">
              <a:extLst>
                <a:ext uri="{FF2B5EF4-FFF2-40B4-BE49-F238E27FC236}">
                  <a16:creationId xmlns:a16="http://schemas.microsoft.com/office/drawing/2014/main" id="{5E9A983F-7D3F-FF45-B976-2BEC78CF6492}"/>
                </a:ext>
              </a:extLst>
            </p:cNvPr>
            <p:cNvSpPr/>
            <p:nvPr/>
          </p:nvSpPr>
          <p:spPr bwMode="auto">
            <a:xfrm>
              <a:off x="2209656" y="-320187"/>
              <a:ext cx="10705" cy="28417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131" name="Group 130">
            <a:extLst>
              <a:ext uri="{FF2B5EF4-FFF2-40B4-BE49-F238E27FC236}">
                <a16:creationId xmlns:a16="http://schemas.microsoft.com/office/drawing/2014/main" id="{20846A9C-D454-5547-8A90-37A3F6C3A536}"/>
              </a:ext>
            </a:extLst>
          </p:cNvPr>
          <p:cNvGrpSpPr/>
          <p:nvPr/>
        </p:nvGrpSpPr>
        <p:grpSpPr>
          <a:xfrm rot="10800000">
            <a:off x="3740784" y="3890843"/>
            <a:ext cx="178384" cy="284172"/>
            <a:chOff x="2183922" y="-320187"/>
            <a:chExt cx="38248" cy="284172"/>
          </a:xfrm>
        </p:grpSpPr>
        <p:sp>
          <p:nvSpPr>
            <p:cNvPr id="132" name="Rectangle 131">
              <a:extLst>
                <a:ext uri="{FF2B5EF4-FFF2-40B4-BE49-F238E27FC236}">
                  <a16:creationId xmlns:a16="http://schemas.microsoft.com/office/drawing/2014/main" id="{99DBEEC1-0098-AC4C-AD86-ADD02A170013}"/>
                </a:ext>
              </a:extLst>
            </p:cNvPr>
            <p:cNvSpPr/>
            <p:nvPr/>
          </p:nvSpPr>
          <p:spPr bwMode="auto">
            <a:xfrm>
              <a:off x="2183922" y="-320187"/>
              <a:ext cx="38248" cy="2841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33" name="Rectangle 132">
              <a:extLst>
                <a:ext uri="{FF2B5EF4-FFF2-40B4-BE49-F238E27FC236}">
                  <a16:creationId xmlns:a16="http://schemas.microsoft.com/office/drawing/2014/main" id="{25953281-23BD-0F40-A653-83C51824752B}"/>
                </a:ext>
              </a:extLst>
            </p:cNvPr>
            <p:cNvSpPr/>
            <p:nvPr/>
          </p:nvSpPr>
          <p:spPr bwMode="auto">
            <a:xfrm>
              <a:off x="2188573" y="-320187"/>
              <a:ext cx="33597" cy="28417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34" name="Rectangle 133">
              <a:extLst>
                <a:ext uri="{FF2B5EF4-FFF2-40B4-BE49-F238E27FC236}">
                  <a16:creationId xmlns:a16="http://schemas.microsoft.com/office/drawing/2014/main" id="{3DAC176D-2E42-A843-8C9C-3D78CE69D2C4}"/>
                </a:ext>
              </a:extLst>
            </p:cNvPr>
            <p:cNvSpPr/>
            <p:nvPr/>
          </p:nvSpPr>
          <p:spPr bwMode="auto">
            <a:xfrm>
              <a:off x="2198509" y="-320187"/>
              <a:ext cx="21852" cy="28417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135" name="Group 134">
            <a:extLst>
              <a:ext uri="{FF2B5EF4-FFF2-40B4-BE49-F238E27FC236}">
                <a16:creationId xmlns:a16="http://schemas.microsoft.com/office/drawing/2014/main" id="{D58FED9C-F499-E744-95C5-A8509C4D0491}"/>
              </a:ext>
            </a:extLst>
          </p:cNvPr>
          <p:cNvGrpSpPr/>
          <p:nvPr/>
        </p:nvGrpSpPr>
        <p:grpSpPr>
          <a:xfrm rot="10800000">
            <a:off x="3724726" y="4232506"/>
            <a:ext cx="271741" cy="284172"/>
            <a:chOff x="2167347" y="-320187"/>
            <a:chExt cx="58265" cy="284172"/>
          </a:xfrm>
        </p:grpSpPr>
        <p:sp>
          <p:nvSpPr>
            <p:cNvPr id="136" name="Rectangle 135">
              <a:extLst>
                <a:ext uri="{FF2B5EF4-FFF2-40B4-BE49-F238E27FC236}">
                  <a16:creationId xmlns:a16="http://schemas.microsoft.com/office/drawing/2014/main" id="{7FFF4D6A-033D-434B-BF00-6001B1CE9F11}"/>
                </a:ext>
              </a:extLst>
            </p:cNvPr>
            <p:cNvSpPr/>
            <p:nvPr/>
          </p:nvSpPr>
          <p:spPr bwMode="auto">
            <a:xfrm>
              <a:off x="2167347" y="-320187"/>
              <a:ext cx="54820" cy="2841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37" name="Rectangle 136">
              <a:extLst>
                <a:ext uri="{FF2B5EF4-FFF2-40B4-BE49-F238E27FC236}">
                  <a16:creationId xmlns:a16="http://schemas.microsoft.com/office/drawing/2014/main" id="{204E391D-F986-5146-B5A5-6A578A6D7FD1}"/>
                </a:ext>
              </a:extLst>
            </p:cNvPr>
            <p:cNvSpPr/>
            <p:nvPr/>
          </p:nvSpPr>
          <p:spPr bwMode="auto">
            <a:xfrm>
              <a:off x="2170363" y="-320187"/>
              <a:ext cx="55249" cy="28417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38" name="Rectangle 137">
              <a:extLst>
                <a:ext uri="{FF2B5EF4-FFF2-40B4-BE49-F238E27FC236}">
                  <a16:creationId xmlns:a16="http://schemas.microsoft.com/office/drawing/2014/main" id="{B998E263-8898-6B4D-8EFC-0657436066E4}"/>
                </a:ext>
              </a:extLst>
            </p:cNvPr>
            <p:cNvSpPr/>
            <p:nvPr/>
          </p:nvSpPr>
          <p:spPr bwMode="auto">
            <a:xfrm>
              <a:off x="2185400" y="-320187"/>
              <a:ext cx="34961" cy="28417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139" name="Group 138">
            <a:extLst>
              <a:ext uri="{FF2B5EF4-FFF2-40B4-BE49-F238E27FC236}">
                <a16:creationId xmlns:a16="http://schemas.microsoft.com/office/drawing/2014/main" id="{2338C4D0-4AD3-C846-BD73-B83C4FE26223}"/>
              </a:ext>
            </a:extLst>
          </p:cNvPr>
          <p:cNvGrpSpPr/>
          <p:nvPr/>
        </p:nvGrpSpPr>
        <p:grpSpPr>
          <a:xfrm rot="10800000">
            <a:off x="3726491" y="4574169"/>
            <a:ext cx="259694" cy="284172"/>
            <a:chOff x="2169553" y="-320187"/>
            <a:chExt cx="55682" cy="284172"/>
          </a:xfrm>
        </p:grpSpPr>
        <p:sp>
          <p:nvSpPr>
            <p:cNvPr id="140" name="Rectangle 139">
              <a:extLst>
                <a:ext uri="{FF2B5EF4-FFF2-40B4-BE49-F238E27FC236}">
                  <a16:creationId xmlns:a16="http://schemas.microsoft.com/office/drawing/2014/main" id="{FACD76AF-FA73-C74C-9647-9F6F421048A4}"/>
                </a:ext>
              </a:extLst>
            </p:cNvPr>
            <p:cNvSpPr/>
            <p:nvPr/>
          </p:nvSpPr>
          <p:spPr bwMode="auto">
            <a:xfrm>
              <a:off x="2169553" y="-320187"/>
              <a:ext cx="53934" cy="2841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41" name="Rectangle 140">
              <a:extLst>
                <a:ext uri="{FF2B5EF4-FFF2-40B4-BE49-F238E27FC236}">
                  <a16:creationId xmlns:a16="http://schemas.microsoft.com/office/drawing/2014/main" id="{EC386B7F-08F9-8A41-905D-384E943D8E0B}"/>
                </a:ext>
              </a:extLst>
            </p:cNvPr>
            <p:cNvSpPr/>
            <p:nvPr/>
          </p:nvSpPr>
          <p:spPr bwMode="auto">
            <a:xfrm>
              <a:off x="2173163" y="-320187"/>
              <a:ext cx="52072" cy="28417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42" name="Rectangle 141">
              <a:extLst>
                <a:ext uri="{FF2B5EF4-FFF2-40B4-BE49-F238E27FC236}">
                  <a16:creationId xmlns:a16="http://schemas.microsoft.com/office/drawing/2014/main" id="{8B7EAACE-7CEC-5342-A914-204E8AF9C662}"/>
                </a:ext>
              </a:extLst>
            </p:cNvPr>
            <p:cNvSpPr/>
            <p:nvPr/>
          </p:nvSpPr>
          <p:spPr bwMode="auto">
            <a:xfrm>
              <a:off x="2182661" y="-320187"/>
              <a:ext cx="42574" cy="28417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143" name="Group 142">
            <a:extLst>
              <a:ext uri="{FF2B5EF4-FFF2-40B4-BE49-F238E27FC236}">
                <a16:creationId xmlns:a16="http://schemas.microsoft.com/office/drawing/2014/main" id="{C0784B0F-A23B-2743-8369-DDC8E5CB8ED8}"/>
              </a:ext>
            </a:extLst>
          </p:cNvPr>
          <p:cNvGrpSpPr/>
          <p:nvPr/>
        </p:nvGrpSpPr>
        <p:grpSpPr>
          <a:xfrm rot="10800000">
            <a:off x="3734463" y="4915832"/>
            <a:ext cx="598017" cy="284172"/>
            <a:chOff x="2095300" y="-320187"/>
            <a:chExt cx="128223" cy="284172"/>
          </a:xfrm>
        </p:grpSpPr>
        <p:sp>
          <p:nvSpPr>
            <p:cNvPr id="144" name="Rectangle 143">
              <a:extLst>
                <a:ext uri="{FF2B5EF4-FFF2-40B4-BE49-F238E27FC236}">
                  <a16:creationId xmlns:a16="http://schemas.microsoft.com/office/drawing/2014/main" id="{6BE0F1E7-C2CB-7844-81E0-019DFAADCB0C}"/>
                </a:ext>
              </a:extLst>
            </p:cNvPr>
            <p:cNvSpPr/>
            <p:nvPr/>
          </p:nvSpPr>
          <p:spPr bwMode="auto">
            <a:xfrm>
              <a:off x="2095300" y="-320187"/>
              <a:ext cx="128223" cy="2841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45" name="Rectangle 144">
              <a:extLst>
                <a:ext uri="{FF2B5EF4-FFF2-40B4-BE49-F238E27FC236}">
                  <a16:creationId xmlns:a16="http://schemas.microsoft.com/office/drawing/2014/main" id="{13D10BA4-15CE-804B-9F43-36A1AD37D31C}"/>
                </a:ext>
              </a:extLst>
            </p:cNvPr>
            <p:cNvSpPr/>
            <p:nvPr/>
          </p:nvSpPr>
          <p:spPr bwMode="auto">
            <a:xfrm>
              <a:off x="2098051" y="-320187"/>
              <a:ext cx="125437" cy="28417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46" name="Rectangle 145">
              <a:extLst>
                <a:ext uri="{FF2B5EF4-FFF2-40B4-BE49-F238E27FC236}">
                  <a16:creationId xmlns:a16="http://schemas.microsoft.com/office/drawing/2014/main" id="{A589FB24-C5A0-6049-AAC7-B17B42339A40}"/>
                </a:ext>
              </a:extLst>
            </p:cNvPr>
            <p:cNvSpPr/>
            <p:nvPr/>
          </p:nvSpPr>
          <p:spPr bwMode="auto">
            <a:xfrm>
              <a:off x="2125669" y="-320187"/>
              <a:ext cx="94693" cy="28417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nvGrpSpPr>
          <p:cNvPr id="147" name="Group 146">
            <a:extLst>
              <a:ext uri="{FF2B5EF4-FFF2-40B4-BE49-F238E27FC236}">
                <a16:creationId xmlns:a16="http://schemas.microsoft.com/office/drawing/2014/main" id="{0CC8B097-FBF7-3B47-8C49-AA5064D544B6}"/>
              </a:ext>
            </a:extLst>
          </p:cNvPr>
          <p:cNvGrpSpPr/>
          <p:nvPr/>
        </p:nvGrpSpPr>
        <p:grpSpPr>
          <a:xfrm rot="10800000">
            <a:off x="3726444" y="5257493"/>
            <a:ext cx="105199" cy="284172"/>
            <a:chOff x="2202677" y="-320187"/>
            <a:chExt cx="22556" cy="284172"/>
          </a:xfrm>
        </p:grpSpPr>
        <p:sp>
          <p:nvSpPr>
            <p:cNvPr id="149" name="Rectangle 148">
              <a:extLst>
                <a:ext uri="{FF2B5EF4-FFF2-40B4-BE49-F238E27FC236}">
                  <a16:creationId xmlns:a16="http://schemas.microsoft.com/office/drawing/2014/main" id="{085056A0-A31F-4145-89C6-80BA99D1F92B}"/>
                </a:ext>
              </a:extLst>
            </p:cNvPr>
            <p:cNvSpPr/>
            <p:nvPr/>
          </p:nvSpPr>
          <p:spPr bwMode="auto">
            <a:xfrm>
              <a:off x="2202677" y="-320187"/>
              <a:ext cx="22556" cy="28417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50" name="Rectangle 149">
              <a:extLst>
                <a:ext uri="{FF2B5EF4-FFF2-40B4-BE49-F238E27FC236}">
                  <a16:creationId xmlns:a16="http://schemas.microsoft.com/office/drawing/2014/main" id="{CE4933D5-8258-5B4D-BD6F-7C00D71A94E2}"/>
                </a:ext>
              </a:extLst>
            </p:cNvPr>
            <p:cNvSpPr/>
            <p:nvPr/>
          </p:nvSpPr>
          <p:spPr bwMode="auto">
            <a:xfrm>
              <a:off x="2205694" y="-320187"/>
              <a:ext cx="14667" cy="28417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cxnSp>
        <p:nvCxnSpPr>
          <p:cNvPr id="14" name="Straight Connector 13">
            <a:extLst>
              <a:ext uri="{FF2B5EF4-FFF2-40B4-BE49-F238E27FC236}">
                <a16:creationId xmlns:a16="http://schemas.microsoft.com/office/drawing/2014/main" id="{576CD98E-AC93-5744-BA0F-FCBAB4768193}"/>
              </a:ext>
            </a:extLst>
          </p:cNvPr>
          <p:cNvCxnSpPr>
            <a:cxnSpLocks/>
          </p:cNvCxnSpPr>
          <p:nvPr/>
        </p:nvCxnSpPr>
        <p:spPr bwMode="auto">
          <a:xfrm flipV="1">
            <a:off x="3731534" y="2281730"/>
            <a:ext cx="19062" cy="3426607"/>
          </a:xfrm>
          <a:prstGeom prst="line">
            <a:avLst/>
          </a:prstGeom>
          <a:noFill/>
          <a:ln w="28575" cap="flat" cmpd="sng" algn="ctr">
            <a:solidFill>
              <a:schemeClr val="bg1"/>
            </a:solidFill>
            <a:prstDash val="solid"/>
            <a:round/>
            <a:headEnd type="none" w="med" len="med"/>
            <a:tailEnd type="none" w="med" len="med"/>
          </a:ln>
          <a:effectLst/>
        </p:spPr>
      </p:cxnSp>
      <p:sp>
        <p:nvSpPr>
          <p:cNvPr id="148" name="TextBox 147">
            <a:extLst>
              <a:ext uri="{FF2B5EF4-FFF2-40B4-BE49-F238E27FC236}">
                <a16:creationId xmlns:a16="http://schemas.microsoft.com/office/drawing/2014/main" id="{8C7C452E-4692-4C30-870F-BFC19C865347}"/>
              </a:ext>
            </a:extLst>
          </p:cNvPr>
          <p:cNvSpPr txBox="1"/>
          <p:nvPr/>
        </p:nvSpPr>
        <p:spPr bwMode="auto">
          <a:xfrm>
            <a:off x="3983296" y="2495752"/>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9</a:t>
            </a:r>
          </a:p>
        </p:txBody>
      </p:sp>
      <p:sp>
        <p:nvSpPr>
          <p:cNvPr id="151" name="TextBox 150">
            <a:extLst>
              <a:ext uri="{FF2B5EF4-FFF2-40B4-BE49-F238E27FC236}">
                <a16:creationId xmlns:a16="http://schemas.microsoft.com/office/drawing/2014/main" id="{A35B489C-6637-4736-9550-DC61F063E386}"/>
              </a:ext>
            </a:extLst>
          </p:cNvPr>
          <p:cNvSpPr txBox="1"/>
          <p:nvPr/>
        </p:nvSpPr>
        <p:spPr bwMode="auto">
          <a:xfrm>
            <a:off x="4214052" y="2839341"/>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18</a:t>
            </a:r>
          </a:p>
        </p:txBody>
      </p:sp>
      <p:sp>
        <p:nvSpPr>
          <p:cNvPr id="152" name="TextBox 151">
            <a:extLst>
              <a:ext uri="{FF2B5EF4-FFF2-40B4-BE49-F238E27FC236}">
                <a16:creationId xmlns:a16="http://schemas.microsoft.com/office/drawing/2014/main" id="{876CC7D6-1BDE-479B-98AF-608A71FD57FA}"/>
              </a:ext>
            </a:extLst>
          </p:cNvPr>
          <p:cNvSpPr txBox="1"/>
          <p:nvPr/>
        </p:nvSpPr>
        <p:spPr bwMode="auto">
          <a:xfrm>
            <a:off x="4756640" y="3182930"/>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38</a:t>
            </a:r>
          </a:p>
        </p:txBody>
      </p:sp>
      <p:sp>
        <p:nvSpPr>
          <p:cNvPr id="153" name="TextBox 152">
            <a:extLst>
              <a:ext uri="{FF2B5EF4-FFF2-40B4-BE49-F238E27FC236}">
                <a16:creationId xmlns:a16="http://schemas.microsoft.com/office/drawing/2014/main" id="{5C71D5CE-C940-4F19-A99E-76481D57663F}"/>
              </a:ext>
            </a:extLst>
          </p:cNvPr>
          <p:cNvSpPr txBox="1"/>
          <p:nvPr/>
        </p:nvSpPr>
        <p:spPr bwMode="auto">
          <a:xfrm>
            <a:off x="3935411" y="3535228"/>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6</a:t>
            </a:r>
          </a:p>
        </p:txBody>
      </p:sp>
      <p:sp>
        <p:nvSpPr>
          <p:cNvPr id="154" name="TextBox 153">
            <a:extLst>
              <a:ext uri="{FF2B5EF4-FFF2-40B4-BE49-F238E27FC236}">
                <a16:creationId xmlns:a16="http://schemas.microsoft.com/office/drawing/2014/main" id="{77FA5250-55DF-40DE-9410-DE7C4BC02BC5}"/>
              </a:ext>
            </a:extLst>
          </p:cNvPr>
          <p:cNvSpPr txBox="1"/>
          <p:nvPr/>
        </p:nvSpPr>
        <p:spPr bwMode="auto">
          <a:xfrm>
            <a:off x="3937335" y="3870108"/>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7</a:t>
            </a:r>
          </a:p>
        </p:txBody>
      </p:sp>
      <p:sp>
        <p:nvSpPr>
          <p:cNvPr id="155" name="TextBox 154">
            <a:extLst>
              <a:ext uri="{FF2B5EF4-FFF2-40B4-BE49-F238E27FC236}">
                <a16:creationId xmlns:a16="http://schemas.microsoft.com/office/drawing/2014/main" id="{373FC3AB-EB89-4BA1-8F60-C80B8CD1435E}"/>
              </a:ext>
            </a:extLst>
          </p:cNvPr>
          <p:cNvSpPr txBox="1"/>
          <p:nvPr/>
        </p:nvSpPr>
        <p:spPr bwMode="auto">
          <a:xfrm>
            <a:off x="3997241" y="4213697"/>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10</a:t>
            </a:r>
          </a:p>
        </p:txBody>
      </p:sp>
      <p:sp>
        <p:nvSpPr>
          <p:cNvPr id="156" name="TextBox 155">
            <a:extLst>
              <a:ext uri="{FF2B5EF4-FFF2-40B4-BE49-F238E27FC236}">
                <a16:creationId xmlns:a16="http://schemas.microsoft.com/office/drawing/2014/main" id="{A728F707-F457-4846-B1FB-BB2AC70E28E0}"/>
              </a:ext>
            </a:extLst>
          </p:cNvPr>
          <p:cNvSpPr txBox="1"/>
          <p:nvPr/>
        </p:nvSpPr>
        <p:spPr bwMode="auto">
          <a:xfrm>
            <a:off x="4007986" y="4557286"/>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9</a:t>
            </a:r>
          </a:p>
        </p:txBody>
      </p:sp>
      <p:sp>
        <p:nvSpPr>
          <p:cNvPr id="157" name="TextBox 156">
            <a:extLst>
              <a:ext uri="{FF2B5EF4-FFF2-40B4-BE49-F238E27FC236}">
                <a16:creationId xmlns:a16="http://schemas.microsoft.com/office/drawing/2014/main" id="{843D67C4-94E3-4890-B094-CE29AF3A936B}"/>
              </a:ext>
            </a:extLst>
          </p:cNvPr>
          <p:cNvSpPr txBox="1"/>
          <p:nvPr/>
        </p:nvSpPr>
        <p:spPr bwMode="auto">
          <a:xfrm>
            <a:off x="4384955" y="4900875"/>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23</a:t>
            </a:r>
          </a:p>
        </p:txBody>
      </p:sp>
      <p:sp>
        <p:nvSpPr>
          <p:cNvPr id="158" name="TextBox 157">
            <a:extLst>
              <a:ext uri="{FF2B5EF4-FFF2-40B4-BE49-F238E27FC236}">
                <a16:creationId xmlns:a16="http://schemas.microsoft.com/office/drawing/2014/main" id="{40DBC486-C924-451E-BE27-C291805DFBCC}"/>
              </a:ext>
            </a:extLst>
          </p:cNvPr>
          <p:cNvSpPr txBox="1"/>
          <p:nvPr/>
        </p:nvSpPr>
        <p:spPr bwMode="auto">
          <a:xfrm>
            <a:off x="3863917" y="5244463"/>
            <a:ext cx="5640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4</a:t>
            </a:r>
          </a:p>
        </p:txBody>
      </p:sp>
      <p:grpSp>
        <p:nvGrpSpPr>
          <p:cNvPr id="159" name="Group 158">
            <a:extLst>
              <a:ext uri="{FF2B5EF4-FFF2-40B4-BE49-F238E27FC236}">
                <a16:creationId xmlns:a16="http://schemas.microsoft.com/office/drawing/2014/main" id="{F42DD620-28AA-4973-B03E-9D230BF7036A}"/>
              </a:ext>
            </a:extLst>
          </p:cNvPr>
          <p:cNvGrpSpPr/>
          <p:nvPr/>
        </p:nvGrpSpPr>
        <p:grpSpPr>
          <a:xfrm>
            <a:off x="9392911" y="6207927"/>
            <a:ext cx="2488502" cy="454909"/>
            <a:chOff x="9392911" y="6207927"/>
            <a:chExt cx="2488502" cy="454909"/>
          </a:xfrm>
        </p:grpSpPr>
        <p:pic>
          <p:nvPicPr>
            <p:cNvPr id="160" name="Picture 159" descr="A picture containing text, ax, wheel&#10;&#10;Description automatically generated">
              <a:extLst>
                <a:ext uri="{FF2B5EF4-FFF2-40B4-BE49-F238E27FC236}">
                  <a16:creationId xmlns:a16="http://schemas.microsoft.com/office/drawing/2014/main" id="{B5D1CDFA-AD52-48C0-8DDA-3BD4C5EBDA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1" name="Rectangle 160">
              <a:extLst>
                <a:ext uri="{FF2B5EF4-FFF2-40B4-BE49-F238E27FC236}">
                  <a16:creationId xmlns:a16="http://schemas.microsoft.com/office/drawing/2014/main" id="{9D42291C-79C2-4D03-A2BD-0C73E695E86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
        <p:nvSpPr>
          <p:cNvPr id="2" name="TextBox 1">
            <a:extLst>
              <a:ext uri="{FF2B5EF4-FFF2-40B4-BE49-F238E27FC236}">
                <a16:creationId xmlns:a16="http://schemas.microsoft.com/office/drawing/2014/main" id="{C659898A-89D8-4F37-914C-92440E6F4E6B}"/>
              </a:ext>
            </a:extLst>
          </p:cNvPr>
          <p:cNvSpPr txBox="1"/>
          <p:nvPr/>
        </p:nvSpPr>
        <p:spPr bwMode="auto">
          <a:xfrm>
            <a:off x="6358425" y="1483604"/>
            <a:ext cx="5201238" cy="707886"/>
          </a:xfrm>
          <a:prstGeom prst="rect">
            <a:avLst/>
          </a:prstGeom>
          <a:noFill/>
          <a:ln>
            <a:noFill/>
          </a:ln>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More grade ≥3 AEs with abemaciclib + ET than with ET alone: 49.7% vs 16.3%</a:t>
            </a:r>
          </a:p>
        </p:txBody>
      </p:sp>
    </p:spTree>
    <p:extLst>
      <p:ext uri="{BB962C8B-B14F-4D97-AF65-F5344CB8AC3E}">
        <p14:creationId xmlns:p14="http://schemas.microsoft.com/office/powerpoint/2010/main" val="648497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36669-7508-42CA-91E5-1F591B8AF89F}"/>
              </a:ext>
            </a:extLst>
          </p:cNvPr>
          <p:cNvSpPr>
            <a:spLocks noGrp="1"/>
          </p:cNvSpPr>
          <p:nvPr>
            <p:ph type="title"/>
          </p:nvPr>
        </p:nvSpPr>
        <p:spPr>
          <a:xfrm>
            <a:off x="609759" y="238127"/>
            <a:ext cx="10872444" cy="1103313"/>
          </a:xfrm>
        </p:spPr>
        <p:txBody>
          <a:bodyPr/>
          <a:lstStyle/>
          <a:p>
            <a:r>
              <a:rPr lang="en-US" dirty="0"/>
              <a:t>monarchE: Treatment-Emergent AEs of Special Interest</a:t>
            </a:r>
          </a:p>
        </p:txBody>
      </p:sp>
      <p:sp>
        <p:nvSpPr>
          <p:cNvPr id="9" name="Content Placeholder 8">
            <a:extLst>
              <a:ext uri="{FF2B5EF4-FFF2-40B4-BE49-F238E27FC236}">
                <a16:creationId xmlns:a16="http://schemas.microsoft.com/office/drawing/2014/main" id="{3FC6793F-EC41-416D-AD4B-EF3A51BAE12C}"/>
              </a:ext>
            </a:extLst>
          </p:cNvPr>
          <p:cNvSpPr>
            <a:spLocks noGrp="1"/>
          </p:cNvSpPr>
          <p:nvPr>
            <p:ph idx="1"/>
          </p:nvPr>
        </p:nvSpPr>
        <p:spPr>
          <a:xfrm>
            <a:off x="604838" y="4124584"/>
            <a:ext cx="10877550" cy="2206641"/>
          </a:xfrm>
        </p:spPr>
        <p:txBody>
          <a:bodyPr/>
          <a:lstStyle/>
          <a:p>
            <a:r>
              <a:rPr lang="en-US" sz="2400" dirty="0"/>
              <a:t>Patient deaths due to AEs while on study treatment or within 30 days of discontinuation:</a:t>
            </a:r>
          </a:p>
          <a:p>
            <a:pPr lvl="1"/>
            <a:r>
              <a:rPr lang="en-US" sz="2200" dirty="0"/>
              <a:t>15 patients in abemaciclib arm died due to AEs, 2 of which (diarrhea and pneumonitis) were considered related to study treatment by investigator</a:t>
            </a:r>
          </a:p>
          <a:p>
            <a:pPr lvl="1"/>
            <a:r>
              <a:rPr lang="en-US" sz="2200" dirty="0"/>
              <a:t>10 patients in control arm died due to AEs</a:t>
            </a:r>
          </a:p>
        </p:txBody>
      </p:sp>
      <p:sp>
        <p:nvSpPr>
          <p:cNvPr id="7" name="Text Box 15">
            <a:extLst>
              <a:ext uri="{FF2B5EF4-FFF2-40B4-BE49-F238E27FC236}">
                <a16:creationId xmlns:a16="http://schemas.microsoft.com/office/drawing/2014/main" id="{CD8293B4-55BF-4CFB-B517-B483D0BB2B9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0" dirty="0">
                <a:solidFill>
                  <a:schemeClr val="bg2"/>
                </a:solidFill>
                <a:latin typeface="Calibri" panose="020F0502020204030204" pitchFamily="34" charset="0"/>
                <a:cs typeface="Calibri" panose="020F0502020204030204" pitchFamily="34" charset="0"/>
              </a:rPr>
              <a:t>Rugo. Ann Oncol. 2022;[Epub].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8" name="Group 3">
            <a:extLst>
              <a:ext uri="{FF2B5EF4-FFF2-40B4-BE49-F238E27FC236}">
                <a16:creationId xmlns:a16="http://schemas.microsoft.com/office/drawing/2014/main" id="{F21CE75C-09EC-45EA-BA75-3BCAD2A5F989}"/>
              </a:ext>
            </a:extLst>
          </p:cNvPr>
          <p:cNvGraphicFramePr>
            <a:graphicFrameLocks/>
          </p:cNvGraphicFramePr>
          <p:nvPr>
            <p:extLst>
              <p:ext uri="{D42A27DB-BD31-4B8C-83A1-F6EECF244321}">
                <p14:modId xmlns:p14="http://schemas.microsoft.com/office/powerpoint/2010/main" val="2287327698"/>
              </p:ext>
            </p:extLst>
          </p:nvPr>
        </p:nvGraphicFramePr>
        <p:xfrm>
          <a:off x="709613" y="1564153"/>
          <a:ext cx="10796587" cy="2560432"/>
        </p:xfrm>
        <a:graphic>
          <a:graphicData uri="http://schemas.openxmlformats.org/drawingml/2006/table">
            <a:tbl>
              <a:tblPr/>
              <a:tblGrid>
                <a:gridCol w="4627107">
                  <a:extLst>
                    <a:ext uri="{9D8B030D-6E8A-4147-A177-3AD203B41FA5}">
                      <a16:colId xmlns:a16="http://schemas.microsoft.com/office/drawing/2014/main" val="20000"/>
                    </a:ext>
                  </a:extLst>
                </a:gridCol>
                <a:gridCol w="1542370">
                  <a:extLst>
                    <a:ext uri="{9D8B030D-6E8A-4147-A177-3AD203B41FA5}">
                      <a16:colId xmlns:a16="http://schemas.microsoft.com/office/drawing/2014/main" val="20001"/>
                    </a:ext>
                  </a:extLst>
                </a:gridCol>
                <a:gridCol w="1542370">
                  <a:extLst>
                    <a:ext uri="{9D8B030D-6E8A-4147-A177-3AD203B41FA5}">
                      <a16:colId xmlns:a16="http://schemas.microsoft.com/office/drawing/2014/main" val="4077057244"/>
                    </a:ext>
                  </a:extLst>
                </a:gridCol>
                <a:gridCol w="1542370">
                  <a:extLst>
                    <a:ext uri="{9D8B030D-6E8A-4147-A177-3AD203B41FA5}">
                      <a16:colId xmlns:a16="http://schemas.microsoft.com/office/drawing/2014/main" val="20002"/>
                    </a:ext>
                  </a:extLst>
                </a:gridCol>
                <a:gridCol w="1542370">
                  <a:extLst>
                    <a:ext uri="{9D8B030D-6E8A-4147-A177-3AD203B41FA5}">
                      <a16:colId xmlns:a16="http://schemas.microsoft.com/office/drawing/2014/main" val="1873236660"/>
                    </a:ext>
                  </a:extLst>
                </a:gridCol>
              </a:tblGrid>
              <a:tr h="27432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Treatment-Emergent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Abemaciclib + ET (n = 2791)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ET (n = 2800)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27044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286523870"/>
                  </a:ext>
                </a:extLst>
              </a:tr>
              <a:tr h="27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AST increase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330 (11.8)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 (1.9)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137 (4.9)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(0.5)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925544393"/>
                  </a:ext>
                </a:extLst>
              </a:tr>
              <a:tr h="274320">
                <a:tc>
                  <a:txBody>
                    <a:bodyPr/>
                    <a:lstStyle/>
                    <a:p>
                      <a:pPr marL="0" marR="0" lvl="1" indent="0"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ALT increase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343 (12.3)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157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20347609"/>
                  </a:ext>
                </a:extLst>
              </a:tr>
              <a:tr h="27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Alopecia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313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8352423"/>
                  </a:ext>
                </a:extLst>
              </a:tr>
              <a:tr h="27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Venous thromboembolic 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97636161"/>
                  </a:ext>
                </a:extLst>
              </a:tr>
              <a:tr h="27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Interstitial lung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89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187551934"/>
                  </a:ext>
                </a:extLst>
              </a:tr>
            </a:tbl>
          </a:graphicData>
        </a:graphic>
      </p:graphicFrame>
      <p:grpSp>
        <p:nvGrpSpPr>
          <p:cNvPr id="10" name="Group 9">
            <a:extLst>
              <a:ext uri="{FF2B5EF4-FFF2-40B4-BE49-F238E27FC236}">
                <a16:creationId xmlns:a16="http://schemas.microsoft.com/office/drawing/2014/main" id="{3BF72215-7C1C-4138-908F-46A1AEAE72C2}"/>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1C6F0969-8388-4051-8D91-EA6AB3A303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11">
              <a:extLst>
                <a:ext uri="{FF2B5EF4-FFF2-40B4-BE49-F238E27FC236}">
                  <a16:creationId xmlns:a16="http://schemas.microsoft.com/office/drawing/2014/main" id="{AB79ED22-8CCB-4EAB-8775-7F16D035A4D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134776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p:spPr>
        <p:txBody>
          <a:bodyPr/>
          <a:lstStyle/>
          <a:p>
            <a:r>
              <a:rPr lang="en-US" dirty="0"/>
              <a:t> monarchE: VTE—Characterization and Management</a:t>
            </a:r>
            <a:br>
              <a:rPr lang="en-US" dirty="0"/>
            </a:br>
            <a:endParaRPr lang="en-US" dirty="0"/>
          </a:p>
        </p:txBody>
      </p:sp>
      <p:sp>
        <p:nvSpPr>
          <p:cNvPr id="3" name="Content Placeholder 2"/>
          <p:cNvSpPr>
            <a:spLocks noGrp="1"/>
          </p:cNvSpPr>
          <p:nvPr>
            <p:ph sz="half" idx="1"/>
          </p:nvPr>
        </p:nvSpPr>
        <p:spPr>
          <a:xfrm>
            <a:off x="616978" y="1504164"/>
            <a:ext cx="4516437" cy="4678363"/>
          </a:xfrm>
        </p:spPr>
        <p:txBody>
          <a:bodyPr/>
          <a:lstStyle/>
          <a:p>
            <a:pPr>
              <a:spcBef>
                <a:spcPts val="300"/>
              </a:spcBef>
            </a:pPr>
            <a:r>
              <a:rPr lang="en-GB" sz="2200" dirty="0"/>
              <a:t>VTE incidence higher with abemaciclib </a:t>
            </a:r>
          </a:p>
          <a:p>
            <a:pPr lvl="1">
              <a:spcBef>
                <a:spcPts val="300"/>
              </a:spcBef>
            </a:pPr>
            <a:r>
              <a:rPr lang="en-GB" sz="2000" dirty="0"/>
              <a:t>Most patients continued abemaciclib after a VTE (57% after dose hold; 19.4% discontinued mainly due to gr ≥3 events)</a:t>
            </a:r>
          </a:p>
          <a:p>
            <a:pPr lvl="1">
              <a:spcBef>
                <a:spcPts val="300"/>
              </a:spcBef>
            </a:pPr>
            <a:r>
              <a:rPr lang="en-GB" sz="2000" dirty="0"/>
              <a:t>VTEs were well managed with anticoagulation therapy (used in 94% of patients)</a:t>
            </a:r>
          </a:p>
          <a:p>
            <a:pPr>
              <a:spcBef>
                <a:spcPts val="300"/>
              </a:spcBef>
            </a:pPr>
            <a:r>
              <a:rPr lang="en-GB" sz="2200" dirty="0"/>
              <a:t>Tamoxifen was associated with numerically higher incidence of VTE compared with AIs administered as initial ET </a:t>
            </a:r>
          </a:p>
        </p:txBody>
      </p:sp>
      <p:sp>
        <p:nvSpPr>
          <p:cNvPr id="8" name="Text Box 15">
            <a:extLst>
              <a:ext uri="{FF2B5EF4-FFF2-40B4-BE49-F238E27FC236}">
                <a16:creationId xmlns:a16="http://schemas.microsoft.com/office/drawing/2014/main" id="{75136BD8-688C-46B6-B98A-4CEDFE24CB70}"/>
              </a:ext>
            </a:extLst>
          </p:cNvPr>
          <p:cNvSpPr txBox="1">
            <a:spLocks noChangeArrowheads="1"/>
          </p:cNvSpPr>
          <p:nvPr/>
        </p:nvSpPr>
        <p:spPr bwMode="auto">
          <a:xfrm>
            <a:off x="442568" y="635909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Toi. ESMO Breast 2021. Abstr 440.</a:t>
            </a:r>
          </a:p>
        </p:txBody>
      </p:sp>
      <p:graphicFrame>
        <p:nvGraphicFramePr>
          <p:cNvPr id="17" name="Group 32">
            <a:extLst>
              <a:ext uri="{FF2B5EF4-FFF2-40B4-BE49-F238E27FC236}">
                <a16:creationId xmlns:a16="http://schemas.microsoft.com/office/drawing/2014/main" id="{8FB49C44-BEB2-43A2-BDED-C0AF1871EB8A}"/>
              </a:ext>
            </a:extLst>
          </p:cNvPr>
          <p:cNvGraphicFramePr>
            <a:graphicFrameLocks noGrp="1"/>
          </p:cNvGraphicFramePr>
          <p:nvPr>
            <p:extLst>
              <p:ext uri="{D42A27DB-BD31-4B8C-83A1-F6EECF244321}">
                <p14:modId xmlns:p14="http://schemas.microsoft.com/office/powerpoint/2010/main" val="1909498970"/>
              </p:ext>
            </p:extLst>
          </p:nvPr>
        </p:nvGraphicFramePr>
        <p:xfrm>
          <a:off x="5114853" y="1123422"/>
          <a:ext cx="6766560" cy="4480640"/>
        </p:xfrm>
        <a:graphic>
          <a:graphicData uri="http://schemas.openxmlformats.org/drawingml/2006/table">
            <a:tbl>
              <a:tblPr/>
              <a:tblGrid>
                <a:gridCol w="283464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2"/>
                    </a:ext>
                  </a:extLst>
                </a:gridCol>
                <a:gridCol w="1005840">
                  <a:extLst>
                    <a:ext uri="{9D8B030D-6E8A-4147-A177-3AD203B41FA5}">
                      <a16:colId xmlns:a16="http://schemas.microsoft.com/office/drawing/2014/main" val="1434150339"/>
                    </a:ext>
                  </a:extLst>
                </a:gridCol>
                <a:gridCol w="1005840">
                  <a:extLst>
                    <a:ext uri="{9D8B030D-6E8A-4147-A177-3AD203B41FA5}">
                      <a16:colId xmlns:a16="http://schemas.microsoft.com/office/drawing/2014/main" val="901088136"/>
                    </a:ext>
                  </a:extLst>
                </a:gridCol>
                <a:gridCol w="914400">
                  <a:extLst>
                    <a:ext uri="{9D8B030D-6E8A-4147-A177-3AD203B41FA5}">
                      <a16:colId xmlns:a16="http://schemas.microsoft.com/office/drawing/2014/main" val="1264480274"/>
                    </a:ext>
                  </a:extLst>
                </a:gridCol>
              </a:tblGrid>
              <a:tr h="509927">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Outcome,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lnSpc>
                          <a:spcPct val="100000"/>
                        </a:lnSpc>
                        <a:spcBef>
                          <a:spcPts val="0"/>
                        </a:spcBef>
                        <a:spcAft>
                          <a:spcPts val="0"/>
                        </a:spcAft>
                      </a:pPr>
                      <a:r>
                        <a:rPr lang="en-US" sz="1400" b="1" baseline="0" dirty="0">
                          <a:latin typeface="Calibri" panose="020F0502020204030204" pitchFamily="34" charset="0"/>
                          <a:cs typeface="Calibri" panose="020F0502020204030204" pitchFamily="34" charset="0"/>
                        </a:rPr>
                        <a:t>Abemaciclib + ET </a:t>
                      </a:r>
                    </a:p>
                    <a:p>
                      <a:pPr algn="ctr">
                        <a:lnSpc>
                          <a:spcPct val="100000"/>
                        </a:lnSpc>
                        <a:spcBef>
                          <a:spcPts val="0"/>
                        </a:spcBef>
                        <a:spcAft>
                          <a:spcPts val="0"/>
                        </a:spcAft>
                      </a:pPr>
                      <a:r>
                        <a:rPr lang="en-US" sz="1400" b="1" baseline="0" dirty="0">
                          <a:latin typeface="Calibri" panose="020F0502020204030204" pitchFamily="34" charset="0"/>
                          <a:cs typeface="Calibri" panose="020F0502020204030204" pitchFamily="34" charset="0"/>
                        </a:rPr>
                        <a:t>(n = 2791)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algn="ctr">
                        <a:lnSpc>
                          <a:spcPct val="100000"/>
                        </a:lnSpc>
                        <a:spcBef>
                          <a:spcPts val="0"/>
                        </a:spcBef>
                        <a:spcAft>
                          <a:spcPts val="0"/>
                        </a:spcAft>
                      </a:pPr>
                      <a:endParaRPr lang="en-US" sz="1800" b="1" baseline="30000"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algn="ctr">
                        <a:lnSpc>
                          <a:spcPct val="100000"/>
                        </a:lnSpc>
                        <a:spcBef>
                          <a:spcPts val="0"/>
                        </a:spcBef>
                        <a:spcAft>
                          <a:spcPts val="0"/>
                        </a:spcAft>
                      </a:pPr>
                      <a:r>
                        <a:rPr lang="en-US" sz="1400" b="1" baseline="0" dirty="0">
                          <a:latin typeface="Calibri" panose="020F0502020204030204" pitchFamily="34" charset="0"/>
                          <a:cs typeface="Calibri" panose="020F0502020204030204" pitchFamily="34" charset="0"/>
                        </a:rPr>
                        <a:t>ET</a:t>
                      </a:r>
                    </a:p>
                    <a:p>
                      <a:pPr algn="ctr">
                        <a:lnSpc>
                          <a:spcPct val="100000"/>
                        </a:lnSpc>
                        <a:spcBef>
                          <a:spcPts val="0"/>
                        </a:spcBef>
                        <a:spcAft>
                          <a:spcPts val="0"/>
                        </a:spcAft>
                      </a:pPr>
                      <a:r>
                        <a:rPr lang="en-US" sz="1400" b="1" baseline="0" dirty="0">
                          <a:latin typeface="Calibri" panose="020F0502020204030204" pitchFamily="34" charset="0"/>
                          <a:cs typeface="Calibri" panose="020F0502020204030204" pitchFamily="34" charset="0"/>
                        </a:rPr>
                        <a:t> (n = 2800)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tcPr>
                </a:tc>
                <a:extLst>
                  <a:ext uri="{0D108BD9-81ED-4DB2-BD59-A6C34878D82A}">
                    <a16:rowId xmlns:a16="http://schemas.microsoft.com/office/drawing/2014/main" val="4028253406"/>
                  </a:ext>
                </a:extLst>
              </a:tr>
              <a:tr h="299973">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lnSpc>
                          <a:spcPct val="100000"/>
                        </a:lnSpc>
                        <a:spcBef>
                          <a:spcPts val="0"/>
                        </a:spcBef>
                        <a:spcAft>
                          <a:spcPts val="0"/>
                        </a:spcAft>
                      </a:pPr>
                      <a:r>
                        <a:rPr lang="en-US" sz="1400" b="1" dirty="0">
                          <a:latin typeface="Calibri" panose="020F0502020204030204" pitchFamily="34" charset="0"/>
                          <a:cs typeface="Calibri" panose="020F0502020204030204" pitchFamily="34" charset="0"/>
                        </a:rPr>
                        <a:t>Any Gr </a:t>
                      </a:r>
                      <a:endParaRPr lang="en-US" sz="1400" b="1" baseline="30000"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lnSpc>
                          <a:spcPct val="100000"/>
                        </a:lnSpc>
                        <a:spcBef>
                          <a:spcPts val="0"/>
                        </a:spcBef>
                        <a:spcAft>
                          <a:spcPts val="0"/>
                        </a:spcAft>
                      </a:pPr>
                      <a:r>
                        <a:rPr lang="en-US" sz="1400" b="1" dirty="0">
                          <a:latin typeface="Calibri" panose="020F0502020204030204" pitchFamily="34" charset="0"/>
                          <a:cs typeface="Calibri" panose="020F0502020204030204" pitchFamily="34" charset="0"/>
                        </a:rPr>
                        <a:t>Gr ≥3</a:t>
                      </a:r>
                      <a:endParaRPr lang="en-US" sz="1400" b="1" baseline="30000"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lnSpc>
                          <a:spcPct val="100000"/>
                        </a:lnSpc>
                        <a:spcBef>
                          <a:spcPts val="0"/>
                        </a:spcBef>
                        <a:spcAft>
                          <a:spcPts val="0"/>
                        </a:spcAft>
                      </a:pPr>
                      <a:r>
                        <a:rPr lang="en-US" sz="1400" b="1" dirty="0">
                          <a:latin typeface="Calibri" panose="020F0502020204030204" pitchFamily="34" charset="0"/>
                          <a:cs typeface="Calibri" panose="020F0502020204030204" pitchFamily="34" charset="0"/>
                        </a:rPr>
                        <a:t>Any Gr</a:t>
                      </a:r>
                      <a:endParaRPr lang="en-US" sz="1400" b="1" baseline="30000"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latin typeface="Calibri" panose="020F0502020204030204" pitchFamily="34" charset="0"/>
                          <a:cs typeface="Calibri" panose="020F0502020204030204" pitchFamily="34" charset="0"/>
                        </a:rPr>
                        <a:t>Gr ≥3</a:t>
                      </a:r>
                      <a:endParaRPr lang="en-US" sz="1400" b="1" baseline="30000"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91440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Patients with ≥1 VTE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DVT*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Embolism + PE</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p>
                    <a:p>
                      <a:pPr marL="741363"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 (1.0)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37 (1.3)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 (0.4)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 (1.0)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26 (0.9)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 (0.6)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 (0.5)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 (0.1)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 (0.1)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 (0.3)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 (0.1)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 (0.1)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Patients with SAE of VTE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SAE of PE</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 (1.2)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17 (0.6)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 (0.3)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 (0.1)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9997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Discontinuation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 (0.5)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64008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VTE by first ET (tamoxifen; abema arm, n = 857; ET arm, n = 898)</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DVT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Embolism + PE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35 (4.1)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 (2.7)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19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(0.6)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(0.7)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(0.6)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 (0.4)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(0.3)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64008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VTE by first ET (AI; abema arm, </a:t>
                      </a:r>
                      <a:b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 = 1929; ET arm, n = 1892)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DVT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Embolism + PE</a:t>
                      </a:r>
                    </a:p>
                  </a:txBody>
                  <a:tcPr marL="121881" marR="121881"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32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22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 (0.7)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18 (0.9)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 (0.4)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 (0.7)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 (0.5)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 (0.4)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(0.2)</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(0.2)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(0.2)</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7762269"/>
                  </a:ext>
                </a:extLst>
              </a:tr>
            </a:tbl>
          </a:graphicData>
        </a:graphic>
      </p:graphicFrame>
      <p:sp>
        <p:nvSpPr>
          <p:cNvPr id="18" name="Text Box 30">
            <a:extLst>
              <a:ext uri="{FF2B5EF4-FFF2-40B4-BE49-F238E27FC236}">
                <a16:creationId xmlns:a16="http://schemas.microsoft.com/office/drawing/2014/main" id="{FCED3930-9FDB-4E06-9684-06E8466F8F4F}"/>
              </a:ext>
            </a:extLst>
          </p:cNvPr>
          <p:cNvSpPr txBox="1">
            <a:spLocks noChangeArrowheads="1"/>
          </p:cNvSpPr>
          <p:nvPr/>
        </p:nvSpPr>
        <p:spPr bwMode="auto">
          <a:xfrm>
            <a:off x="727077" y="5604062"/>
            <a:ext cx="11069637" cy="82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cs typeface="Calibri" panose="020F0502020204030204" pitchFamily="34" charset="0"/>
              </a:rPr>
              <a:t>*In abemaciclib arm, includes deep vein thrombosis (n = 33), device-related thrombosis (3), jugular vein thrombosis (2), cerebral vein thrombosis (2), subclavian vein thrombosis (2), portal vein thrombosis (1), venous thrombosis limb (1), catheter site thrombosis (1); in ET arm, includes deep vein thrombosis (7), device-related thrombosis (1), jugular vein thrombosis (2), hepatic vein thrombosis (1), ovarian vein thrombosis (1), jugular vein occlusion (1). </a:t>
            </a:r>
            <a:r>
              <a:rPr lang="en-US" altLang="en-US" sz="1200" b="0" baseline="30000" dirty="0">
                <a:solidFill>
                  <a:schemeClr val="bg1"/>
                </a:solidFill>
                <a:latin typeface="Calibri" panose="020F0502020204030204" pitchFamily="34" charset="0"/>
                <a:cs typeface="Calibri" panose="020F0502020204030204" pitchFamily="34" charset="0"/>
              </a:rPr>
              <a:t>†</a:t>
            </a:r>
            <a:r>
              <a:rPr lang="en-US" altLang="en-US" sz="1200" b="0" dirty="0">
                <a:solidFill>
                  <a:schemeClr val="bg1"/>
                </a:solidFill>
                <a:latin typeface="Calibri" panose="020F0502020204030204" pitchFamily="34" charset="0"/>
                <a:cs typeface="Calibri" panose="020F0502020204030204" pitchFamily="34" charset="0"/>
              </a:rPr>
              <a:t>Includes embolism (n = 1 abemaciclib arm only, not confirmed by imaging) and pulmonary embolism (26). </a:t>
            </a:r>
            <a:r>
              <a:rPr lang="en-US" altLang="en-US" sz="1200" b="0" baseline="30000" dirty="0">
                <a:solidFill>
                  <a:schemeClr val="bg1"/>
                </a:solidFill>
                <a:latin typeface="Calibri" panose="020F0502020204030204" pitchFamily="34" charset="0"/>
                <a:cs typeface="Calibri" panose="020F0502020204030204" pitchFamily="34" charset="0"/>
              </a:rPr>
              <a:t>‡</a:t>
            </a:r>
            <a:r>
              <a:rPr lang="en-US" altLang="en-US" sz="1200" b="0" dirty="0">
                <a:solidFill>
                  <a:schemeClr val="bg1"/>
                </a:solidFill>
                <a:latin typeface="Calibri" panose="020F0502020204030204" pitchFamily="34" charset="0"/>
                <a:cs typeface="Calibri" panose="020F0502020204030204" pitchFamily="34" charset="0"/>
              </a:rPr>
              <a:t>Fatal events: in abemaciclib arm, 0; in ET arm, 1.</a:t>
            </a:r>
          </a:p>
        </p:txBody>
      </p:sp>
      <p:grpSp>
        <p:nvGrpSpPr>
          <p:cNvPr id="7" name="Group 6">
            <a:extLst>
              <a:ext uri="{FF2B5EF4-FFF2-40B4-BE49-F238E27FC236}">
                <a16:creationId xmlns:a16="http://schemas.microsoft.com/office/drawing/2014/main" id="{C6937876-F9C8-412A-BB8D-2CD647B674FC}"/>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4CB218B2-280E-4109-AC9D-CA5E4CC606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1B07A4FB-1FB9-4400-BBC7-796D2FAAB09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871595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cs typeface="Calibri" panose="020F0502020204030204" pitchFamily="34" charset="0"/>
              </a:rPr>
              <a:t>Adjuvant Abemaciclib for High-Risk HR+/HER2- EBC: Approved by FDA</a:t>
            </a:r>
            <a:endParaRPr lang="en-US" altLang="en-US" dirty="0">
              <a:cs typeface="Calibri" panose="020F0502020204030204" pitchFamily="34" charset="0"/>
            </a:endParaRPr>
          </a:p>
        </p:txBody>
      </p:sp>
      <p:sp>
        <p:nvSpPr>
          <p:cNvPr id="4" name="Content Placeholder 3">
            <a:extLst>
              <a:ext uri="{FF2B5EF4-FFF2-40B4-BE49-F238E27FC236}">
                <a16:creationId xmlns:a16="http://schemas.microsoft.com/office/drawing/2014/main" id="{7A4889F5-6A57-4923-BC3C-7574CA3E1481}"/>
              </a:ext>
            </a:extLst>
          </p:cNvPr>
          <p:cNvSpPr>
            <a:spLocks noGrp="1"/>
          </p:cNvSpPr>
          <p:nvPr>
            <p:ph idx="1"/>
          </p:nvPr>
        </p:nvSpPr>
        <p:spPr>
          <a:xfrm>
            <a:off x="1636031" y="1613510"/>
            <a:ext cx="8814816" cy="2677656"/>
          </a:xfrm>
        </p:spPr>
        <p:txBody>
          <a:bodyPr/>
          <a:lstStyle/>
          <a:p>
            <a:pPr marL="0" indent="0">
              <a:buNone/>
            </a:pPr>
            <a:endParaRPr lang="en-US" dirty="0"/>
          </a:p>
        </p:txBody>
      </p:sp>
      <p:sp>
        <p:nvSpPr>
          <p:cNvPr id="3" name="TextBox 2">
            <a:extLst>
              <a:ext uri="{FF2B5EF4-FFF2-40B4-BE49-F238E27FC236}">
                <a16:creationId xmlns:a16="http://schemas.microsoft.com/office/drawing/2014/main" id="{40662BDC-A365-4746-AACA-43541ABEDC7A}"/>
              </a:ext>
            </a:extLst>
          </p:cNvPr>
          <p:cNvSpPr txBox="1"/>
          <p:nvPr/>
        </p:nvSpPr>
        <p:spPr bwMode="auto">
          <a:xfrm>
            <a:off x="1636031" y="1613510"/>
            <a:ext cx="8814816" cy="2677656"/>
          </a:xfrm>
          <a:prstGeom prst="rect">
            <a:avLst/>
          </a:prstGeom>
          <a:solidFill>
            <a:srgbClr val="015873"/>
          </a:solidFill>
          <a:ln>
            <a:noFill/>
          </a:ln>
        </p:spPr>
        <p:txBody>
          <a:bodyPr wrap="square" rtlCol="0">
            <a:spAutoFit/>
          </a:bodyPr>
          <a:lstStyle/>
          <a:p>
            <a:pPr algn="ctr">
              <a:spcBef>
                <a:spcPts val="1000"/>
              </a:spcBef>
              <a:spcAft>
                <a:spcPts val="700"/>
              </a:spcAft>
            </a:pPr>
            <a:r>
              <a:rPr lang="en-US" sz="2800" dirty="0">
                <a:latin typeface="Calibri" panose="020F0502020204030204" pitchFamily="34" charset="0"/>
                <a:cs typeface="Calibri" panose="020F0502020204030204" pitchFamily="34" charset="0"/>
              </a:rPr>
              <a:t>FDA indication: abemaciclib with endocrine therapy (tamoxifen or an aromatase inhibitor) for the adjuvant treatment of adult patients with HR+/HER2-, </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node-positive, early breast cancer at high risk of recurrence and a Ki-67 score ≥20%, </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as determined by an FDA-approved test</a:t>
            </a:r>
          </a:p>
        </p:txBody>
      </p:sp>
      <p:sp>
        <p:nvSpPr>
          <p:cNvPr id="2" name="TextBox 1">
            <a:extLst>
              <a:ext uri="{FF2B5EF4-FFF2-40B4-BE49-F238E27FC236}">
                <a16:creationId xmlns:a16="http://schemas.microsoft.com/office/drawing/2014/main" id="{77171BD2-0640-4142-89E7-E7F9C40BCA42}"/>
              </a:ext>
            </a:extLst>
          </p:cNvPr>
          <p:cNvSpPr txBox="1"/>
          <p:nvPr/>
        </p:nvSpPr>
        <p:spPr bwMode="auto">
          <a:xfrm>
            <a:off x="892556" y="4867387"/>
            <a:ext cx="10296143" cy="1015663"/>
          </a:xfrm>
          <a:prstGeom prst="rect">
            <a:avLst/>
          </a:prstGeom>
          <a:solidFill>
            <a:srgbClr val="E1471D"/>
          </a:solidFill>
          <a:ln w="9525" algn="ctr">
            <a:solidFill>
              <a:srgbClr val="E1471D"/>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3000" dirty="0">
                <a:latin typeface="Calibri" panose="020F0502020204030204" pitchFamily="34" charset="0"/>
                <a:cs typeface="Calibri" panose="020F0502020204030204" pitchFamily="34" charset="0"/>
              </a:rPr>
              <a:t>ASCO and NCCN guideline panels include adjuvant abemaciclib for the monarchE ITT population</a:t>
            </a:r>
          </a:p>
        </p:txBody>
      </p:sp>
      <p:sp>
        <p:nvSpPr>
          <p:cNvPr id="16" name="Text Box 15">
            <a:extLst>
              <a:ext uri="{FF2B5EF4-FFF2-40B4-BE49-F238E27FC236}">
                <a16:creationId xmlns:a16="http://schemas.microsoft.com/office/drawing/2014/main" id="{1F1539AD-1C27-4E4B-9F98-572A7930C29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0" dirty="0">
                <a:solidFill>
                  <a:schemeClr val="bg2"/>
                </a:solidFill>
                <a:latin typeface="Calibri" panose="020F0502020204030204" pitchFamily="34" charset="0"/>
                <a:cs typeface="Calibri" panose="020F0502020204030204" pitchFamily="34" charset="0"/>
              </a:rPr>
              <a:t>Abemaciclib PI. Giordano. JCO. 2022;40:307. NCCN Guidelines Breast Cancer V2.2022. </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grpSp>
        <p:nvGrpSpPr>
          <p:cNvPr id="10" name="Group 9">
            <a:extLst>
              <a:ext uri="{FF2B5EF4-FFF2-40B4-BE49-F238E27FC236}">
                <a16:creationId xmlns:a16="http://schemas.microsoft.com/office/drawing/2014/main" id="{8455895D-A390-4387-A6DC-46FAF5467461}"/>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F7180C0F-EEE5-4A10-A1FD-BE71E51FEC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14">
              <a:extLst>
                <a:ext uri="{FF2B5EF4-FFF2-40B4-BE49-F238E27FC236}">
                  <a16:creationId xmlns:a16="http://schemas.microsoft.com/office/drawing/2014/main" id="{EA968896-28EF-43BA-AC40-FC03C2AA8C0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463612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Dose Modifications for Abemaciclib</a:t>
            </a:r>
            <a:endParaRPr lang="en-US" altLang="en-US" dirty="0"/>
          </a:p>
        </p:txBody>
      </p:sp>
      <p:sp>
        <p:nvSpPr>
          <p:cNvPr id="4" name="Content Placeholder 3">
            <a:extLst>
              <a:ext uri="{FF2B5EF4-FFF2-40B4-BE49-F238E27FC236}">
                <a16:creationId xmlns:a16="http://schemas.microsoft.com/office/drawing/2014/main" id="{7D16CC3E-40D5-F643-B314-0764C3E65584}"/>
              </a:ext>
            </a:extLst>
          </p:cNvPr>
          <p:cNvSpPr>
            <a:spLocks noGrp="1"/>
          </p:cNvSpPr>
          <p:nvPr>
            <p:ph idx="1"/>
          </p:nvPr>
        </p:nvSpPr>
        <p:spPr>
          <a:xfrm>
            <a:off x="604675" y="4347525"/>
            <a:ext cx="10877529" cy="2009247"/>
          </a:xfrm>
        </p:spPr>
        <p:txBody>
          <a:bodyPr/>
          <a:lstStyle/>
          <a:p>
            <a:r>
              <a:rPr lang="en-US" sz="2400" dirty="0"/>
              <a:t>Abemaciclib can be taken with or without food</a:t>
            </a:r>
          </a:p>
          <a:p>
            <a:r>
              <a:rPr lang="en-US" sz="2400" dirty="0"/>
              <a:t>Medication should be taken at approximately the same time each day</a:t>
            </a:r>
          </a:p>
          <a:p>
            <a:r>
              <a:rPr lang="en-US" sz="2400" dirty="0"/>
              <a:t>Avoid concomitant use of strong CYP3A4 inhibitors and inducers</a:t>
            </a:r>
          </a:p>
          <a:p>
            <a:endParaRPr lang="en-US" sz="2400" dirty="0"/>
          </a:p>
        </p:txBody>
      </p:sp>
      <p:graphicFrame>
        <p:nvGraphicFramePr>
          <p:cNvPr id="48" name="Table 5">
            <a:extLst>
              <a:ext uri="{FF2B5EF4-FFF2-40B4-BE49-F238E27FC236}">
                <a16:creationId xmlns:a16="http://schemas.microsoft.com/office/drawing/2014/main" id="{4F2CAA8F-E94A-4A33-B90B-E23296CBB10C}"/>
              </a:ext>
            </a:extLst>
          </p:cNvPr>
          <p:cNvGraphicFramePr>
            <a:graphicFrameLocks/>
          </p:cNvGraphicFramePr>
          <p:nvPr>
            <p:extLst>
              <p:ext uri="{D42A27DB-BD31-4B8C-83A1-F6EECF244321}">
                <p14:modId xmlns:p14="http://schemas.microsoft.com/office/powerpoint/2010/main" val="1470037244"/>
              </p:ext>
            </p:extLst>
          </p:nvPr>
        </p:nvGraphicFramePr>
        <p:xfrm>
          <a:off x="727076" y="1604963"/>
          <a:ext cx="10755128" cy="2590800"/>
        </p:xfrm>
        <a:graphic>
          <a:graphicData uri="http://schemas.openxmlformats.org/drawingml/2006/table">
            <a:tbl>
              <a:tblPr firstRow="1" bandRow="1">
                <a:tableStyleId>{5C22544A-7EE6-4342-B048-85BDC9FD1C3A}</a:tableStyleId>
              </a:tblPr>
              <a:tblGrid>
                <a:gridCol w="3290742">
                  <a:extLst>
                    <a:ext uri="{9D8B030D-6E8A-4147-A177-3AD203B41FA5}">
                      <a16:colId xmlns:a16="http://schemas.microsoft.com/office/drawing/2014/main" val="3873896702"/>
                    </a:ext>
                  </a:extLst>
                </a:gridCol>
                <a:gridCol w="4299371">
                  <a:extLst>
                    <a:ext uri="{9D8B030D-6E8A-4147-A177-3AD203B41FA5}">
                      <a16:colId xmlns:a16="http://schemas.microsoft.com/office/drawing/2014/main" val="2744988846"/>
                    </a:ext>
                  </a:extLst>
                </a:gridCol>
                <a:gridCol w="3165015">
                  <a:extLst>
                    <a:ext uri="{9D8B030D-6E8A-4147-A177-3AD203B41FA5}">
                      <a16:colId xmlns:a16="http://schemas.microsoft.com/office/drawing/2014/main" val="834523090"/>
                    </a:ext>
                  </a:extLst>
                </a:gridCol>
              </a:tblGrid>
              <a:tr h="16545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Dose Level</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Abemaciclib + Fulvestrant, </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Tamoxifen, or AI</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Abemaciclib Monotherapy</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48521275"/>
                  </a:ext>
                </a:extLst>
              </a:tr>
              <a:tr h="1766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Recommended starting dose</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150 mg BID</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200 mg BID</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366478295"/>
                  </a:ext>
                </a:extLst>
              </a:tr>
              <a:tr h="16545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First dose reduction</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mg BID</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150 mg BID</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20848003"/>
                  </a:ext>
                </a:extLst>
              </a:tr>
              <a:tr h="17572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Second dose reduction</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mg BID</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mg BID</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347287151"/>
                  </a:ext>
                </a:extLst>
              </a:tr>
              <a:tr h="41999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Further dose reductions</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Discontinue if further dose reductions needed beyond 50 mg BID</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mg BID</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050353302"/>
                  </a:ext>
                </a:extLst>
              </a:tr>
            </a:tbl>
          </a:graphicData>
        </a:graphic>
      </p:graphicFrame>
      <p:sp>
        <p:nvSpPr>
          <p:cNvPr id="49" name="Text Box 15">
            <a:extLst>
              <a:ext uri="{FF2B5EF4-FFF2-40B4-BE49-F238E27FC236}">
                <a16:creationId xmlns:a16="http://schemas.microsoft.com/office/drawing/2014/main" id="{C323E521-2A68-4058-8210-E7442FE2EE57}"/>
              </a:ext>
            </a:extLst>
          </p:cNvPr>
          <p:cNvSpPr txBox="1">
            <a:spLocks noChangeArrowheads="1"/>
          </p:cNvSpPr>
          <p:nvPr/>
        </p:nvSpPr>
        <p:spPr bwMode="auto">
          <a:xfrm>
            <a:off x="432207" y="636945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Abemaciclib PI.</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10" name="Group 9">
            <a:extLst>
              <a:ext uri="{FF2B5EF4-FFF2-40B4-BE49-F238E27FC236}">
                <a16:creationId xmlns:a16="http://schemas.microsoft.com/office/drawing/2014/main" id="{EA1D3670-8424-44CC-BCF4-D7B723401798}"/>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57B2B6E0-83CF-4CEF-988F-9EC4A908DD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11">
              <a:extLst>
                <a:ext uri="{FF2B5EF4-FFF2-40B4-BE49-F238E27FC236}">
                  <a16:creationId xmlns:a16="http://schemas.microsoft.com/office/drawing/2014/main" id="{67F520BD-F5F9-4A68-BE87-19B308117FE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9636384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Management of Abemaciclib-Induced Diarrhea</a:t>
            </a:r>
            <a:endParaRPr lang="en-US" baseline="30000" dirty="0"/>
          </a:p>
        </p:txBody>
      </p:sp>
      <p:sp>
        <p:nvSpPr>
          <p:cNvPr id="7" name="Rounded Rectangle 6">
            <a:extLst>
              <a:ext uri="{FF2B5EF4-FFF2-40B4-BE49-F238E27FC236}">
                <a16:creationId xmlns:a16="http://schemas.microsoft.com/office/drawing/2014/main" id="{CB50A762-6334-0042-BEA0-35406C943125}"/>
              </a:ext>
            </a:extLst>
          </p:cNvPr>
          <p:cNvSpPr/>
          <p:nvPr/>
        </p:nvSpPr>
        <p:spPr>
          <a:xfrm>
            <a:off x="4645505" y="1231903"/>
            <a:ext cx="2832100" cy="317499"/>
          </a:xfrm>
          <a:prstGeom prst="rect">
            <a:avLst/>
          </a:prstGeom>
          <a:noFill/>
          <a:ln>
            <a:noFill/>
          </a:ln>
        </p:spPr>
        <p:txBody>
          <a:bodyPr wrap="square" rtlCol="0" anchor="ctr">
            <a:noAutofit/>
          </a:bodyPr>
          <a:lstStyle/>
          <a:p>
            <a:pPr algn="ctr">
              <a:spcBef>
                <a:spcPct val="50000"/>
              </a:spcBef>
            </a:pPr>
            <a:r>
              <a:rPr lang="en-US" sz="1400" i="1" dirty="0">
                <a:solidFill>
                  <a:schemeClr val="bg1"/>
                </a:solidFill>
                <a:latin typeface="Calibri" panose="020F0502020204030204" pitchFamily="34" charset="0"/>
                <a:cs typeface="Calibri" panose="020F0502020204030204" pitchFamily="34" charset="0"/>
              </a:rPr>
              <a:t>At first sign of loose stools</a:t>
            </a:r>
          </a:p>
        </p:txBody>
      </p:sp>
      <p:cxnSp>
        <p:nvCxnSpPr>
          <p:cNvPr id="10" name="Straight Connector 9">
            <a:extLst>
              <a:ext uri="{FF2B5EF4-FFF2-40B4-BE49-F238E27FC236}">
                <a16:creationId xmlns:a16="http://schemas.microsoft.com/office/drawing/2014/main" id="{B25F9B6D-8C38-9343-B4A4-31EDB76FC422}"/>
              </a:ext>
            </a:extLst>
          </p:cNvPr>
          <p:cNvCxnSpPr>
            <a:cxnSpLocks/>
          </p:cNvCxnSpPr>
          <p:nvPr/>
        </p:nvCxnSpPr>
        <p:spPr>
          <a:xfrm>
            <a:off x="2931004" y="1993901"/>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953F694-4C74-EF4D-87DF-A2D9E57D5B59}"/>
              </a:ext>
            </a:extLst>
          </p:cNvPr>
          <p:cNvCxnSpPr>
            <a:cxnSpLocks/>
          </p:cNvCxnSpPr>
          <p:nvPr/>
        </p:nvCxnSpPr>
        <p:spPr>
          <a:xfrm>
            <a:off x="4974941" y="1981201"/>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97600C8-218E-3741-A145-7C58909E656A}"/>
              </a:ext>
            </a:extLst>
          </p:cNvPr>
          <p:cNvCxnSpPr>
            <a:cxnSpLocks/>
          </p:cNvCxnSpPr>
          <p:nvPr/>
        </p:nvCxnSpPr>
        <p:spPr>
          <a:xfrm>
            <a:off x="7058504" y="2004985"/>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C3F02A8-8DFF-F446-918C-26C21B8B7B19}"/>
              </a:ext>
            </a:extLst>
          </p:cNvPr>
          <p:cNvCxnSpPr>
            <a:cxnSpLocks/>
          </p:cNvCxnSpPr>
          <p:nvPr/>
        </p:nvCxnSpPr>
        <p:spPr>
          <a:xfrm>
            <a:off x="8364878" y="4315461"/>
            <a:ext cx="0" cy="552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7593EFD-03B0-0043-A37C-191C4D2A11C6}"/>
              </a:ext>
            </a:extLst>
          </p:cNvPr>
          <p:cNvCxnSpPr/>
          <p:nvPr/>
        </p:nvCxnSpPr>
        <p:spPr>
          <a:xfrm>
            <a:off x="2732567" y="3162300"/>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DB93C31-2061-6D4A-BD5B-73D4622E3DB4}"/>
              </a:ext>
            </a:extLst>
          </p:cNvPr>
          <p:cNvCxnSpPr>
            <a:cxnSpLocks/>
          </p:cNvCxnSpPr>
          <p:nvPr/>
        </p:nvCxnSpPr>
        <p:spPr>
          <a:xfrm flipH="1">
            <a:off x="7068517" y="3188624"/>
            <a:ext cx="154459" cy="4626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12D02C9-B4A1-B84A-A8B4-2805EEA2288A}"/>
              </a:ext>
            </a:extLst>
          </p:cNvPr>
          <p:cNvCxnSpPr>
            <a:cxnSpLocks/>
          </p:cNvCxnSpPr>
          <p:nvPr/>
        </p:nvCxnSpPr>
        <p:spPr>
          <a:xfrm flipH="1">
            <a:off x="9312283" y="3188624"/>
            <a:ext cx="214522" cy="4626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Elbow Connector 30">
            <a:extLst>
              <a:ext uri="{FF2B5EF4-FFF2-40B4-BE49-F238E27FC236}">
                <a16:creationId xmlns:a16="http://schemas.microsoft.com/office/drawing/2014/main" id="{2BDF7D5E-D2DF-504B-9A20-77088929C5A8}"/>
              </a:ext>
            </a:extLst>
          </p:cNvPr>
          <p:cNvCxnSpPr>
            <a:cxnSpLocks/>
          </p:cNvCxnSpPr>
          <p:nvPr/>
        </p:nvCxnSpPr>
        <p:spPr>
          <a:xfrm rot="16200000" flipH="1">
            <a:off x="5035826" y="3338944"/>
            <a:ext cx="880337" cy="527051"/>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Elbow Connector 32">
            <a:extLst>
              <a:ext uri="{FF2B5EF4-FFF2-40B4-BE49-F238E27FC236}">
                <a16:creationId xmlns:a16="http://schemas.microsoft.com/office/drawing/2014/main" id="{C6030385-D7FF-D540-9B92-1DB5C41090D9}"/>
              </a:ext>
            </a:extLst>
          </p:cNvPr>
          <p:cNvCxnSpPr>
            <a:cxnSpLocks/>
          </p:cNvCxnSpPr>
          <p:nvPr/>
        </p:nvCxnSpPr>
        <p:spPr>
          <a:xfrm rot="5400000">
            <a:off x="4065829" y="3362724"/>
            <a:ext cx="890727" cy="469105"/>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73F37F55-50BF-3047-B281-1036F735EC61}"/>
              </a:ext>
            </a:extLst>
          </p:cNvPr>
          <p:cNvSpPr txBox="1"/>
          <p:nvPr/>
        </p:nvSpPr>
        <p:spPr>
          <a:xfrm>
            <a:off x="5116655" y="3341136"/>
            <a:ext cx="1250661" cy="429848"/>
          </a:xfrm>
          <a:prstGeom prst="rect">
            <a:avLst/>
          </a:prstGeom>
          <a:noFill/>
          <a:ln>
            <a:noFill/>
          </a:ln>
        </p:spPr>
        <p:txBody>
          <a:bodyPr wrap="square" rtlCol="0" anchor="ctr">
            <a:noAutofit/>
          </a:bodyPr>
          <a:lstStyle>
            <a:defPPr>
              <a:defRPr lang="en-US"/>
            </a:defPPr>
            <a:lvl1pPr algn="ctr">
              <a:spcBef>
                <a:spcPct val="50000"/>
              </a:spcBef>
              <a:defRPr sz="1400" i="1">
                <a:solidFill>
                  <a:schemeClr val="bg1"/>
                </a:solidFill>
                <a:latin typeface="Calibri" panose="020F0502020204030204" pitchFamily="34" charset="0"/>
              </a:defRPr>
            </a:lvl1pPr>
          </a:lstStyle>
          <a:p>
            <a:r>
              <a:rPr lang="en-US" sz="1200" dirty="0">
                <a:cs typeface="Calibri" panose="020F0502020204030204" pitchFamily="34" charset="0"/>
              </a:rPr>
              <a:t>Persistent </a:t>
            </a:r>
            <a:br>
              <a:rPr lang="en-US" sz="1200" dirty="0">
                <a:cs typeface="Calibri" panose="020F0502020204030204" pitchFamily="34" charset="0"/>
              </a:rPr>
            </a:br>
            <a:r>
              <a:rPr lang="en-US" sz="1200" dirty="0">
                <a:cs typeface="Calibri" panose="020F0502020204030204" pitchFamily="34" charset="0"/>
              </a:rPr>
              <a:t>or recurrent</a:t>
            </a:r>
          </a:p>
        </p:txBody>
      </p:sp>
      <p:sp>
        <p:nvSpPr>
          <p:cNvPr id="42" name="TextBox 41">
            <a:extLst>
              <a:ext uri="{FF2B5EF4-FFF2-40B4-BE49-F238E27FC236}">
                <a16:creationId xmlns:a16="http://schemas.microsoft.com/office/drawing/2014/main" id="{F2312774-4AB2-4F4D-A8F5-7876861590B0}"/>
              </a:ext>
            </a:extLst>
          </p:cNvPr>
          <p:cNvSpPr txBox="1"/>
          <p:nvPr/>
        </p:nvSpPr>
        <p:spPr>
          <a:xfrm>
            <a:off x="3372141" y="3341136"/>
            <a:ext cx="1568828" cy="429848"/>
          </a:xfrm>
          <a:prstGeom prst="rect">
            <a:avLst/>
          </a:prstGeom>
          <a:noFill/>
          <a:ln>
            <a:noFill/>
          </a:ln>
        </p:spPr>
        <p:txBody>
          <a:bodyPr wrap="square" rtlCol="0" anchor="ctr">
            <a:noAutofit/>
          </a:bodyPr>
          <a:lstStyle>
            <a:defPPr>
              <a:defRPr lang="en-US"/>
            </a:defPPr>
            <a:lvl1pPr algn="ctr">
              <a:spcBef>
                <a:spcPct val="50000"/>
              </a:spcBef>
              <a:defRPr sz="1400" i="1">
                <a:solidFill>
                  <a:schemeClr val="bg1"/>
                </a:solidFill>
                <a:latin typeface="Calibri" panose="020F0502020204030204" pitchFamily="34" charset="0"/>
              </a:defRPr>
            </a:lvl1pPr>
          </a:lstStyle>
          <a:p>
            <a:r>
              <a:rPr lang="en-US" sz="1200" dirty="0">
                <a:cs typeface="Calibri" panose="020F0502020204030204" pitchFamily="34" charset="0"/>
              </a:rPr>
              <a:t>Does not resolve to grade ≤1 within 24 hr</a:t>
            </a:r>
          </a:p>
        </p:txBody>
      </p:sp>
      <p:cxnSp>
        <p:nvCxnSpPr>
          <p:cNvPr id="43" name="Straight Connector 42">
            <a:extLst>
              <a:ext uri="{FF2B5EF4-FFF2-40B4-BE49-F238E27FC236}">
                <a16:creationId xmlns:a16="http://schemas.microsoft.com/office/drawing/2014/main" id="{26A7E5E8-BE99-914A-9DB1-51B0AFE5F501}"/>
              </a:ext>
            </a:extLst>
          </p:cNvPr>
          <p:cNvCxnSpPr/>
          <p:nvPr/>
        </p:nvCxnSpPr>
        <p:spPr>
          <a:xfrm>
            <a:off x="4974941" y="4586247"/>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38D6321-0D20-6349-ADF9-D7C5732B2527}"/>
              </a:ext>
            </a:extLst>
          </p:cNvPr>
          <p:cNvCxnSpPr>
            <a:cxnSpLocks/>
          </p:cNvCxnSpPr>
          <p:nvPr/>
        </p:nvCxnSpPr>
        <p:spPr>
          <a:xfrm>
            <a:off x="4974941" y="5450027"/>
            <a:ext cx="0" cy="2538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51AF41B4-291F-A647-8074-B63B630C8604}"/>
              </a:ext>
            </a:extLst>
          </p:cNvPr>
          <p:cNvSpPr/>
          <p:nvPr/>
        </p:nvSpPr>
        <p:spPr>
          <a:xfrm>
            <a:off x="1609478" y="5793058"/>
            <a:ext cx="2822299" cy="461663"/>
          </a:xfrm>
          <a:prstGeom prst="rect">
            <a:avLst/>
          </a:prstGeom>
          <a:noFill/>
          <a:ln>
            <a:noFill/>
          </a:ln>
        </p:spPr>
        <p:txBody>
          <a:bodyPr wrap="square" rtlCol="0" anchor="ctr">
            <a:noAutofit/>
          </a:bodyPr>
          <a:lstStyle/>
          <a:p>
            <a:pPr algn="ctr">
              <a:spcBef>
                <a:spcPct val="50000"/>
              </a:spcBef>
            </a:pPr>
            <a:r>
              <a:rPr lang="en-US" sz="1400" i="1" dirty="0">
                <a:solidFill>
                  <a:schemeClr val="bg1"/>
                </a:solidFill>
                <a:latin typeface="Calibri" panose="020F0502020204030204" pitchFamily="34" charset="0"/>
                <a:cs typeface="Calibri" panose="020F0502020204030204" pitchFamily="34" charset="0"/>
              </a:rPr>
              <a:t>1 dose reduction = 50 mg reduction in abemaciclib at a time</a:t>
            </a:r>
          </a:p>
        </p:txBody>
      </p:sp>
      <p:sp>
        <p:nvSpPr>
          <p:cNvPr id="50" name="Rectangle 49">
            <a:extLst>
              <a:ext uri="{FF2B5EF4-FFF2-40B4-BE49-F238E27FC236}">
                <a16:creationId xmlns:a16="http://schemas.microsoft.com/office/drawing/2014/main" id="{53498FCC-17FD-D74A-86D9-073B981E827E}"/>
              </a:ext>
            </a:extLst>
          </p:cNvPr>
          <p:cNvSpPr/>
          <p:nvPr/>
        </p:nvSpPr>
        <p:spPr>
          <a:xfrm>
            <a:off x="6643007" y="5793058"/>
            <a:ext cx="3443743" cy="461663"/>
          </a:xfrm>
          <a:prstGeom prst="rect">
            <a:avLst/>
          </a:prstGeom>
          <a:noFill/>
          <a:ln>
            <a:noFill/>
          </a:ln>
        </p:spPr>
        <p:txBody>
          <a:bodyPr wrap="square" rtlCol="0" anchor="ctr">
            <a:noAutofit/>
          </a:bodyPr>
          <a:lstStyle/>
          <a:p>
            <a:pPr algn="ctr">
              <a:spcBef>
                <a:spcPct val="50000"/>
              </a:spcBef>
            </a:pPr>
            <a:r>
              <a:rPr lang="en-US" sz="1400" i="1" dirty="0">
                <a:solidFill>
                  <a:schemeClr val="bg1"/>
                </a:solidFill>
                <a:latin typeface="Calibri" panose="020F0502020204030204" pitchFamily="34" charset="0"/>
                <a:cs typeface="Calibri" panose="020F0502020204030204" pitchFamily="34" charset="0"/>
              </a:rPr>
              <a:t>Discontinue abemaciclib if unable </a:t>
            </a:r>
            <a:br>
              <a:rPr lang="en-US" sz="1400" i="1" dirty="0">
                <a:solidFill>
                  <a:schemeClr val="bg1"/>
                </a:solidFill>
                <a:latin typeface="Calibri" panose="020F0502020204030204" pitchFamily="34" charset="0"/>
                <a:cs typeface="Calibri" panose="020F0502020204030204" pitchFamily="34" charset="0"/>
              </a:rPr>
            </a:br>
            <a:r>
              <a:rPr lang="en-US" sz="1400" i="1" dirty="0">
                <a:solidFill>
                  <a:schemeClr val="bg1"/>
                </a:solidFill>
                <a:latin typeface="Calibri" panose="020F0502020204030204" pitchFamily="34" charset="0"/>
                <a:cs typeface="Calibri" panose="020F0502020204030204" pitchFamily="34" charset="0"/>
              </a:rPr>
              <a:t>to tolerate 50 mg BID</a:t>
            </a:r>
          </a:p>
        </p:txBody>
      </p:sp>
      <p:sp>
        <p:nvSpPr>
          <p:cNvPr id="8" name="Rounded Rectangle 7">
            <a:extLst>
              <a:ext uri="{FF2B5EF4-FFF2-40B4-BE49-F238E27FC236}">
                <a16:creationId xmlns:a16="http://schemas.microsoft.com/office/drawing/2014/main" id="{402BE8D3-8B28-5E4B-BAFE-1B685BCD6916}"/>
              </a:ext>
            </a:extLst>
          </p:cNvPr>
          <p:cNvSpPr/>
          <p:nvPr/>
        </p:nvSpPr>
        <p:spPr>
          <a:xfrm>
            <a:off x="2600804" y="1674672"/>
            <a:ext cx="6928503" cy="355600"/>
          </a:xfrm>
          <a:prstGeom prst="rect">
            <a:avLst/>
          </a:prstGeom>
          <a:solidFill>
            <a:schemeClr val="accent2"/>
          </a:solidFill>
          <a:ln>
            <a:noFill/>
          </a:ln>
        </p:spPr>
        <p:txBody>
          <a:bodyPr wrap="square" rtlCol="0" anchor="ctr">
            <a:noAutofit/>
          </a:bodyPr>
          <a:lstStyle/>
          <a:p>
            <a:pPr algn="ctr">
              <a:spcBef>
                <a:spcPct val="50000"/>
              </a:spcBef>
            </a:pPr>
            <a:r>
              <a:rPr lang="en-US" sz="1400" dirty="0">
                <a:latin typeface="Calibri" panose="020F0502020204030204" pitchFamily="34" charset="0"/>
                <a:cs typeface="Calibri" panose="020F0502020204030204" pitchFamily="34" charset="0"/>
              </a:rPr>
              <a:t>Initiate antidiarrheals (eg, loperamide) and increase oral fluid intake</a:t>
            </a:r>
          </a:p>
        </p:txBody>
      </p:sp>
      <p:sp>
        <p:nvSpPr>
          <p:cNvPr id="14" name="Rounded Rectangle 13">
            <a:extLst>
              <a:ext uri="{FF2B5EF4-FFF2-40B4-BE49-F238E27FC236}">
                <a16:creationId xmlns:a16="http://schemas.microsoft.com/office/drawing/2014/main" id="{55E4576F-5373-A744-A400-70056DD4C45A}"/>
              </a:ext>
            </a:extLst>
          </p:cNvPr>
          <p:cNvSpPr/>
          <p:nvPr/>
        </p:nvSpPr>
        <p:spPr>
          <a:xfrm>
            <a:off x="1609478" y="2182784"/>
            <a:ext cx="2011680" cy="1005840"/>
          </a:xfrm>
          <a:prstGeom prst="rect">
            <a:avLst/>
          </a:prstGeom>
          <a:solidFill>
            <a:schemeClr val="accent4"/>
          </a:solidFill>
          <a:ln>
            <a:noFill/>
          </a:ln>
        </p:spPr>
        <p:txBody>
          <a:bodyPr wrap="square" rtlCol="0" anchor="ctr">
            <a:noAutofit/>
          </a:bodyPr>
          <a:lstStyle/>
          <a:p>
            <a:pPr algn="ctr">
              <a:spcBef>
                <a:spcPct val="50000"/>
              </a:spcBef>
            </a:pPr>
            <a:endParaRPr lang="en-US" sz="1400" dirty="0">
              <a:latin typeface="Calibri" panose="020F0502020204030204" pitchFamily="34" charset="0"/>
              <a:cs typeface="Calibri" panose="020F0502020204030204" pitchFamily="34" charset="0"/>
            </a:endParaRPr>
          </a:p>
          <a:p>
            <a:pPr algn="ctr">
              <a:spcBef>
                <a:spcPct val="50000"/>
              </a:spcBef>
            </a:pPr>
            <a:r>
              <a:rPr lang="en-US" sz="1400" dirty="0">
                <a:latin typeface="Calibri" panose="020F0502020204030204" pitchFamily="34" charset="0"/>
                <a:cs typeface="Calibri" panose="020F0502020204030204" pitchFamily="34" charset="0"/>
              </a:rPr>
              <a:t>Grade 1</a:t>
            </a:r>
            <a:br>
              <a:rPr lang="en-US" sz="1400" dirty="0">
                <a:latin typeface="Calibri" panose="020F0502020204030204" pitchFamily="34" charset="0"/>
                <a:cs typeface="Calibri" panose="020F0502020204030204" pitchFamily="34" charset="0"/>
              </a:rPr>
            </a:br>
            <a:r>
              <a:rPr lang="en-US" sz="1400" b="0" i="1" dirty="0">
                <a:latin typeface="Calibri" panose="020F0502020204030204" pitchFamily="34" charset="0"/>
                <a:cs typeface="Calibri" panose="020F0502020204030204" pitchFamily="34" charset="0"/>
              </a:rPr>
              <a:t>&lt;4 stools/day over baseline</a:t>
            </a:r>
          </a:p>
          <a:p>
            <a:pPr algn="ctr">
              <a:spcBef>
                <a:spcPct val="50000"/>
              </a:spcBef>
            </a:pPr>
            <a:endParaRPr lang="en-US" sz="1400" dirty="0">
              <a:latin typeface="Calibri" panose="020F0502020204030204" pitchFamily="34" charset="0"/>
              <a:cs typeface="Calibri" panose="020F0502020204030204" pitchFamily="34" charset="0"/>
            </a:endParaRPr>
          </a:p>
        </p:txBody>
      </p:sp>
      <p:sp>
        <p:nvSpPr>
          <p:cNvPr id="19" name="Rounded Rectangle 18">
            <a:extLst>
              <a:ext uri="{FF2B5EF4-FFF2-40B4-BE49-F238E27FC236}">
                <a16:creationId xmlns:a16="http://schemas.microsoft.com/office/drawing/2014/main" id="{7280FCB2-2D5C-CB41-8F1F-F0436C9C82C7}"/>
              </a:ext>
            </a:extLst>
          </p:cNvPr>
          <p:cNvSpPr/>
          <p:nvPr/>
        </p:nvSpPr>
        <p:spPr>
          <a:xfrm>
            <a:off x="3939750" y="2182784"/>
            <a:ext cx="2011680" cy="1005840"/>
          </a:xfrm>
          <a:prstGeom prst="rect">
            <a:avLst/>
          </a:prstGeom>
          <a:solidFill>
            <a:schemeClr val="accent5"/>
          </a:solidFill>
          <a:ln>
            <a:noFill/>
          </a:ln>
        </p:spPr>
        <p:txBody>
          <a:bodyPr wrap="square" rtlCol="0" anchor="ctr">
            <a:noAutofit/>
          </a:bodyPr>
          <a:lstStyle/>
          <a:p>
            <a:pPr algn="ctr">
              <a:spcBef>
                <a:spcPct val="50000"/>
              </a:spcBef>
            </a:pPr>
            <a:r>
              <a:rPr lang="en-US" sz="1400" dirty="0">
                <a:solidFill>
                  <a:schemeClr val="bg1"/>
                </a:solidFill>
                <a:latin typeface="Calibri" panose="020F0502020204030204" pitchFamily="34" charset="0"/>
                <a:cs typeface="Calibri" panose="020F0502020204030204" pitchFamily="34" charset="0"/>
              </a:rPr>
              <a:t>Grade 2</a:t>
            </a:r>
            <a:br>
              <a:rPr lang="en-US" sz="1400" dirty="0">
                <a:solidFill>
                  <a:schemeClr val="bg1"/>
                </a:solidFill>
                <a:latin typeface="Calibri" panose="020F0502020204030204" pitchFamily="34" charset="0"/>
                <a:cs typeface="Calibri" panose="020F0502020204030204" pitchFamily="34" charset="0"/>
              </a:rPr>
            </a:br>
            <a:r>
              <a:rPr lang="en-US" sz="1400" b="0" i="1" dirty="0">
                <a:solidFill>
                  <a:schemeClr val="bg1"/>
                </a:solidFill>
                <a:latin typeface="Calibri" panose="020F0502020204030204" pitchFamily="34" charset="0"/>
                <a:cs typeface="Calibri" panose="020F0502020204030204" pitchFamily="34" charset="0"/>
              </a:rPr>
              <a:t>4-6 stools/day over baseline</a:t>
            </a:r>
          </a:p>
        </p:txBody>
      </p:sp>
      <p:sp>
        <p:nvSpPr>
          <p:cNvPr id="20" name="Rounded Rectangle 19">
            <a:extLst>
              <a:ext uri="{FF2B5EF4-FFF2-40B4-BE49-F238E27FC236}">
                <a16:creationId xmlns:a16="http://schemas.microsoft.com/office/drawing/2014/main" id="{37E41207-9299-DE4B-B254-12FF6103B346}"/>
              </a:ext>
            </a:extLst>
          </p:cNvPr>
          <p:cNvSpPr/>
          <p:nvPr/>
        </p:nvSpPr>
        <p:spPr>
          <a:xfrm>
            <a:off x="6217136" y="2182784"/>
            <a:ext cx="2011680" cy="1005840"/>
          </a:xfrm>
          <a:prstGeom prst="rect">
            <a:avLst/>
          </a:prstGeom>
          <a:solidFill>
            <a:schemeClr val="accent3">
              <a:lumMod val="60000"/>
              <a:lumOff val="40000"/>
            </a:schemeClr>
          </a:solidFill>
          <a:ln>
            <a:noFill/>
          </a:ln>
        </p:spPr>
        <p:txBody>
          <a:bodyPr wrap="square" rtlCol="0" anchor="ctr">
            <a:noAutofit/>
          </a:bodyPr>
          <a:lstStyle/>
          <a:p>
            <a:pPr algn="ctr">
              <a:spcBef>
                <a:spcPct val="50000"/>
              </a:spcBef>
            </a:pPr>
            <a:endParaRPr lang="en-US" sz="1400" dirty="0">
              <a:solidFill>
                <a:schemeClr val="bg1"/>
              </a:solidFill>
              <a:latin typeface="Calibri" panose="020F0502020204030204" pitchFamily="34" charset="0"/>
              <a:cs typeface="Calibri" panose="020F0502020204030204" pitchFamily="34" charset="0"/>
            </a:endParaRPr>
          </a:p>
          <a:p>
            <a:pPr algn="ctr">
              <a:spcBef>
                <a:spcPct val="50000"/>
              </a:spcBef>
            </a:pPr>
            <a:r>
              <a:rPr lang="en-US" sz="1400" dirty="0">
                <a:solidFill>
                  <a:schemeClr val="bg1"/>
                </a:solidFill>
                <a:latin typeface="Calibri" panose="020F0502020204030204" pitchFamily="34" charset="0"/>
                <a:cs typeface="Calibri" panose="020F0502020204030204" pitchFamily="34" charset="0"/>
              </a:rPr>
              <a:t>Grade 3</a:t>
            </a:r>
            <a:br>
              <a:rPr lang="en-US" sz="1400" dirty="0">
                <a:solidFill>
                  <a:schemeClr val="bg1"/>
                </a:solidFill>
                <a:latin typeface="Calibri" panose="020F0502020204030204" pitchFamily="34" charset="0"/>
                <a:cs typeface="Calibri" panose="020F0502020204030204" pitchFamily="34" charset="0"/>
              </a:rPr>
            </a:br>
            <a:r>
              <a:rPr lang="en-US" sz="1400" b="0" i="1" dirty="0">
                <a:solidFill>
                  <a:schemeClr val="bg1"/>
                </a:solidFill>
                <a:latin typeface="Calibri" panose="020F0502020204030204" pitchFamily="34" charset="0"/>
                <a:cs typeface="Calibri" panose="020F0502020204030204" pitchFamily="34" charset="0"/>
              </a:rPr>
              <a:t>≥7 stools/day over baseline</a:t>
            </a:r>
          </a:p>
          <a:p>
            <a:pPr algn="ctr">
              <a:spcBef>
                <a:spcPct val="50000"/>
              </a:spcBef>
            </a:pPr>
            <a:endParaRPr lang="en-US" sz="1400" dirty="0">
              <a:solidFill>
                <a:schemeClr val="bg1"/>
              </a:solidFill>
              <a:latin typeface="Calibri" panose="020F0502020204030204" pitchFamily="34" charset="0"/>
              <a:cs typeface="Calibri" panose="020F0502020204030204" pitchFamily="34" charset="0"/>
            </a:endParaRPr>
          </a:p>
        </p:txBody>
      </p:sp>
      <p:sp>
        <p:nvSpPr>
          <p:cNvPr id="22" name="Rounded Rectangle 21">
            <a:extLst>
              <a:ext uri="{FF2B5EF4-FFF2-40B4-BE49-F238E27FC236}">
                <a16:creationId xmlns:a16="http://schemas.microsoft.com/office/drawing/2014/main" id="{56357B57-E158-5745-8AB9-9C4B0229AA35}"/>
              </a:ext>
            </a:extLst>
          </p:cNvPr>
          <p:cNvSpPr/>
          <p:nvPr/>
        </p:nvSpPr>
        <p:spPr>
          <a:xfrm>
            <a:off x="8520965" y="2182784"/>
            <a:ext cx="2011680" cy="1005840"/>
          </a:xfrm>
          <a:prstGeom prst="rect">
            <a:avLst/>
          </a:prstGeom>
          <a:solidFill>
            <a:schemeClr val="accent3"/>
          </a:solidFill>
          <a:ln>
            <a:noFill/>
          </a:ln>
        </p:spPr>
        <p:txBody>
          <a:bodyPr wrap="square" rtlCol="0" anchor="ctr">
            <a:noAutofit/>
          </a:bodyPr>
          <a:lstStyle/>
          <a:p>
            <a:pPr algn="ctr">
              <a:spcBef>
                <a:spcPct val="50000"/>
              </a:spcBef>
            </a:pPr>
            <a:endParaRPr lang="en-US" sz="1400" dirty="0">
              <a:latin typeface="Calibri" panose="020F0502020204030204" pitchFamily="34" charset="0"/>
              <a:cs typeface="Calibri" panose="020F0502020204030204" pitchFamily="34" charset="0"/>
            </a:endParaRPr>
          </a:p>
          <a:p>
            <a:pPr algn="ctr">
              <a:spcBef>
                <a:spcPct val="50000"/>
              </a:spcBef>
            </a:pPr>
            <a:r>
              <a:rPr lang="en-US" sz="1400" dirty="0">
                <a:latin typeface="Calibri" panose="020F0502020204030204" pitchFamily="34" charset="0"/>
                <a:cs typeface="Calibri" panose="020F0502020204030204" pitchFamily="34" charset="0"/>
              </a:rPr>
              <a:t>Grade 4</a:t>
            </a:r>
            <a:br>
              <a:rPr lang="en-US" sz="1400" dirty="0">
                <a:latin typeface="Calibri" panose="020F0502020204030204" pitchFamily="34" charset="0"/>
                <a:cs typeface="Calibri" panose="020F0502020204030204" pitchFamily="34" charset="0"/>
              </a:rPr>
            </a:br>
            <a:r>
              <a:rPr lang="en-US" sz="1400" b="0" i="1" dirty="0">
                <a:latin typeface="Calibri" panose="020F0502020204030204" pitchFamily="34" charset="0"/>
                <a:cs typeface="Calibri" panose="020F0502020204030204" pitchFamily="34" charset="0"/>
              </a:rPr>
              <a:t>Life-threatening consequences/urgent intervention indicated</a:t>
            </a:r>
          </a:p>
          <a:p>
            <a:pPr algn="ctr">
              <a:spcBef>
                <a:spcPct val="50000"/>
              </a:spcBef>
            </a:pPr>
            <a:endParaRPr lang="en-US" sz="1400" dirty="0">
              <a:latin typeface="Calibri" panose="020F0502020204030204" pitchFamily="34" charset="0"/>
              <a:cs typeface="Calibri" panose="020F0502020204030204" pitchFamily="34" charset="0"/>
            </a:endParaRPr>
          </a:p>
        </p:txBody>
      </p:sp>
      <p:sp>
        <p:nvSpPr>
          <p:cNvPr id="28" name="Rounded Rectangle 27">
            <a:extLst>
              <a:ext uri="{FF2B5EF4-FFF2-40B4-BE49-F238E27FC236}">
                <a16:creationId xmlns:a16="http://schemas.microsoft.com/office/drawing/2014/main" id="{CE46E154-FCAA-5246-BF71-D04EDF7C6034}"/>
              </a:ext>
            </a:extLst>
          </p:cNvPr>
          <p:cNvSpPr/>
          <p:nvPr/>
        </p:nvSpPr>
        <p:spPr>
          <a:xfrm>
            <a:off x="1961573" y="3492501"/>
            <a:ext cx="1287465" cy="1005840"/>
          </a:xfrm>
          <a:prstGeom prst="rect">
            <a:avLst/>
          </a:prstGeom>
          <a:solidFill>
            <a:schemeClr val="accent4"/>
          </a:solidFill>
          <a:ln>
            <a:noFill/>
          </a:ln>
        </p:spPr>
        <p:txBody>
          <a:bodyPr wrap="square" rtlCol="0" anchor="ctr">
            <a:noAutofit/>
          </a:bodyPr>
          <a:lstStyle/>
          <a:p>
            <a:pPr algn="ctr">
              <a:spcBef>
                <a:spcPct val="50000"/>
              </a:spcBef>
            </a:pPr>
            <a:r>
              <a:rPr lang="en-US" sz="1400" dirty="0">
                <a:latin typeface="Calibri" panose="020F0502020204030204" pitchFamily="34" charset="0"/>
                <a:cs typeface="Calibri" panose="020F0502020204030204" pitchFamily="34" charset="0"/>
              </a:rPr>
              <a:t>Continue abemaciclib; no dose modification</a:t>
            </a:r>
          </a:p>
        </p:txBody>
      </p:sp>
      <p:sp>
        <p:nvSpPr>
          <p:cNvPr id="39" name="Rounded Rectangle 38">
            <a:extLst>
              <a:ext uri="{FF2B5EF4-FFF2-40B4-BE49-F238E27FC236}">
                <a16:creationId xmlns:a16="http://schemas.microsoft.com/office/drawing/2014/main" id="{8EF1D953-A9D1-0740-806A-D37F59A8D2F9}"/>
              </a:ext>
            </a:extLst>
          </p:cNvPr>
          <p:cNvSpPr/>
          <p:nvPr/>
        </p:nvSpPr>
        <p:spPr>
          <a:xfrm>
            <a:off x="6447184" y="3675381"/>
            <a:ext cx="3835388" cy="640080"/>
          </a:xfrm>
          <a:prstGeom prst="rect">
            <a:avLst/>
          </a:prstGeom>
          <a:solidFill>
            <a:schemeClr val="accent3">
              <a:lumMod val="40000"/>
              <a:lumOff val="60000"/>
            </a:schemeClr>
          </a:solidFill>
          <a:ln>
            <a:noFill/>
          </a:ln>
        </p:spPr>
        <p:txBody>
          <a:bodyPr wrap="square" rtlCol="0" anchor="ctr">
            <a:noAutofit/>
          </a:bodyPr>
          <a:lstStyle/>
          <a:p>
            <a:pPr algn="ctr">
              <a:spcBef>
                <a:spcPct val="50000"/>
              </a:spcBef>
            </a:pPr>
            <a:r>
              <a:rPr lang="en-US" sz="1400" dirty="0">
                <a:solidFill>
                  <a:schemeClr val="bg1"/>
                </a:solidFill>
                <a:latin typeface="Calibri" panose="020F0502020204030204" pitchFamily="34" charset="0"/>
                <a:cs typeface="Calibri" panose="020F0502020204030204" pitchFamily="34" charset="0"/>
              </a:rPr>
              <a:t>Hold dose until resolves to grade ≤1</a:t>
            </a:r>
          </a:p>
        </p:txBody>
      </p:sp>
      <p:sp>
        <p:nvSpPr>
          <p:cNvPr id="44" name="Rounded Rectangle 43">
            <a:extLst>
              <a:ext uri="{FF2B5EF4-FFF2-40B4-BE49-F238E27FC236}">
                <a16:creationId xmlns:a16="http://schemas.microsoft.com/office/drawing/2014/main" id="{83618B86-A083-8741-BE09-B5563D3E83F0}"/>
              </a:ext>
            </a:extLst>
          </p:cNvPr>
          <p:cNvSpPr/>
          <p:nvPr/>
        </p:nvSpPr>
        <p:spPr>
          <a:xfrm>
            <a:off x="7038998" y="4868049"/>
            <a:ext cx="2651760" cy="640080"/>
          </a:xfrm>
          <a:prstGeom prst="rect">
            <a:avLst/>
          </a:prstGeom>
          <a:solidFill>
            <a:schemeClr val="accent3">
              <a:lumMod val="20000"/>
              <a:lumOff val="80000"/>
            </a:schemeClr>
          </a:solidFill>
          <a:ln>
            <a:noFill/>
          </a:ln>
        </p:spPr>
        <p:txBody>
          <a:bodyPr wrap="square" rtlCol="0" anchor="ctr">
            <a:noAutofit/>
          </a:bodyPr>
          <a:lstStyle/>
          <a:p>
            <a:pPr algn="ctr">
              <a:spcBef>
                <a:spcPct val="50000"/>
              </a:spcBef>
            </a:pPr>
            <a:r>
              <a:rPr lang="en-US" sz="1400" dirty="0">
                <a:solidFill>
                  <a:schemeClr val="bg1"/>
                </a:solidFill>
                <a:latin typeface="Calibri" panose="020F0502020204030204" pitchFamily="34" charset="0"/>
                <a:cs typeface="Calibri" panose="020F0502020204030204" pitchFamily="34" charset="0"/>
              </a:rPr>
              <a:t>Reduce dose</a:t>
            </a:r>
          </a:p>
        </p:txBody>
      </p:sp>
      <p:sp>
        <p:nvSpPr>
          <p:cNvPr id="46" name="Rounded Rectangle 45">
            <a:extLst>
              <a:ext uri="{FF2B5EF4-FFF2-40B4-BE49-F238E27FC236}">
                <a16:creationId xmlns:a16="http://schemas.microsoft.com/office/drawing/2014/main" id="{48B0E1CB-E9B1-594F-B553-D8B79CBF5909}"/>
              </a:ext>
            </a:extLst>
          </p:cNvPr>
          <p:cNvSpPr/>
          <p:nvPr/>
        </p:nvSpPr>
        <p:spPr>
          <a:xfrm>
            <a:off x="4981965" y="5703849"/>
            <a:ext cx="1515712" cy="640080"/>
          </a:xfrm>
          <a:prstGeom prst="rect">
            <a:avLst/>
          </a:prstGeom>
          <a:solidFill>
            <a:schemeClr val="accent5">
              <a:lumMod val="60000"/>
              <a:lumOff val="40000"/>
            </a:schemeClr>
          </a:solidFill>
          <a:ln>
            <a:noFill/>
          </a:ln>
        </p:spPr>
        <p:txBody>
          <a:bodyPr wrap="square" rtlCol="0" anchor="ctr">
            <a:noAutofit/>
          </a:bodyPr>
          <a:lstStyle/>
          <a:p>
            <a:pPr algn="ctr">
              <a:spcBef>
                <a:spcPct val="50000"/>
              </a:spcBef>
            </a:pPr>
            <a:r>
              <a:rPr lang="en-US" sz="1400" dirty="0">
                <a:solidFill>
                  <a:schemeClr val="bg1"/>
                </a:solidFill>
                <a:latin typeface="Calibri" panose="020F0502020204030204" pitchFamily="34" charset="0"/>
                <a:cs typeface="Calibri" panose="020F0502020204030204" pitchFamily="34" charset="0"/>
              </a:rPr>
              <a:t>Reduce dose if persistent or recurrent grade 2</a:t>
            </a:r>
          </a:p>
        </p:txBody>
      </p:sp>
      <p:sp>
        <p:nvSpPr>
          <p:cNvPr id="34" name="Text Box 15">
            <a:extLst>
              <a:ext uri="{FF2B5EF4-FFF2-40B4-BE49-F238E27FC236}">
                <a16:creationId xmlns:a16="http://schemas.microsoft.com/office/drawing/2014/main" id="{DABBBE6F-DE72-4940-80E2-E930B257C02E}"/>
              </a:ext>
            </a:extLst>
          </p:cNvPr>
          <p:cNvSpPr txBox="1">
            <a:spLocks noChangeArrowheads="1"/>
          </p:cNvSpPr>
          <p:nvPr/>
        </p:nvSpPr>
        <p:spPr bwMode="auto">
          <a:xfrm>
            <a:off x="442568" y="635909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Rugo. Ann Oncol. 2022;[Epub].</a:t>
            </a:r>
          </a:p>
        </p:txBody>
      </p:sp>
      <p:cxnSp>
        <p:nvCxnSpPr>
          <p:cNvPr id="15" name="Straight Arrow Connector 14">
            <a:extLst>
              <a:ext uri="{FF2B5EF4-FFF2-40B4-BE49-F238E27FC236}">
                <a16:creationId xmlns:a16="http://schemas.microsoft.com/office/drawing/2014/main" id="{7C29C98D-510E-46BA-AA84-67952BD43212}"/>
              </a:ext>
            </a:extLst>
          </p:cNvPr>
          <p:cNvCxnSpPr>
            <a:stCxn id="14" idx="2"/>
            <a:endCxn id="28" idx="0"/>
          </p:cNvCxnSpPr>
          <p:nvPr/>
        </p:nvCxnSpPr>
        <p:spPr bwMode="auto">
          <a:xfrm flipH="1">
            <a:off x="2605306" y="3188624"/>
            <a:ext cx="10012" cy="303877"/>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FBD617BD-CF55-48C9-9100-84E5BF474859}"/>
              </a:ext>
            </a:extLst>
          </p:cNvPr>
          <p:cNvCxnSpPr>
            <a:cxnSpLocks/>
            <a:stCxn id="7" idx="2"/>
            <a:endCxn id="8" idx="0"/>
          </p:cNvCxnSpPr>
          <p:nvPr/>
        </p:nvCxnSpPr>
        <p:spPr bwMode="auto">
          <a:xfrm>
            <a:off x="6061555" y="1549402"/>
            <a:ext cx="3501" cy="12527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FD7C92F7-EDA4-4C5A-BCDC-A741294B5877}"/>
              </a:ext>
            </a:extLst>
          </p:cNvPr>
          <p:cNvCxnSpPr>
            <a:stCxn id="22" idx="2"/>
          </p:cNvCxnSpPr>
          <p:nvPr/>
        </p:nvCxnSpPr>
        <p:spPr bwMode="auto">
          <a:xfrm flipH="1">
            <a:off x="9522305" y="3188624"/>
            <a:ext cx="4500" cy="486757"/>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05875CFB-7C5B-452D-924C-F7B1E96AB36C}"/>
              </a:ext>
            </a:extLst>
          </p:cNvPr>
          <p:cNvCxnSpPr>
            <a:stCxn id="20" idx="2"/>
          </p:cNvCxnSpPr>
          <p:nvPr/>
        </p:nvCxnSpPr>
        <p:spPr bwMode="auto">
          <a:xfrm>
            <a:off x="7222976" y="3188624"/>
            <a:ext cx="0" cy="462625"/>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DA385E5C-72B3-4B75-BC5B-58B400E38CD9}"/>
              </a:ext>
            </a:extLst>
          </p:cNvPr>
          <p:cNvCxnSpPr>
            <a:endCxn id="44" idx="0"/>
          </p:cNvCxnSpPr>
          <p:nvPr/>
        </p:nvCxnSpPr>
        <p:spPr bwMode="auto">
          <a:xfrm>
            <a:off x="8364878" y="4315461"/>
            <a:ext cx="0" cy="552588"/>
          </a:xfrm>
          <a:prstGeom prst="straightConnector1">
            <a:avLst/>
          </a:prstGeom>
          <a:noFill/>
          <a:ln w="28575" cap="flat" cmpd="sng" algn="ctr">
            <a:solidFill>
              <a:schemeClr val="bg1"/>
            </a:solidFill>
            <a:prstDash val="solid"/>
            <a:round/>
            <a:headEnd type="none" w="med" len="med"/>
            <a:tailEnd type="triangle"/>
          </a:ln>
          <a:effectLst/>
        </p:spPr>
      </p:cxnSp>
      <p:cxnSp>
        <p:nvCxnSpPr>
          <p:cNvPr id="47" name="Straight Arrow Connector 46">
            <a:extLst>
              <a:ext uri="{FF2B5EF4-FFF2-40B4-BE49-F238E27FC236}">
                <a16:creationId xmlns:a16="http://schemas.microsoft.com/office/drawing/2014/main" id="{B8F63071-0593-4A8D-93A6-750AB879AA82}"/>
              </a:ext>
            </a:extLst>
          </p:cNvPr>
          <p:cNvCxnSpPr>
            <a:endCxn id="50" idx="0"/>
          </p:cNvCxnSpPr>
          <p:nvPr/>
        </p:nvCxnSpPr>
        <p:spPr bwMode="auto">
          <a:xfrm>
            <a:off x="8364878" y="5508129"/>
            <a:ext cx="1" cy="254152"/>
          </a:xfrm>
          <a:prstGeom prst="straightConnector1">
            <a:avLst/>
          </a:prstGeom>
          <a:noFill/>
          <a:ln w="28575" cap="flat" cmpd="sng" algn="ctr">
            <a:solidFill>
              <a:schemeClr val="bg1"/>
            </a:solidFill>
            <a:prstDash val="solid"/>
            <a:round/>
            <a:headEnd type="none" w="med" len="med"/>
            <a:tailEnd type="triangle"/>
          </a:ln>
          <a:effectLst/>
        </p:spPr>
      </p:cxnSp>
      <p:grpSp>
        <p:nvGrpSpPr>
          <p:cNvPr id="46081" name="Group 46080">
            <a:extLst>
              <a:ext uri="{FF2B5EF4-FFF2-40B4-BE49-F238E27FC236}">
                <a16:creationId xmlns:a16="http://schemas.microsoft.com/office/drawing/2014/main" id="{EF806139-8012-4D10-8BF7-46FF6EAD1C8B}"/>
              </a:ext>
            </a:extLst>
          </p:cNvPr>
          <p:cNvGrpSpPr/>
          <p:nvPr/>
        </p:nvGrpSpPr>
        <p:grpSpPr>
          <a:xfrm>
            <a:off x="4146116" y="3187204"/>
            <a:ext cx="1593404" cy="2516644"/>
            <a:chOff x="4146116" y="3187204"/>
            <a:chExt cx="1593404" cy="2516644"/>
          </a:xfrm>
        </p:grpSpPr>
        <p:cxnSp>
          <p:nvCxnSpPr>
            <p:cNvPr id="51" name="Connector: Elbow 50">
              <a:extLst>
                <a:ext uri="{FF2B5EF4-FFF2-40B4-BE49-F238E27FC236}">
                  <a16:creationId xmlns:a16="http://schemas.microsoft.com/office/drawing/2014/main" id="{D495A9C2-CE2E-415C-B403-E5DC51EB84E8}"/>
                </a:ext>
              </a:extLst>
            </p:cNvPr>
            <p:cNvCxnSpPr>
              <a:stCxn id="19" idx="2"/>
            </p:cNvCxnSpPr>
            <p:nvPr/>
          </p:nvCxnSpPr>
          <p:spPr bwMode="auto">
            <a:xfrm rot="16200000" flipH="1">
              <a:off x="4084943" y="4049270"/>
              <a:ext cx="2515224" cy="793931"/>
            </a:xfrm>
            <a:prstGeom prst="bentConnector3">
              <a:avLst>
                <a:gd name="adj1" fmla="val 23744"/>
              </a:avLst>
            </a:prstGeom>
            <a:noFill/>
            <a:ln w="28575" cap="flat" cmpd="sng" algn="ctr">
              <a:solidFill>
                <a:schemeClr val="bg1"/>
              </a:solidFill>
              <a:prstDash val="solid"/>
              <a:round/>
              <a:headEnd type="none" w="med" len="med"/>
              <a:tailEnd type="triangle"/>
            </a:ln>
            <a:effectLst/>
          </p:spPr>
        </p:cxnSp>
        <p:cxnSp>
          <p:nvCxnSpPr>
            <p:cNvPr id="54" name="Connector: Elbow 53">
              <a:extLst>
                <a:ext uri="{FF2B5EF4-FFF2-40B4-BE49-F238E27FC236}">
                  <a16:creationId xmlns:a16="http://schemas.microsoft.com/office/drawing/2014/main" id="{6A6950DD-F7B2-46ED-878D-1B80862679F7}"/>
                </a:ext>
              </a:extLst>
            </p:cNvPr>
            <p:cNvCxnSpPr>
              <a:cxnSpLocks/>
            </p:cNvCxnSpPr>
            <p:nvPr/>
          </p:nvCxnSpPr>
          <p:spPr bwMode="auto">
            <a:xfrm rot="5400000">
              <a:off x="3414418" y="3918902"/>
              <a:ext cx="2260443" cy="797048"/>
            </a:xfrm>
            <a:prstGeom prst="bentConnector3">
              <a:avLst>
                <a:gd name="adj1" fmla="val 26403"/>
              </a:avLst>
            </a:prstGeom>
            <a:noFill/>
            <a:ln w="28575" cap="flat" cmpd="sng" algn="ctr">
              <a:solidFill>
                <a:schemeClr val="bg1"/>
              </a:solidFill>
              <a:prstDash val="solid"/>
              <a:round/>
              <a:headEnd type="none" w="med" len="med"/>
              <a:tailEnd type="triangle"/>
            </a:ln>
            <a:effectLst/>
          </p:spPr>
        </p:cxnSp>
      </p:grpSp>
      <p:sp>
        <p:nvSpPr>
          <p:cNvPr id="29" name="Rounded Rectangle 28">
            <a:extLst>
              <a:ext uri="{FF2B5EF4-FFF2-40B4-BE49-F238E27FC236}">
                <a16:creationId xmlns:a16="http://schemas.microsoft.com/office/drawing/2014/main" id="{637B75ED-342B-1740-804E-AF6D8D236419}"/>
              </a:ext>
            </a:extLst>
          </p:cNvPr>
          <p:cNvSpPr/>
          <p:nvPr/>
        </p:nvSpPr>
        <p:spPr>
          <a:xfrm>
            <a:off x="3609697" y="4032249"/>
            <a:ext cx="2651760" cy="640080"/>
          </a:xfrm>
          <a:prstGeom prst="rect">
            <a:avLst/>
          </a:prstGeom>
          <a:solidFill>
            <a:schemeClr val="accent5"/>
          </a:solidFill>
          <a:ln>
            <a:noFill/>
          </a:ln>
        </p:spPr>
        <p:txBody>
          <a:bodyPr wrap="square" rtlCol="0" anchor="ctr">
            <a:noAutofit/>
          </a:bodyPr>
          <a:lstStyle/>
          <a:p>
            <a:pPr algn="ctr">
              <a:spcBef>
                <a:spcPct val="50000"/>
              </a:spcBef>
            </a:pPr>
            <a:r>
              <a:rPr lang="en-US" sz="1400" dirty="0">
                <a:solidFill>
                  <a:schemeClr val="bg1"/>
                </a:solidFill>
                <a:latin typeface="Calibri" panose="020F0502020204030204" pitchFamily="34" charset="0"/>
                <a:cs typeface="Calibri" panose="020F0502020204030204" pitchFamily="34" charset="0"/>
              </a:rPr>
              <a:t>Hold dose until resolves to </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grade ≤1</a:t>
            </a:r>
          </a:p>
        </p:txBody>
      </p:sp>
      <p:sp>
        <p:nvSpPr>
          <p:cNvPr id="40" name="Rounded Rectangle 39">
            <a:extLst>
              <a:ext uri="{FF2B5EF4-FFF2-40B4-BE49-F238E27FC236}">
                <a16:creationId xmlns:a16="http://schemas.microsoft.com/office/drawing/2014/main" id="{24C12C3B-22BA-8A4B-8B10-033D5EAD47E9}"/>
              </a:ext>
            </a:extLst>
          </p:cNvPr>
          <p:cNvSpPr/>
          <p:nvPr/>
        </p:nvSpPr>
        <p:spPr>
          <a:xfrm>
            <a:off x="3609697" y="4868049"/>
            <a:ext cx="2651760" cy="640080"/>
          </a:xfrm>
          <a:prstGeom prst="rect">
            <a:avLst/>
          </a:prstGeom>
          <a:solidFill>
            <a:schemeClr val="accent5"/>
          </a:solidFill>
          <a:ln>
            <a:noFill/>
          </a:ln>
        </p:spPr>
        <p:txBody>
          <a:bodyPr wrap="square" rtlCol="0" anchor="ctr">
            <a:noAutofit/>
          </a:bodyPr>
          <a:lstStyle/>
          <a:p>
            <a:pPr algn="ctr">
              <a:spcBef>
                <a:spcPct val="50000"/>
              </a:spcBef>
            </a:pPr>
            <a:r>
              <a:rPr lang="en-US" sz="1400" dirty="0">
                <a:solidFill>
                  <a:schemeClr val="bg1"/>
                </a:solidFill>
                <a:latin typeface="Calibri" panose="020F0502020204030204" pitchFamily="34" charset="0"/>
                <a:cs typeface="Calibri" panose="020F0502020204030204" pitchFamily="34" charset="0"/>
              </a:rPr>
              <a:t>No dose modification</a:t>
            </a:r>
          </a:p>
        </p:txBody>
      </p:sp>
      <p:cxnSp>
        <p:nvCxnSpPr>
          <p:cNvPr id="59" name="Straight Arrow Connector 58">
            <a:extLst>
              <a:ext uri="{FF2B5EF4-FFF2-40B4-BE49-F238E27FC236}">
                <a16:creationId xmlns:a16="http://schemas.microsoft.com/office/drawing/2014/main" id="{07EA9751-BE87-434F-B644-E7ABACA13FD0}"/>
              </a:ext>
            </a:extLst>
          </p:cNvPr>
          <p:cNvCxnSpPr>
            <a:cxnSpLocks/>
          </p:cNvCxnSpPr>
          <p:nvPr/>
        </p:nvCxnSpPr>
        <p:spPr bwMode="auto">
          <a:xfrm flipH="1">
            <a:off x="2610312" y="2030272"/>
            <a:ext cx="5006" cy="152512"/>
          </a:xfrm>
          <a:prstGeom prst="straightConnector1">
            <a:avLst/>
          </a:prstGeom>
          <a:noFill/>
          <a:ln w="28575" cap="flat" cmpd="sng" algn="ctr">
            <a:solidFill>
              <a:schemeClr val="bg1"/>
            </a:solidFill>
            <a:prstDash val="solid"/>
            <a:round/>
            <a:headEnd type="none" w="med" len="med"/>
            <a:tailEnd type="triangle"/>
          </a:ln>
          <a:effectLst/>
        </p:spPr>
      </p:cxnSp>
      <p:cxnSp>
        <p:nvCxnSpPr>
          <p:cNvPr id="61" name="Straight Arrow Connector 60">
            <a:extLst>
              <a:ext uri="{FF2B5EF4-FFF2-40B4-BE49-F238E27FC236}">
                <a16:creationId xmlns:a16="http://schemas.microsoft.com/office/drawing/2014/main" id="{7AF6F5AF-9C30-41E9-ACB4-BDCB1615C33D}"/>
              </a:ext>
            </a:extLst>
          </p:cNvPr>
          <p:cNvCxnSpPr>
            <a:cxnSpLocks/>
          </p:cNvCxnSpPr>
          <p:nvPr/>
        </p:nvCxnSpPr>
        <p:spPr bwMode="auto">
          <a:xfrm flipH="1">
            <a:off x="9524302" y="2030272"/>
            <a:ext cx="5006" cy="152512"/>
          </a:xfrm>
          <a:prstGeom prst="straightConnector1">
            <a:avLst/>
          </a:prstGeom>
          <a:noFill/>
          <a:ln w="28575" cap="flat" cmpd="sng" algn="ctr">
            <a:solidFill>
              <a:schemeClr val="bg1"/>
            </a:solidFill>
            <a:prstDash val="solid"/>
            <a:round/>
            <a:headEnd type="none" w="med" len="med"/>
            <a:tailEnd type="triangle"/>
          </a:ln>
          <a:effectLst/>
        </p:spPr>
      </p:cxnSp>
      <p:cxnSp>
        <p:nvCxnSpPr>
          <p:cNvPr id="62" name="Straight Arrow Connector 61">
            <a:extLst>
              <a:ext uri="{FF2B5EF4-FFF2-40B4-BE49-F238E27FC236}">
                <a16:creationId xmlns:a16="http://schemas.microsoft.com/office/drawing/2014/main" id="{2C57D502-D5ED-4895-B209-31EBDF976227}"/>
              </a:ext>
            </a:extLst>
          </p:cNvPr>
          <p:cNvCxnSpPr>
            <a:cxnSpLocks/>
          </p:cNvCxnSpPr>
          <p:nvPr/>
        </p:nvCxnSpPr>
        <p:spPr bwMode="auto">
          <a:xfrm flipH="1">
            <a:off x="7220473" y="2030272"/>
            <a:ext cx="5006" cy="152512"/>
          </a:xfrm>
          <a:prstGeom prst="straightConnector1">
            <a:avLst/>
          </a:prstGeom>
          <a:noFill/>
          <a:ln w="28575" cap="flat" cmpd="sng" algn="ctr">
            <a:solidFill>
              <a:schemeClr val="bg1"/>
            </a:solidFill>
            <a:prstDash val="solid"/>
            <a:round/>
            <a:headEnd type="none" w="med" len="med"/>
            <a:tailEnd type="triangle"/>
          </a:ln>
          <a:effectLst/>
        </p:spPr>
      </p:cxnSp>
      <p:cxnSp>
        <p:nvCxnSpPr>
          <p:cNvPr id="63" name="Straight Arrow Connector 62">
            <a:extLst>
              <a:ext uri="{FF2B5EF4-FFF2-40B4-BE49-F238E27FC236}">
                <a16:creationId xmlns:a16="http://schemas.microsoft.com/office/drawing/2014/main" id="{1375BD7A-6E16-43E8-8DC6-0F6563F73DC9}"/>
              </a:ext>
            </a:extLst>
          </p:cNvPr>
          <p:cNvCxnSpPr>
            <a:cxnSpLocks/>
          </p:cNvCxnSpPr>
          <p:nvPr/>
        </p:nvCxnSpPr>
        <p:spPr bwMode="auto">
          <a:xfrm flipH="1">
            <a:off x="4943087" y="2030272"/>
            <a:ext cx="5006" cy="152512"/>
          </a:xfrm>
          <a:prstGeom prst="straightConnector1">
            <a:avLst/>
          </a:prstGeom>
          <a:noFill/>
          <a:ln w="28575" cap="flat" cmpd="sng" algn="ctr">
            <a:solidFill>
              <a:schemeClr val="bg1"/>
            </a:solidFill>
            <a:prstDash val="solid"/>
            <a:round/>
            <a:headEnd type="none" w="med" len="med"/>
            <a:tailEnd type="triangle"/>
          </a:ln>
          <a:effectLst/>
        </p:spPr>
      </p:cxnSp>
      <p:grpSp>
        <p:nvGrpSpPr>
          <p:cNvPr id="48" name="Group 47">
            <a:extLst>
              <a:ext uri="{FF2B5EF4-FFF2-40B4-BE49-F238E27FC236}">
                <a16:creationId xmlns:a16="http://schemas.microsoft.com/office/drawing/2014/main" id="{76E8AE75-F225-4E1E-BF60-993797F8DA82}"/>
              </a:ext>
            </a:extLst>
          </p:cNvPr>
          <p:cNvGrpSpPr/>
          <p:nvPr/>
        </p:nvGrpSpPr>
        <p:grpSpPr>
          <a:xfrm>
            <a:off x="9392911" y="6207927"/>
            <a:ext cx="2488502" cy="454909"/>
            <a:chOff x="9392911" y="6207927"/>
            <a:chExt cx="2488502" cy="454909"/>
          </a:xfrm>
        </p:grpSpPr>
        <p:pic>
          <p:nvPicPr>
            <p:cNvPr id="52" name="Picture 51" descr="A picture containing text, ax, wheel&#10;&#10;Description automatically generated">
              <a:extLst>
                <a:ext uri="{FF2B5EF4-FFF2-40B4-BE49-F238E27FC236}">
                  <a16:creationId xmlns:a16="http://schemas.microsoft.com/office/drawing/2014/main" id="{263F6C0E-4DC0-4520-BB2D-E217C6CF2D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3" name="Rectangle 52">
              <a:extLst>
                <a:ext uri="{FF2B5EF4-FFF2-40B4-BE49-F238E27FC236}">
                  <a16:creationId xmlns:a16="http://schemas.microsoft.com/office/drawing/2014/main" id="{0E8AA501-387A-4357-8BBD-877FC950F61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558030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Practical Management Strategies: </a:t>
            </a:r>
            <a:br>
              <a:rPr lang="en-US" dirty="0"/>
            </a:br>
            <a:r>
              <a:rPr lang="en-US" dirty="0"/>
              <a:t>Hepatobiliary Toxicity With Abemaciclib and Ribociclib</a:t>
            </a:r>
            <a:endParaRPr lang="en-US" altLang="en-US" dirty="0"/>
          </a:p>
        </p:txBody>
      </p:sp>
      <p:sp>
        <p:nvSpPr>
          <p:cNvPr id="7" name="Content Placeholder 2">
            <a:extLst>
              <a:ext uri="{FF2B5EF4-FFF2-40B4-BE49-F238E27FC236}">
                <a16:creationId xmlns:a16="http://schemas.microsoft.com/office/drawing/2014/main" id="{316331D3-8CDC-430C-BDFF-7C370F8731BF}"/>
              </a:ext>
            </a:extLst>
          </p:cNvPr>
          <p:cNvSpPr txBox="1">
            <a:spLocks/>
          </p:cNvSpPr>
          <p:nvPr/>
        </p:nvSpPr>
        <p:spPr>
          <a:xfrm>
            <a:off x="604675" y="1513047"/>
            <a:ext cx="10877529" cy="78117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1" kern="0" dirty="0"/>
              <a:t>Monitoring: </a:t>
            </a:r>
            <a:r>
              <a:rPr lang="en-US" sz="2200" b="0" kern="0" dirty="0"/>
              <a:t>assess ALT/AST, serum bilirubin at BL, then every 2 wk for first 2 mo, </a:t>
            </a:r>
            <a:br>
              <a:rPr lang="en-US" sz="2200" b="0" kern="0" dirty="0"/>
            </a:br>
            <a:r>
              <a:rPr lang="en-US" sz="2200" b="0" kern="0" dirty="0"/>
              <a:t>monthly for next 2 mo</a:t>
            </a:r>
            <a:endParaRPr lang="en-US" sz="2000" b="0" kern="0" dirty="0"/>
          </a:p>
        </p:txBody>
      </p:sp>
      <p:sp>
        <p:nvSpPr>
          <p:cNvPr id="8" name="Text Box 11">
            <a:extLst>
              <a:ext uri="{FF2B5EF4-FFF2-40B4-BE49-F238E27FC236}">
                <a16:creationId xmlns:a16="http://schemas.microsoft.com/office/drawing/2014/main" id="{C3336B47-4546-43E4-BACB-C4CD7F268344}"/>
              </a:ext>
            </a:extLst>
          </p:cNvPr>
          <p:cNvSpPr txBox="1">
            <a:spLocks noChangeArrowheads="1"/>
          </p:cNvSpPr>
          <p:nvPr/>
        </p:nvSpPr>
        <p:spPr bwMode="auto">
          <a:xfrm>
            <a:off x="431757" y="6377031"/>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s-E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Abemaciclib </a:t>
            </a:r>
            <a:r>
              <a:rPr lang="es-ES" altLang="en-US" sz="1200" b="0" dirty="0">
                <a:solidFill>
                  <a:srgbClr val="455560"/>
                </a:solidFill>
                <a:latin typeface="Calibri" panose="020F0502020204030204" pitchFamily="34" charset="0"/>
                <a:cs typeface="Calibri" panose="020F0502020204030204" pitchFamily="34" charset="0"/>
              </a:rPr>
              <a:t>PI</a:t>
            </a:r>
            <a:r>
              <a:rPr kumimoji="0" lang="es-E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t>
            </a:r>
          </a:p>
        </p:txBody>
      </p:sp>
      <p:sp>
        <p:nvSpPr>
          <p:cNvPr id="10" name="TextBox 9">
            <a:extLst>
              <a:ext uri="{FF2B5EF4-FFF2-40B4-BE49-F238E27FC236}">
                <a16:creationId xmlns:a16="http://schemas.microsoft.com/office/drawing/2014/main" id="{7537B279-2645-487E-8F79-5FBAC9E7E7DC}"/>
              </a:ext>
            </a:extLst>
          </p:cNvPr>
          <p:cNvSpPr txBox="1"/>
          <p:nvPr/>
        </p:nvSpPr>
        <p:spPr bwMode="auto">
          <a:xfrm>
            <a:off x="2321482" y="2183722"/>
            <a:ext cx="7562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Dose Modification Recommendations by LFT Elevation Grade</a:t>
            </a:r>
          </a:p>
        </p:txBody>
      </p:sp>
      <p:sp>
        <p:nvSpPr>
          <p:cNvPr id="11" name="Text Box 30">
            <a:extLst>
              <a:ext uri="{FF2B5EF4-FFF2-40B4-BE49-F238E27FC236}">
                <a16:creationId xmlns:a16="http://schemas.microsoft.com/office/drawing/2014/main" id="{812B3C7A-F972-4711-A5FF-841C868CD9A7}"/>
              </a:ext>
            </a:extLst>
          </p:cNvPr>
          <p:cNvSpPr txBox="1">
            <a:spLocks noChangeArrowheads="1"/>
          </p:cNvSpPr>
          <p:nvPr/>
        </p:nvSpPr>
        <p:spPr bwMode="auto">
          <a:xfrm>
            <a:off x="723900" y="5977967"/>
            <a:ext cx="1077912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*ALT/AST grade 1: &gt; ULN to 3 x ULN; grade 2: &gt;3 to 5 x ULN; grade 3: &gt;5 to 20 x ULN; grade 4: &gt;20 x ULN.</a:t>
            </a:r>
          </a:p>
        </p:txBody>
      </p:sp>
      <p:graphicFrame>
        <p:nvGraphicFramePr>
          <p:cNvPr id="12" name="Group 32">
            <a:extLst>
              <a:ext uri="{FF2B5EF4-FFF2-40B4-BE49-F238E27FC236}">
                <a16:creationId xmlns:a16="http://schemas.microsoft.com/office/drawing/2014/main" id="{AB3FF6FA-145A-497B-B19C-4C7AAD89E634}"/>
              </a:ext>
            </a:extLst>
          </p:cNvPr>
          <p:cNvGraphicFramePr>
            <a:graphicFrameLocks noGrp="1"/>
          </p:cNvGraphicFramePr>
          <p:nvPr/>
        </p:nvGraphicFramePr>
        <p:xfrm>
          <a:off x="723900" y="2571069"/>
          <a:ext cx="10758488" cy="3383344"/>
        </p:xfrm>
        <a:graphic>
          <a:graphicData uri="http://schemas.openxmlformats.org/drawingml/2006/table">
            <a:tbl>
              <a:tblPr/>
              <a:tblGrid>
                <a:gridCol w="3877449">
                  <a:extLst>
                    <a:ext uri="{9D8B030D-6E8A-4147-A177-3AD203B41FA5}">
                      <a16:colId xmlns:a16="http://schemas.microsoft.com/office/drawing/2014/main" val="20000"/>
                    </a:ext>
                  </a:extLst>
                </a:gridCol>
                <a:gridCol w="6881039">
                  <a:extLst>
                    <a:ext uri="{9D8B030D-6E8A-4147-A177-3AD203B41FA5}">
                      <a16:colId xmlns:a16="http://schemas.microsoft.com/office/drawing/2014/main" val="1295352498"/>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LFT*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Recommendation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Either ALT/AST increase grade 1 or 2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without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total bilirubin increase &gt;2 x ULN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2159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Continue treatment without dose adjustment</a:t>
                      </a:r>
                    </a:p>
                    <a:p>
                      <a:pPr marL="284163" marR="0" lvl="0" indent="-2159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 ribociclib: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BL grade was grade &lt;2, withhold until resolves to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BL, then resume at same dose; if grade 2 recurs, resume at next lower dose</a:t>
                      </a:r>
                      <a:endPar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Either ALT/AST increase grade 2 that persists or recurs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or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without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total bilirubin increase &gt;2 x ULN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2159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Withhold until resolves to BL or grade 1</a:t>
                      </a:r>
                    </a:p>
                    <a:p>
                      <a:pPr marL="284163" marR="0" lvl="0" indent="-2159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Resume at next lower dose</a:t>
                      </a:r>
                    </a:p>
                    <a:p>
                      <a:pPr marL="284163" marR="0" lvl="0" indent="-2159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ribociclib: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grade 3 recurs, discontinue</a:t>
                      </a:r>
                      <a:endPar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ALT/AST increase grade &gt;3 x ULN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with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total bilirubin &gt;2 x ULN, no cholestasis</a:t>
                      </a:r>
                      <a:r>
                        <a:rPr kumimoji="0" lang="en-US" sz="1800" b="0" i="1" u="none" strike="noStrike" cap="none" normalizeH="0" baseline="0" dirty="0">
                          <a:ln>
                            <a:noFill/>
                          </a:ln>
                          <a:solidFill>
                            <a:schemeClr val="bg2">
                              <a:lumMod val="10000"/>
                            </a:schemeClr>
                          </a:solidFill>
                          <a:effectLst/>
                          <a:latin typeface="Calibri" panose="020F0502020204030204" pitchFamily="34" charset="0"/>
                        </a:rPr>
                        <a:t> or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ALT/AST grade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2159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Discontinue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pSp>
        <p:nvGrpSpPr>
          <p:cNvPr id="13" name="Group 12">
            <a:extLst>
              <a:ext uri="{FF2B5EF4-FFF2-40B4-BE49-F238E27FC236}">
                <a16:creationId xmlns:a16="http://schemas.microsoft.com/office/drawing/2014/main" id="{A0818A63-DECB-4EC8-81E8-854188995C05}"/>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21244D4B-DE9E-4824-811F-41F0F0185F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14">
              <a:extLst>
                <a:ext uri="{FF2B5EF4-FFF2-40B4-BE49-F238E27FC236}">
                  <a16:creationId xmlns:a16="http://schemas.microsoft.com/office/drawing/2014/main" id="{42A23B81-2A61-4303-9BE4-F1B3D6FD0A6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0349646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FC184-5D74-4FC2-AF88-64A45F4205CD}"/>
              </a:ext>
            </a:extLst>
          </p:cNvPr>
          <p:cNvSpPr>
            <a:spLocks noGrp="1"/>
          </p:cNvSpPr>
          <p:nvPr>
            <p:ph type="title"/>
          </p:nvPr>
        </p:nvSpPr>
        <p:spPr/>
        <p:txBody>
          <a:bodyPr/>
          <a:lstStyle/>
          <a:p>
            <a:r>
              <a:rPr lang="en-US" dirty="0"/>
              <a:t>Engaging the Patient in the Discussion</a:t>
            </a:r>
          </a:p>
        </p:txBody>
      </p:sp>
      <p:sp>
        <p:nvSpPr>
          <p:cNvPr id="3" name="Content Placeholder 2">
            <a:extLst>
              <a:ext uri="{FF2B5EF4-FFF2-40B4-BE49-F238E27FC236}">
                <a16:creationId xmlns:a16="http://schemas.microsoft.com/office/drawing/2014/main" id="{9D36C4EA-9BF4-46F5-BA91-F953B9D812DB}"/>
              </a:ext>
            </a:extLst>
          </p:cNvPr>
          <p:cNvSpPr>
            <a:spLocks noGrp="1"/>
          </p:cNvSpPr>
          <p:nvPr>
            <p:ph idx="1"/>
          </p:nvPr>
        </p:nvSpPr>
        <p:spPr/>
        <p:txBody>
          <a:bodyPr/>
          <a:lstStyle/>
          <a:p>
            <a:r>
              <a:rPr lang="en-US" dirty="0"/>
              <a:t>Educate the patient about the benefit of adjuvant abemaciclib added to ET for HR+, HER2-, node-positive, high risk EBC</a:t>
            </a:r>
          </a:p>
          <a:p>
            <a:r>
              <a:rPr lang="en-US" dirty="0"/>
              <a:t>Manage expectations for potential adverse events, including mild/moderate gastrointestinal adverse events</a:t>
            </a:r>
          </a:p>
          <a:p>
            <a:r>
              <a:rPr lang="en-US" dirty="0">
                <a:solidFill>
                  <a:srgbClr val="212121"/>
                </a:solidFill>
              </a:rPr>
              <a:t>Educate patients on potentially serious </a:t>
            </a:r>
            <a:r>
              <a:rPr lang="en-US" dirty="0"/>
              <a:t>adverse events </a:t>
            </a:r>
            <a:r>
              <a:rPr lang="en-US" dirty="0">
                <a:solidFill>
                  <a:srgbClr val="212121"/>
                </a:solidFill>
              </a:rPr>
              <a:t>and when to contact their provider</a:t>
            </a:r>
          </a:p>
          <a:p>
            <a:r>
              <a:rPr lang="en-US" dirty="0">
                <a:solidFill>
                  <a:srgbClr val="212121"/>
                </a:solidFill>
              </a:rPr>
              <a:t>Simplify regimen and emphasize adherence strategies</a:t>
            </a:r>
          </a:p>
          <a:p>
            <a:r>
              <a:rPr lang="en-US" dirty="0">
                <a:solidFill>
                  <a:srgbClr val="212121"/>
                </a:solidFill>
              </a:rPr>
              <a:t>Explore and address patient needs, preferences, and support capabilities</a:t>
            </a:r>
            <a:endParaRPr lang="en-US" dirty="0"/>
          </a:p>
        </p:txBody>
      </p:sp>
      <p:grpSp>
        <p:nvGrpSpPr>
          <p:cNvPr id="7" name="Group 6">
            <a:extLst>
              <a:ext uri="{FF2B5EF4-FFF2-40B4-BE49-F238E27FC236}">
                <a16:creationId xmlns:a16="http://schemas.microsoft.com/office/drawing/2014/main" id="{AB11CE59-4818-0678-B234-051FF6B4A6D8}"/>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AB9D899E-25B3-C809-C5C0-601F2B3D02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4A908AE-FD05-B6E5-E3B4-95EBFB87C68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8595093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HER2-Negative EBC!</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Expert commentary</a:t>
            </a:r>
            <a:r>
              <a:rPr lang="en-US" sz="2200" b="0" dirty="0"/>
              <a:t> on integrating biomarker testing into the management of HER2-negative early breast cancer</a:t>
            </a:r>
            <a:endParaRPr lang="en-US" sz="2200" dirty="0">
              <a:solidFill>
                <a:srgbClr val="E1471D"/>
              </a:solidFill>
            </a:endParaRPr>
          </a:p>
          <a:p>
            <a:pPr eaLnBrk="1" hangingPunct="1">
              <a:buClr>
                <a:schemeClr val="accent6"/>
              </a:buClr>
              <a:defRPr/>
            </a:pPr>
            <a:r>
              <a:rPr lang="en-US" sz="2200" dirty="0">
                <a:solidFill>
                  <a:srgbClr val="E1471D"/>
                </a:solidFill>
              </a:rPr>
              <a:t>Additional text modules </a:t>
            </a:r>
            <a:r>
              <a:rPr lang="en-US" sz="2200" b="0" dirty="0"/>
              <a:t>on key studies in HER2-negative early breast cancer</a:t>
            </a:r>
          </a:p>
          <a:p>
            <a:pPr>
              <a:buClr>
                <a:schemeClr val="tx2">
                  <a:lumMod val="20000"/>
                  <a:lumOff val="80000"/>
                </a:schemeClr>
              </a:buClr>
              <a:defRPr/>
            </a:pPr>
            <a:r>
              <a:rPr lang="en-US" sz="2200" dirty="0">
                <a:solidFill>
                  <a:srgbClr val="E1471D"/>
                </a:solidFill>
              </a:rPr>
              <a:t>Downloadable slidesets </a:t>
            </a:r>
            <a:r>
              <a:rPr lang="en-US" sz="2200" b="0" dirty="0"/>
              <a:t>on key studies in HER2-negative early breast cancer</a:t>
            </a:r>
          </a:p>
          <a:p>
            <a:pPr>
              <a:buClr>
                <a:schemeClr val="tx2">
                  <a:lumMod val="20000"/>
                  <a:lumOff val="80000"/>
                </a:schemeClr>
              </a:buClr>
              <a:defRPr/>
            </a:pPr>
            <a:r>
              <a:rPr lang="en-US" sz="2200" dirty="0">
                <a:solidFill>
                  <a:srgbClr val="E1471D"/>
                </a:solidFill>
              </a:rPr>
              <a:t>Interactive Treatment Decision Tool</a:t>
            </a:r>
            <a:r>
              <a:rPr lang="en-US" sz="2200" b="0" dirty="0"/>
              <a:t> on HER2-negative early breast cancer focused on </a:t>
            </a:r>
            <a:br>
              <a:rPr lang="en-US" sz="2200" b="0" dirty="0"/>
            </a:br>
            <a:r>
              <a:rPr lang="en-US" sz="2200" b="0" dirty="0"/>
              <a:t>high-risk disease – </a:t>
            </a:r>
            <a:r>
              <a:rPr lang="en-US" sz="2200" b="0" i="1" dirty="0"/>
              <a:t>coming soon</a:t>
            </a:r>
            <a:r>
              <a:rPr lang="en-US" sz="2200" b="0" dirty="0"/>
              <a:t>! </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Calibri" panose="020F0502020204030204" pitchFamily="34" charset="0"/>
              <a:cs typeface="Calibri" panose="020F050202020403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56M7VY3CDVN5-1022311369-5</_dlc_DocId>
    <_dlc_DocIdUrl xmlns="d54cbe69-32bd-412a-b004-9152f949605e">
      <Url>https://intranet.clinicaloptions.com/mews/oncology/ONC_2022_Adj_Breast_BRCA_ICI_CDK46_SST_DT_(PRP4480)/CME_CE_CPE-Certified_Micro_Text_Module_Slides__2/_layouts/15/DocIdRedir.aspx?ID=56M7VY3CDVN5-1022311369-5</Url>
      <Description>56M7VY3CDVN5-1022311369-5</Description>
    </_dlc_DocIdUrl>
    <Document_x0020_Category xmlns="c1d8a71b-384c-4e9f-af36-9ed15df88555">Slides - Online (non-CME)-New</Document_x0020_Category>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ct:contentTypeSchema xmlns:ct="http://schemas.microsoft.com/office/2006/metadata/contentType" xmlns:ma="http://schemas.microsoft.com/office/2006/metadata/properties/metaAttributes" ct:_="" ma:_="" ma:contentTypeName="Document" ma:contentTypeID="0x0101007BF7E5ED1210C24D90B3AE63D9BF882B" ma:contentTypeVersion="1" ma:contentTypeDescription="Create a new document." ma:contentTypeScope="" ma:versionID="ee446ded0b0163d5903ed0ea37125f5d">
  <xsd:schema xmlns:xsd="http://www.w3.org/2001/XMLSchema" xmlns:xs="http://www.w3.org/2001/XMLSchema" xmlns:p="http://schemas.microsoft.com/office/2006/metadata/properties" xmlns:ns2="d54cbe69-32bd-412a-b004-9152f949605e" xmlns:ns3="c1d8a71b-384c-4e9f-af36-9ed15df88555" targetNamespace="http://schemas.microsoft.com/office/2006/metadata/properties" ma:root="true" ma:fieldsID="673a80207b8dfe0581f633ae7d4115d0" ns2:_="" ns3:_="">
    <xsd:import namespace="d54cbe69-32bd-412a-b004-9152f949605e"/>
    <xsd:import namespace="c1d8a71b-384c-4e9f-af36-9ed15df8855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1d8a71b-384c-4e9f-af36-9ed15df8855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 New"/>
          <xsd:enumeration value="Slides - Online (non-CME)-New"/>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55BC3-5A03-47C2-8EC3-D964C3B5E779}">
  <ds:schemaRefs>
    <ds:schemaRef ds:uri="http://www.w3.org/XML/1998/namespace"/>
    <ds:schemaRef ds:uri="http://purl.org/dc/elements/1.1/"/>
    <ds:schemaRef ds:uri="http://schemas.openxmlformats.org/package/2006/metadata/core-properties"/>
    <ds:schemaRef ds:uri="http://schemas.microsoft.com/office/infopath/2007/PartnerControls"/>
    <ds:schemaRef ds:uri="http://purl.org/dc/terms/"/>
    <ds:schemaRef ds:uri="http://schemas.microsoft.com/office/2006/metadata/properties"/>
    <ds:schemaRef ds:uri="http://schemas.microsoft.com/office/2006/documentManagement/types"/>
    <ds:schemaRef ds:uri="c1d8a71b-384c-4e9f-af36-9ed15df88555"/>
    <ds:schemaRef ds:uri="d54cbe69-32bd-412a-b004-9152f949605e"/>
    <ds:schemaRef ds:uri="http://purl.org/dc/dcmitype/"/>
  </ds:schemaRefs>
</ds:datastoreItem>
</file>

<file path=customXml/itemProps2.xml><?xml version="1.0" encoding="utf-8"?>
<ds:datastoreItem xmlns:ds="http://schemas.openxmlformats.org/officeDocument/2006/customXml" ds:itemID="{C9BCA771-DAE3-4EDB-9808-C1593744CD51}">
  <ds:schemaRefs>
    <ds:schemaRef ds:uri="http://schemas.microsoft.com/sharepoint/event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83FC0D7E-E29A-4D45-B5ED-E6E1D3A194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1d8a71b-384c-4e9f-af36-9ed15df885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15500</TotalTime>
  <Words>5206</Words>
  <Application>Microsoft Office PowerPoint</Application>
  <PresentationFormat>Widescreen</PresentationFormat>
  <Paragraphs>975</Paragraphs>
  <Slides>28</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.Lucida Grande UI Regular</vt:lpstr>
      <vt:lpstr>AdvOTdaafad64</vt:lpstr>
      <vt:lpstr>Arial</vt:lpstr>
      <vt:lpstr>Calibri</vt:lpstr>
      <vt:lpstr>Wingdings</vt:lpstr>
      <vt:lpstr>2017_HTAA_Diabetes</vt:lpstr>
      <vt:lpstr>Risk Assessment and Ki-67 Testing in  HR+/HER2- EBC for Adjuvant Abemaciclib</vt:lpstr>
      <vt:lpstr>About These Slides</vt:lpstr>
      <vt:lpstr>Faculty</vt:lpstr>
      <vt:lpstr>Guideline-Recommended Biomarker Testing for  Breast Cancer</vt:lpstr>
      <vt:lpstr>Background: Ki-67 in Breast Cancer</vt:lpstr>
      <vt:lpstr>Ki-67 Testing</vt:lpstr>
      <vt:lpstr>Development of a Standardized Ki-67 Assay for the Phase III monarchE Trial of Adjuvant Abemaciclib</vt:lpstr>
      <vt:lpstr>Rationale for Ki-67 ≥20% Cutoff in monarchE</vt:lpstr>
      <vt:lpstr>West German Study Group Phase III PlanB Trial: Concordance of Prognostic Markers With 21-Gene Assay</vt:lpstr>
      <vt:lpstr>Is There a Role for CDK4/6 Inhibition in  Early-Stage HR+ Disease?</vt:lpstr>
      <vt:lpstr>Reported CDK4/6 Inhibitor Adjuvant Trials</vt:lpstr>
      <vt:lpstr>NATALEE: Adjuvant Ribociclib + ET in HR+/HER2- EBC</vt:lpstr>
      <vt:lpstr>monarchE: Adjuvant Abemaciclib + ET in High-Risk, Node-Positive, HR+/HER2- EBC</vt:lpstr>
      <vt:lpstr>Definition of “High Risk” in monarchE Trial</vt:lpstr>
      <vt:lpstr>monarchE: Baseline Patient Characteristics</vt:lpstr>
      <vt:lpstr>monarchE: Continued iDFS Benefit With  Additional Follow-up in the ITT Population</vt:lpstr>
      <vt:lpstr>monarchE: Continued DRFS Benefit With  Additional Follow-Up in the ITT Population</vt:lpstr>
      <vt:lpstr>monarchE (Cohort 1): Ki-67 as a Prognostic Marker</vt:lpstr>
      <vt:lpstr>monarchE: Preliminary Overall Survival Results</vt:lpstr>
      <vt:lpstr>monarchE: Safety</vt:lpstr>
      <vt:lpstr>monarchE: Treatment-Emergent AEs of Special Interest</vt:lpstr>
      <vt:lpstr> monarchE: VTE—Characterization and Management </vt:lpstr>
      <vt:lpstr>Adjuvant Abemaciclib for High-Risk HR+/HER2- EBC: Approved by FDA</vt:lpstr>
      <vt:lpstr>Dose Modifications for Abemaciclib</vt:lpstr>
      <vt:lpstr>Management of Abemaciclib-Induced Diarrhea</vt:lpstr>
      <vt:lpstr>Practical Management Strategies:  Hepatobiliary Toxicity With Abemaciclib and Ribociclib</vt:lpstr>
      <vt:lpstr>Engaging the Patient in the Discussion</vt:lpstr>
      <vt:lpstr>Go Online for More CCO  Coverage of HER2-Negative EBC!</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Assessment and Ki-67 Testing in HR+/HER2- EBC for Adjuvant Abemaciclib</dc:title>
  <dc:subject/>
  <dc:creator>Preferred User</dc:creator>
  <cp:keywords/>
  <dc:description/>
  <cp:lastModifiedBy>Natalia Kolenko</cp:lastModifiedBy>
  <cp:revision>687</cp:revision>
  <cp:lastPrinted>2016-09-26T20:21:49Z</cp:lastPrinted>
  <dcterms:created xsi:type="dcterms:W3CDTF">2005-05-27T15:08:01Z</dcterms:created>
  <dcterms:modified xsi:type="dcterms:W3CDTF">2022-05-09T17:26:18Z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42aacc20-a37e-44d3-9376-ceb915e97346</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0x0101007BF7E5ED1210C24D90B3AE63D9BF882B</vt:lpwstr>
  </property>
</Properties>
</file>