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4"/>
  </p:sldMasterIdLst>
  <p:notesMasterIdLst>
    <p:notesMasterId r:id="rId45"/>
  </p:notesMasterIdLst>
  <p:sldIdLst>
    <p:sldId id="321" r:id="rId5"/>
    <p:sldId id="308" r:id="rId6"/>
    <p:sldId id="579" r:id="rId7"/>
    <p:sldId id="2076137075" r:id="rId8"/>
    <p:sldId id="2147473995" r:id="rId9"/>
    <p:sldId id="2147473975" r:id="rId10"/>
    <p:sldId id="2147473990" r:id="rId11"/>
    <p:sldId id="551" r:id="rId12"/>
    <p:sldId id="2147473977" r:id="rId13"/>
    <p:sldId id="2147473823" r:id="rId14"/>
    <p:sldId id="2147473773" r:id="rId15"/>
    <p:sldId id="2147473339" r:id="rId16"/>
    <p:sldId id="2147481723" r:id="rId17"/>
    <p:sldId id="2147473345" r:id="rId18"/>
    <p:sldId id="2145706567" r:id="rId19"/>
    <p:sldId id="2147473805" r:id="rId20"/>
    <p:sldId id="2147473864" r:id="rId21"/>
    <p:sldId id="2147481725" r:id="rId22"/>
    <p:sldId id="2147481733" r:id="rId23"/>
    <p:sldId id="2147473928" r:id="rId24"/>
    <p:sldId id="2147473929" r:id="rId25"/>
    <p:sldId id="2147473930" r:id="rId26"/>
    <p:sldId id="2147473799" r:id="rId27"/>
    <p:sldId id="2147481726" r:id="rId28"/>
    <p:sldId id="2147473827" r:id="rId29"/>
    <p:sldId id="2147473991" r:id="rId30"/>
    <p:sldId id="2147481731" r:id="rId31"/>
    <p:sldId id="2147481734" r:id="rId32"/>
    <p:sldId id="2147481735" r:id="rId33"/>
    <p:sldId id="2147481720" r:id="rId34"/>
    <p:sldId id="2147473935" r:id="rId35"/>
    <p:sldId id="538" r:id="rId36"/>
    <p:sldId id="2147473994" r:id="rId37"/>
    <p:sldId id="2145706565" r:id="rId38"/>
    <p:sldId id="2147473891" r:id="rId39"/>
    <p:sldId id="2147473780" r:id="rId40"/>
    <p:sldId id="2147473913" r:id="rId41"/>
    <p:sldId id="2147473915" r:id="rId42"/>
    <p:sldId id="2147473916" r:id="rId43"/>
    <p:sldId id="31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29FD2F-A5C7-3C72-4DD6-81720A41B40A}" name="Allison Weckerle" initials="AW" userId="S::aweckerle@cealliance.com::2aecc5db-e215-47aa-9eb4-82d4e2a56303" providerId="AD"/>
  <p188:author id="{5959D442-554C-730C-B8FE-8F6B38CBE848}" name="Mats Jerkeman" initials="" userId="S::onk-mje@lu.se::c8b935f5-10af-43db-bad2-2bdf928708ca" providerId="AD"/>
  <p188:author id="{CE92B7DE-A16C-5493-CDE4-DF134CF67713}" name="Kemi Obajimi" initials="KO" userId="S::kobajimi@clinicaloptions.com::81894e25-3cbc-45b7-be28-dda6fb8d19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gan Cartwright" initials="MC" lastIdx="58" clrIdx="0">
    <p:extLst>
      <p:ext uri="{19B8F6BF-5375-455C-9EA6-DF929625EA0E}">
        <p15:presenceInfo xmlns:p15="http://schemas.microsoft.com/office/powerpoint/2012/main" userId="S::mcartwright@clinicaloptions.com::aaeaf566-570c-41b1-9c90-11c8d9ac162b" providerId="AD"/>
      </p:ext>
    </p:extLst>
  </p:cmAuthor>
  <p:cmAuthor id="2" name="Megan Capel" initials="MC" lastIdx="5" clrIdx="1"/>
  <p:cmAuthor id="3" name="Christy Seals" initials="CS" lastIdx="8" clrIdx="2">
    <p:extLst>
      <p:ext uri="{19B8F6BF-5375-455C-9EA6-DF929625EA0E}">
        <p15:presenceInfo xmlns:p15="http://schemas.microsoft.com/office/powerpoint/2012/main" userId="S::cseals@clinicaloptions.com::0852e532-1f9e-4bbf-9b56-be19a9543a31" providerId="AD"/>
      </p:ext>
    </p:extLst>
  </p:cmAuthor>
  <p:cmAuthor id="4" name="Jennifer Eimers" initials="JE" lastIdx="1" clrIdx="3">
    <p:extLst>
      <p:ext uri="{19B8F6BF-5375-455C-9EA6-DF929625EA0E}">
        <p15:presenceInfo xmlns:p15="http://schemas.microsoft.com/office/powerpoint/2012/main" userId="S::jeimers@clinicaloptions.com::e496f3f7-6a48-4339-9b0c-9f426a43f948" providerId="AD"/>
      </p:ext>
    </p:extLst>
  </p:cmAuthor>
  <p:cmAuthor id="5" name="Timothy Quill" initials="TQ" lastIdx="10" clrIdx="4">
    <p:extLst>
      <p:ext uri="{19B8F6BF-5375-455C-9EA6-DF929625EA0E}">
        <p15:presenceInfo xmlns:p15="http://schemas.microsoft.com/office/powerpoint/2012/main" userId="S::tquill@clinicaloptions.com::b1dc6efb-2995-45e7-a306-57a2c67aa886" providerId="AD"/>
      </p:ext>
    </p:extLst>
  </p:cmAuthor>
  <p:cmAuthor id="6" name="Liz Donohue" initials="LD" lastIdx="5" clrIdx="5">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E1471D"/>
    <a:srgbClr val="D33B15"/>
    <a:srgbClr val="015873"/>
    <a:srgbClr val="F9DAD2"/>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B61C25-64DB-4119-BABB-0BEB7DB84A3F}" v="9" dt="2025-04-09T05:42:21.1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9BDC44-6E02-4F4F-BFCF-B8E5CBBB5C0E}" type="datetimeFigureOut">
              <a:rPr lang="en-US" smtClean="0"/>
              <a:t>4/10/2025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D08641-3E79-493C-92D0-36FCA0FAC82A}" type="slidenum">
              <a:rPr lang="en-US" smtClean="0"/>
              <a:t>‹#›</a:t>
            </a:fld>
            <a:endParaRPr lang="en-US" dirty="0"/>
          </a:p>
        </p:txBody>
      </p:sp>
    </p:spTree>
    <p:extLst>
      <p:ext uri="{BB962C8B-B14F-4D97-AF65-F5344CB8AC3E}">
        <p14:creationId xmlns:p14="http://schemas.microsoft.com/office/powerpoint/2010/main" val="2791542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C36E6-2FAB-9B5D-9411-3E9E51DC1A36}"/>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0F02BA88-1D2D-27F3-5D33-0028D8AAAF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279B6E17-AE6B-3E1A-AE99-E780B1B04BB5}"/>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5CBB3A76-8290-93C3-ADD5-525C09419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BTK, Bruton’s tyrosine kinase; MCL, mantle cell lymphoma.</a:t>
            </a:r>
          </a:p>
          <a:p>
            <a:pPr eaLnBrk="1" hangingPunct="1"/>
            <a:endParaRPr lang="en-GB" altLang="en-US" i="1" dirty="0">
              <a:latin typeface="Arial" panose="020B0604020202020204" pitchFamily="34" charset="0"/>
            </a:endParaRPr>
          </a:p>
        </p:txBody>
      </p:sp>
    </p:spTree>
    <p:extLst>
      <p:ext uri="{BB962C8B-B14F-4D97-AF65-F5344CB8AC3E}">
        <p14:creationId xmlns:p14="http://schemas.microsoft.com/office/powerpoint/2010/main" val="4289101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F5C39-6F7F-3E04-29F8-D2B23908B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C54B2-B880-B67F-1055-95E2838AE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CB7888-28C1-A640-20E4-3EF1785446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841034-1039-AB89-8581-C56FD6070B4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1938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MC, mantle cell; MCL, mantle cell lymphoma; PB, peripheral blood.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81814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9E255-7930-DEBA-5761-F28F554F4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BD1A1-36CA-D52E-3B1D-EA723B1AB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9296A-BA1C-FD1A-5001-85CE960C49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C/A/P; computed tomography of abdomen and pelvis; CNS, central nervous system; CT, computed tomography; IVF, in vitro fertilization; LDH, lactate dehydrogenase; MCL, mantle cell lymphoma; MUGA, multigated acquisition; NCCN, National Comprehensive Cancer Network; RT, radiation therapy.</a:t>
            </a:r>
          </a:p>
        </p:txBody>
      </p:sp>
      <p:sp>
        <p:nvSpPr>
          <p:cNvPr id="4" name="Slide Number Placeholder 3">
            <a:extLst>
              <a:ext uri="{FF2B5EF4-FFF2-40B4-BE49-F238E27FC236}">
                <a16:creationId xmlns:a16="http://schemas.microsoft.com/office/drawing/2014/main" id="{E8B9413A-F42C-0900-4E6A-3C9FF6C827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276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t>MCL, mantle cell lymphoma.</a:t>
            </a:r>
            <a:endParaRPr lang="en-US" alt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75877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D26E-7F18-90EC-3FBA-6B8AF99569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9F20F-7B0F-DBE0-B1DF-46EF1E4CDD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D3892-13A1-DBFA-4E95-DBB6A5C04E5B}"/>
              </a:ext>
            </a:extLst>
          </p:cNvPr>
          <p:cNvSpPr>
            <a:spLocks noGrp="1"/>
          </p:cNvSpPr>
          <p:nvPr>
            <p:ph type="body" idx="1"/>
          </p:nvPr>
        </p:nvSpPr>
        <p:spPr/>
        <p:txBody>
          <a:bodyPr/>
          <a:lstStyle/>
          <a:p>
            <a:r>
              <a:rPr lang="en-US" i="1" dirty="0"/>
              <a:t>MCL, mantle cell lymphoma.</a:t>
            </a:r>
          </a:p>
        </p:txBody>
      </p:sp>
      <p:sp>
        <p:nvSpPr>
          <p:cNvPr id="4" name="Slide Number Placeholder 3">
            <a:extLst>
              <a:ext uri="{FF2B5EF4-FFF2-40B4-BE49-F238E27FC236}">
                <a16:creationId xmlns:a16="http://schemas.microsoft.com/office/drawing/2014/main" id="{24C9DFAD-2197-17BA-7BAE-C3BD33B7F48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5954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Ara-C, cytarabine; ASCT, autologous stem cell transplant; BR, bendamustine/rituximab; ESMO, European Society for Medical Oncology; MCL, mantle cell lymphoma; R-BAC, rituximab, bendamustine/cytarabine; </a:t>
            </a:r>
            <a:r>
              <a:rPr lang="en-US" sz="1200" b="0" i="1" dirty="0"/>
              <a:t>R-CHOP, rituximab + cyclophosphamide/doxorubicin/vincristine/prednisone; </a:t>
            </a:r>
            <a:r>
              <a:rPr lang="en-US" i="1" dirty="0"/>
              <a:t>R-CVP, rituximab + cyclophosphamide/vincristine/prednisone; VR-CAP, rituximab + cyclophosphamide/doxorubicin/prednisone/bortezomib.</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385066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cBTKi, covalent BTK inhibitor; CR, complete response; DoR, duration of response; EMA, European Medicines Agency; IRC, independent review committee; MCL, mantle cell lymphoma; NR, not reached; ORR, overall response rate; OS, overall survival; PFS, progression-free survival;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68135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BTK, Bruton’s tyrosine kinase; JAK, Janus kinase..</a:t>
            </a:r>
          </a:p>
        </p:txBody>
      </p:sp>
      <p:sp>
        <p:nvSpPr>
          <p:cNvPr id="4" name="Slide Number Placeholder 3"/>
          <p:cNvSpPr>
            <a:spLocks noGrp="1"/>
          </p:cNvSpPr>
          <p:nvPr>
            <p:ph type="sldNum" sz="quarter" idx="5"/>
          </p:nvPr>
        </p:nvSpPr>
        <p:spPr/>
        <p:txBody>
          <a:bodyPr/>
          <a:lstStyle/>
          <a:p>
            <a:fld id="{6BD08641-3E79-493C-92D0-36FCA0FAC82A}" type="slidenum">
              <a:rPr lang="en-US" smtClean="0"/>
              <a:t>12</a:t>
            </a:fld>
            <a:endParaRPr lang="en-US" dirty="0"/>
          </a:p>
        </p:txBody>
      </p:sp>
    </p:spTree>
    <p:extLst>
      <p:ext uri="{BB962C8B-B14F-4D97-AF65-F5344CB8AC3E}">
        <p14:creationId xmlns:p14="http://schemas.microsoft.com/office/powerpoint/2010/main" val="1184996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9196B-4846-8F44-44C0-FC96664E51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AAB13-5A7C-7B71-F0D7-9DAA81626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643C0-64D9-16B3-5245-CBFDA964E845}"/>
              </a:ext>
            </a:extLst>
          </p:cNvPr>
          <p:cNvSpPr>
            <a:spLocks noGrp="1"/>
          </p:cNvSpPr>
          <p:nvPr>
            <p:ph type="body" idx="1"/>
          </p:nvPr>
        </p:nvSpPr>
        <p:spPr/>
        <p:txBody>
          <a:bodyPr/>
          <a:lstStyle/>
          <a:p>
            <a:r>
              <a:rPr lang="en-US" i="1" dirty="0"/>
              <a:t>BTK, Bruton’s tyrosine kinase.</a:t>
            </a:r>
          </a:p>
        </p:txBody>
      </p:sp>
      <p:sp>
        <p:nvSpPr>
          <p:cNvPr id="4" name="Slide Number Placeholder 3">
            <a:extLst>
              <a:ext uri="{FF2B5EF4-FFF2-40B4-BE49-F238E27FC236}">
                <a16:creationId xmlns:a16="http://schemas.microsoft.com/office/drawing/2014/main" id="{140F4CF9-A3B0-C09A-A763-748DE7C1EE66}"/>
              </a:ext>
            </a:extLst>
          </p:cNvPr>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295021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NR, not reported.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48711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NSAID, nonsteroidal anti-inflammatory drug.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875917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MCL, mantle 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9640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ECOG, Eastern Cooperative Oncology Group; FFS, failure-free survival; I, ibrutinib; MCL, mantle cell lymphoma; OS, overall survival; PFS, progression-free survival; PS, performance status; </a:t>
            </a:r>
            <a:r>
              <a:rPr lang="en-US" sz="1000" b="0" i="1" dirty="0"/>
              <a:t>R-CHOP, rituximab plus cyclophosphamide/doxorubicin/vincristine/prednisone; </a:t>
            </a:r>
            <a:r>
              <a:rPr lang="en-US" i="1" dirty="0"/>
              <a:t>R-DHAP</a:t>
            </a:r>
            <a:r>
              <a:rPr lang="en-US" b="0" i="1" dirty="0"/>
              <a:t>, </a:t>
            </a:r>
            <a:r>
              <a:rPr lang="en-US" b="0" i="1" dirty="0">
                <a:solidFill>
                  <a:srgbClr val="111111"/>
                </a:solidFill>
                <a:effectLst/>
                <a:latin typeface="Roboto" panose="02000000000000000000" pitchFamily="2" charset="0"/>
              </a:rPr>
              <a:t>rituximab plus cisplatin/dexamethasone/high‐dose cytarabine</a:t>
            </a:r>
            <a:r>
              <a:rPr lang="en-US" b="0" i="1" dirty="0">
                <a:solidFill>
                  <a:srgbClr val="000000"/>
                </a:solidFill>
                <a:effectLst/>
                <a:latin typeface="Times New Roman" panose="02020603050405020304" pitchFamily="18" charset="0"/>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7897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06748-2841-A87F-6918-3F2631818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6B234-2689-BC59-18BF-FF3EA98422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A9187F-1DA2-5186-005F-40F48019277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FFS, failure-free survival; MCL, mantle cell lymphoma; OS, overall survival; </a:t>
            </a:r>
            <a:r>
              <a:rPr lang="en-US" sz="1000" b="0" i="1" dirty="0"/>
              <a:t>R-CHOP, rituximab plus cyclophosphamide/doxorubicin/vincristine/prednisone; </a:t>
            </a:r>
            <a:r>
              <a:rPr lang="en-US" i="1" dirty="0"/>
              <a:t>R-DHAP</a:t>
            </a:r>
            <a:r>
              <a:rPr lang="en-US" b="0" i="1" dirty="0"/>
              <a:t>, </a:t>
            </a:r>
            <a:r>
              <a:rPr lang="en-US" b="0" i="1" dirty="0">
                <a:solidFill>
                  <a:srgbClr val="111111"/>
                </a:solidFill>
                <a:effectLst/>
                <a:latin typeface="Roboto" panose="02000000000000000000" pitchFamily="2" charset="0"/>
              </a:rPr>
              <a:t>rituximab plus cisplatin/dexamethasone/high‐dose cytarabine</a:t>
            </a:r>
            <a:r>
              <a:rPr lang="en-US" b="0" i="1" dirty="0">
                <a:solidFill>
                  <a:srgbClr val="000000"/>
                </a:solidFill>
                <a:effectLst/>
                <a:latin typeface="Times New Roman" panose="02020603050405020304" pitchFamily="18" charset="0"/>
              </a:rPr>
              <a:t>.</a:t>
            </a:r>
            <a:endParaRPr lang="en-US" dirty="0"/>
          </a:p>
        </p:txBody>
      </p:sp>
      <p:sp>
        <p:nvSpPr>
          <p:cNvPr id="4" name="Slide Number Placeholder 3">
            <a:extLst>
              <a:ext uri="{FF2B5EF4-FFF2-40B4-BE49-F238E27FC236}">
                <a16:creationId xmlns:a16="http://schemas.microsoft.com/office/drawing/2014/main" id="{2A20A020-F171-BF50-9423-C1B65FEE2E1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3989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874F3-386A-4F62-0067-DF02AFA50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5FD89B-E850-7961-3D39-654651EA0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B46841-8CBD-72D9-84E4-045E3F3E8E77}"/>
              </a:ext>
            </a:extLst>
          </p:cNvPr>
          <p:cNvSpPr>
            <a:spLocks noGrp="1"/>
          </p:cNvSpPr>
          <p:nvPr>
            <p:ph type="body" idx="1"/>
          </p:nvPr>
        </p:nvSpPr>
        <p:spPr/>
        <p:txBody>
          <a:bodyPr/>
          <a:lstStyle/>
          <a:p>
            <a:r>
              <a:rPr lang="en-US" i="1" dirty="0"/>
              <a:t>AE, adverse event.</a:t>
            </a:r>
          </a:p>
        </p:txBody>
      </p:sp>
      <p:sp>
        <p:nvSpPr>
          <p:cNvPr id="4" name="Slide Number Placeholder 3">
            <a:extLst>
              <a:ext uri="{FF2B5EF4-FFF2-40B4-BE49-F238E27FC236}">
                <a16:creationId xmlns:a16="http://schemas.microsoft.com/office/drawing/2014/main" id="{9DF9E6C4-4CA5-1B8A-677E-B81AB48908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25338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CR, complete response; MCL, mantle cell lymphoma; MIPI, Mantle Cell Lymphoma International Prognostic Index; ITT, intention-to-treat; ORR, objective response rate; OS, overall survival; PD, progressive disease; PFS, progression-free survival; PR, partial response; R, rituximab; SCT, stem cell transplant.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88862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MIPI, Mantle Cell Lymphoma International Prognostic Index; NE, not estimable;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1062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BR, bendamustine/rituximab; NR, not reached; OS, overall survival; PD, progressive disease; TEAE, treatment-emergent adverse event.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370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ASCT, autologous stem cell transplant; BR, bendamustine/rituximab; ECOG, Eastern Cooperative Oncology Group; IRC, independent review committee; MCL, mantle cell lymphoma; ORR, overall response rate; OS, overall survival; PD, progressive disease; PFS, progression-free survival; PR, partial response; PS, performance status; sMIPI, simplified Mantle Cell Lymphoma International Prognostic Index.</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9859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BR, bendamustine/rituximab; BTK, Bruton’s tyrosine kinase; mPFS, median progression-free survival; ORR, overall response rate; OS, overall survival; PFS, progression-free survival; Pbo, placebo; PD, progressive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385066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AE, adverse event; BR, bendamustine/rituximab; d/c, discontinuation; Pbo, placebo.</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630070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DoR, duration of response; </a:t>
            </a:r>
            <a:r>
              <a:rPr lang="en-US" altLang="en-US" sz="1200" b="0" i="1" dirty="0"/>
              <a:t>ECOG, Eastern Cooperative Oncology Group; </a:t>
            </a:r>
            <a:r>
              <a:rPr lang="en-US" i="1" dirty="0"/>
              <a:t>INV, investigator; IRC, independent review committee; MCL, mantle cell lymphoma; ORR, overall response rate; OS, overall survival; PD, progressive disease; PFS, progression-free survival; PRO, patient-reported outcome; </a:t>
            </a:r>
            <a:r>
              <a:rPr lang="en-US" altLang="en-US" sz="1200" b="0" i="1" dirty="0">
                <a:latin typeface="Times" panose="02020603050405020304" pitchFamily="18" charset="0"/>
                <a:ea typeface="MS PGothic" panose="020B0600070205080204" pitchFamily="34" charset="-128"/>
                <a:cs typeface="Arial" panose="020B0604020202020204" pitchFamily="34" charset="0"/>
              </a:rPr>
              <a:t>PS, performance status.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34301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EE190-84F7-3B23-6202-6CD0AE43DC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0FE0D-7415-E67B-9AE3-3F422EF5E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69D7F-96E8-9594-BD9F-C12421E9F52B}"/>
              </a:ext>
            </a:extLst>
          </p:cNvPr>
          <p:cNvSpPr>
            <a:spLocks noGrp="1"/>
          </p:cNvSpPr>
          <p:nvPr>
            <p:ph type="body" idx="1"/>
          </p:nvPr>
        </p:nvSpPr>
        <p:spPr/>
        <p:txBody>
          <a:bodyPr/>
          <a:lstStyle/>
          <a:p>
            <a:r>
              <a:rPr lang="en-US" i="1" dirty="0"/>
              <a:t>BR, bendamustine/rituximab; chemo, chemotherapy; CNS, central nervous system; </a:t>
            </a:r>
            <a:r>
              <a:rPr lang="en-US" altLang="en-US" sz="1200" b="0" i="1" dirty="0"/>
              <a:t>ECOG, Eastern Cooperative Oncology Group; </a:t>
            </a:r>
            <a:r>
              <a:rPr lang="en-US" i="1" dirty="0"/>
              <a:t>MCL, mantle cell lymphoma; OS, overall survival; PD, progressive disease; PFS, progression-free survival; </a:t>
            </a:r>
            <a:r>
              <a:rPr lang="en-US" altLang="en-US" sz="1200" b="0" i="1" dirty="0">
                <a:latin typeface="Times" panose="02020603050405020304" pitchFamily="18" charset="0"/>
                <a:ea typeface="MS PGothic" panose="020B0600070205080204" pitchFamily="34" charset="-128"/>
                <a:cs typeface="Arial" panose="020B0604020202020204" pitchFamily="34" charset="0"/>
              </a:rPr>
              <a:t>PS, performance status; R, rituximab; </a:t>
            </a:r>
            <a:r>
              <a:rPr lang="en-US" sz="1200" b="0" i="1" dirty="0"/>
              <a:t>R-CHOP, rituximab + cyclophosphamide/doxorubicin/vincristine/prednisone; </a:t>
            </a:r>
            <a:r>
              <a:rPr lang="en-US" altLang="en-US" sz="1200" b="0" i="1" dirty="0">
                <a:latin typeface="Times" panose="02020603050405020304" pitchFamily="18" charset="0"/>
                <a:ea typeface="MS PGothic" panose="020B0600070205080204" pitchFamily="34" charset="-128"/>
                <a:cs typeface="Arial" panose="020B0604020202020204" pitchFamily="34" charset="0"/>
              </a:rPr>
              <a:t>SC, subcutaneous; </a:t>
            </a:r>
            <a:r>
              <a:rPr lang="en-US" i="1" dirty="0"/>
              <a:t>SCT, stem cell transplant.</a:t>
            </a:r>
            <a:endParaRPr lang="en-US" dirty="0"/>
          </a:p>
        </p:txBody>
      </p:sp>
      <p:sp>
        <p:nvSpPr>
          <p:cNvPr id="4" name="Slide Number Placeholder 3">
            <a:extLst>
              <a:ext uri="{FF2B5EF4-FFF2-40B4-BE49-F238E27FC236}">
                <a16:creationId xmlns:a16="http://schemas.microsoft.com/office/drawing/2014/main" id="{13264BE8-38FA-8AE6-01BA-8741EDB0A22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9867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20725-6E20-E126-D793-F5DFC24841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EE868-E71C-9991-A583-7C2E40553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A7D56-AB47-D517-B968-E5B6299B456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PFS, progression-free survival; </a:t>
            </a:r>
            <a:r>
              <a:rPr lang="en-US" altLang="en-US" sz="1200" b="0" i="1" dirty="0">
                <a:latin typeface="Times" panose="02020603050405020304" pitchFamily="18" charset="0"/>
                <a:ea typeface="MS PGothic" panose="020B0600070205080204" pitchFamily="34" charset="-128"/>
                <a:cs typeface="Arial" panose="020B0604020202020204" pitchFamily="34" charset="0"/>
              </a:rPr>
              <a:t>R, rituximab.</a:t>
            </a:r>
            <a:endParaRPr lang="en-US" dirty="0"/>
          </a:p>
        </p:txBody>
      </p:sp>
      <p:sp>
        <p:nvSpPr>
          <p:cNvPr id="4" name="Slide Number Placeholder 3">
            <a:extLst>
              <a:ext uri="{FF2B5EF4-FFF2-40B4-BE49-F238E27FC236}">
                <a16:creationId xmlns:a16="http://schemas.microsoft.com/office/drawing/2014/main" id="{FBC3FC2E-60EE-2373-58F4-399FCB855287}"/>
              </a:ext>
            </a:extLst>
          </p:cNvPr>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36476112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42713-6BD8-6968-16B1-FC1AA8DE0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9DB9C-7711-86A2-42CF-565FC2998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D263F0-4B8D-F7E3-FF4E-43673D1DBAC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BR, bendamustine/rituximab; chemo, chemotherapy; I, ibrutinib; PFS, progression-free survival; </a:t>
            </a:r>
            <a:r>
              <a:rPr lang="en-US" altLang="en-US" sz="1200" b="0" i="1" dirty="0">
                <a:latin typeface="Times" panose="02020603050405020304" pitchFamily="18" charset="0"/>
                <a:ea typeface="MS PGothic" panose="020B0600070205080204" pitchFamily="34" charset="-128"/>
                <a:cs typeface="Arial" panose="020B0604020202020204" pitchFamily="34" charset="0"/>
              </a:rPr>
              <a:t>R, rituximab; </a:t>
            </a:r>
            <a:r>
              <a:rPr lang="en-US" sz="1200" b="0" i="1" dirty="0"/>
              <a:t>R-CHOP, rituximab + cyclophosphamide/doxorubicin/vincristine/prednisone</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3BB495C0-D427-D224-2717-0305C4438389}"/>
              </a:ext>
            </a:extLst>
          </p:cNvPr>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4021461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15347-D453-0076-7D23-050E351A4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9A74D-0909-B73D-639D-D293BAA87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C5DE52-A81D-5BB4-7CAD-276DD95A9BB8}"/>
              </a:ext>
            </a:extLst>
          </p:cNvPr>
          <p:cNvSpPr>
            <a:spLocks noGrp="1"/>
          </p:cNvSpPr>
          <p:nvPr>
            <p:ph type="body" idx="1"/>
          </p:nvPr>
        </p:nvSpPr>
        <p:spPr/>
        <p:txBody>
          <a:bodyPr/>
          <a:lstStyle/>
          <a:p>
            <a:r>
              <a:rPr lang="en-US" i="1" dirty="0"/>
              <a:t>BTK, Bruton’s tyrosine kinase; MCL, mantle cell lymphoma.</a:t>
            </a:r>
          </a:p>
        </p:txBody>
      </p:sp>
      <p:sp>
        <p:nvSpPr>
          <p:cNvPr id="4" name="Slide Number Placeholder 3">
            <a:extLst>
              <a:ext uri="{FF2B5EF4-FFF2-40B4-BE49-F238E27FC236}">
                <a16:creationId xmlns:a16="http://schemas.microsoft.com/office/drawing/2014/main" id="{75924366-2A85-9EBE-B2E7-50AC3661267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38126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EMA, European Medicines Agency.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32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BTK, Bruton’s tyrosine kinase; CNS, central nervous system; DoR, duration of response; ECOG, Eastern Cooperative Group; MCL, mantle cell lymphoma; MTD, maximum tolerated dose; ORR, overall response rate; OS, overall survival; PFS, progression-free survival; PK, pharmacokinetics; PS, performance status.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cBTKi, covalent BTK inhibitor; CR, complete response; MCL, mantle cell lymphoma; ORR, overall response rate; PD, progressive disease; PR, partial response; SCT, stem cell transplant; SD, stable disease; SPD, sum of products of diameters.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75874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B-PLL, B-cell prolymphocytic leukemia; BTK, Bruton’s tyrosine kinase; BTKi, BTK inhibitor; cBTKi, covalent BTK inhibitor; CLL, chronic lymphocytic leukemia; DLBCL, diffuse large B-cell lymphoma; FL, follicular lymphoma; MCL, mantle cell lymphoma; MZL, marginal zone lymphoma; PCNSL, primary central nervous system lymphoma; PD, progressive disease; RP2D, recommended phase II dose; TEAE, treatment-emergent adverse event; WM, Waldenström macroglobulinemia.</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98674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brexu-cel, brexucabtagene autoleucel; CR, complete response; DoR, duration of response; ECOG, </a:t>
            </a:r>
            <a:r>
              <a:rPr lang="en-CA" sz="1200" b="0" i="1" kern="1200" dirty="0">
                <a:solidFill>
                  <a:schemeClr val="tx1"/>
                </a:solidFill>
                <a:effectLst/>
                <a:latin typeface="Arial" charset="0"/>
                <a:ea typeface="+mn-ea"/>
                <a:cs typeface="+mn-cs"/>
              </a:rPr>
              <a:t>Eastern Cooperative Oncology Group; </a:t>
            </a:r>
            <a:r>
              <a:rPr lang="en-US" i="1" dirty="0"/>
              <a:t>EQ-5D, European Quality of Life–5 Dimensions; F/U, follow-up; IRRC, independent radiology review committee; MCL, mantle cell lymphoma; ORR, overall response rate; OS, overall survival; PFS, progression-free survival; PS, performance status; R/R, relapsed/refractory;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68563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 complete response; CRS, cytokine-release syndrome; FU, follow up; PR, partial response; ITT, intention-to treat; MCL, mantle cell lymphoma; NE, not estimable; NR, no response; ORR, objective response rate; OS, overall survival; PFS, progression-free survival; PR, partial response;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07161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MCL, mantle cell lymphoma; PFS, progression-free survival, PR,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1659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a:t>
            </a:r>
          </a:p>
        </p:txBody>
      </p:sp>
      <p:sp>
        <p:nvSpPr>
          <p:cNvPr id="4" name="Slide Number Placeholder 3"/>
          <p:cNvSpPr>
            <a:spLocks noGrp="1"/>
          </p:cNvSpPr>
          <p:nvPr>
            <p:ph type="sldNum" sz="quarter" idx="5"/>
          </p:nvPr>
        </p:nvSpPr>
        <p:spPr/>
        <p:txBody>
          <a:bodyPr/>
          <a:lstStyle/>
          <a:p>
            <a:fld id="{6BD08641-3E79-493C-92D0-36FCA0FAC82A}" type="slidenum">
              <a:rPr lang="en-US" smtClean="0"/>
              <a:t>38</a:t>
            </a:fld>
            <a:endParaRPr lang="en-US" dirty="0"/>
          </a:p>
        </p:txBody>
      </p:sp>
    </p:spTree>
    <p:extLst>
      <p:ext uri="{BB962C8B-B14F-4D97-AF65-F5344CB8AC3E}">
        <p14:creationId xmlns:p14="http://schemas.microsoft.com/office/powerpoint/2010/main" val="2329291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 CMR, complete metabolic response; CR, complete response; ORR, overall response rate; PMD, progressive metabolic disease; PMR, partial metabolic response; PET, position emission tomography; SPD, sum of the product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08641-3E79-493C-92D0-36FCA0FAC82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3699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6353092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301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43347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85661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4039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61271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3442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2185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71779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5276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858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09921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678567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692370"/>
      </p:ext>
    </p:extLst>
  </p:cSld>
  <p:clrMap bg1="dk2" tx1="lt1" bg2="dk1"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1">
          <p15:clr>
            <a:srgbClr val="F26B43"/>
          </p15:clr>
        </p15:guide>
        <p15:guide id="2" pos="452">
          <p15:clr>
            <a:srgbClr val="F26B43"/>
          </p15:clr>
        </p15:guide>
        <p15:guide id="3" orient="horz" pos="1008">
          <p15:clr>
            <a:srgbClr val="F26B43"/>
          </p15:clr>
        </p15:guide>
        <p15:guide id="4" orient="horz" pos="4147">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Treatment Selection and Optimization in MCL From a European Union Perspective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5015" y="636675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AstraZeneca.</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6" name="Rectangle 3">
            <a:extLst>
              <a:ext uri="{FF2B5EF4-FFF2-40B4-BE49-F238E27FC236}">
                <a16:creationId xmlns:a16="http://schemas.microsoft.com/office/drawing/2014/main" id="{B98F30B0-EEF1-42FE-9069-E4F3DF0A136E}"/>
              </a:ext>
            </a:extLst>
          </p:cNvPr>
          <p:cNvSpPr>
            <a:spLocks noGrp="1" noChangeArrowheads="1"/>
          </p:cNvSpPr>
          <p:nvPr>
            <p:ph idx="1"/>
          </p:nvPr>
        </p:nvSpPr>
        <p:spPr/>
        <p:txBody>
          <a:bodyPr/>
          <a:lstStyle/>
          <a:p>
            <a:pPr marL="0" marR="0" indent="0">
              <a:spcBef>
                <a:spcPts val="0"/>
              </a:spcBef>
              <a:spcAft>
                <a:spcPts val="0"/>
              </a:spcAft>
              <a:buNone/>
            </a:pPr>
            <a:r>
              <a:rPr lang="pt-BR" sz="2600" b="1" dirty="0">
                <a:solidFill>
                  <a:schemeClr val="accent3"/>
                </a:solidFill>
              </a:rPr>
              <a:t>Mats Jerkeman, MD, PhD</a:t>
            </a:r>
            <a:br>
              <a:rPr lang="en-US" sz="2400" dirty="0"/>
            </a:br>
            <a:r>
              <a:rPr lang="en-US" sz="2400" dirty="0">
                <a:effectLst/>
                <a:ea typeface="Times New Roman" panose="02020603050405020304" pitchFamily="18" charset="0"/>
                <a:cs typeface="Calibri" panose="020F0502020204030204" pitchFamily="34" charset="0"/>
              </a:rPr>
              <a:t>Professor of Oncology</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Senior Consultant</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Department of Oncology</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Skane University Hospital</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Lund University</a:t>
            </a:r>
          </a:p>
          <a:p>
            <a:pPr marL="0" marR="0" indent="0">
              <a:spcBef>
                <a:spcPts val="0"/>
              </a:spcBef>
              <a:spcAft>
                <a:spcPts val="0"/>
              </a:spcAft>
              <a:buNone/>
            </a:pPr>
            <a:r>
              <a:rPr lang="en-US" sz="2400" dirty="0">
                <a:effectLst/>
                <a:ea typeface="Times New Roman" panose="02020603050405020304" pitchFamily="18" charset="0"/>
                <a:cs typeface="Calibri" panose="020F0502020204030204" pitchFamily="34" charset="0"/>
              </a:rPr>
              <a:t>Lund, Sweden</a:t>
            </a:r>
          </a:p>
          <a:p>
            <a:pPr marL="0" marR="0" indent="0">
              <a:spcBef>
                <a:spcPts val="0"/>
              </a:spcBef>
              <a:spcAft>
                <a:spcPts val="0"/>
              </a:spcAft>
              <a:buNone/>
            </a:pPr>
            <a:endParaRPr lang="en-US" altLang="en-US" sz="2400" dirty="0">
              <a:highlight>
                <a:srgbClr val="FFFF00"/>
              </a:highlight>
              <a:cs typeface="Calibri" panose="020F0502020204030204" pitchFamily="34" charset="0"/>
            </a:endParaRPr>
          </a:p>
          <a:p>
            <a:pPr marL="0" indent="0">
              <a:spcBef>
                <a:spcPts val="0"/>
              </a:spcBef>
              <a:spcAft>
                <a:spcPts val="0"/>
              </a:spcAft>
              <a:buNone/>
            </a:pPr>
            <a:r>
              <a:rPr lang="en-US" sz="2400" b="1" i="0" dirty="0">
                <a:solidFill>
                  <a:schemeClr val="accent3"/>
                </a:solidFill>
                <a:effectLst/>
                <a:cs typeface="Calibri" panose="020F0502020204030204" pitchFamily="34" charset="0"/>
              </a:rPr>
              <a:t>Mats Jerkeman, MD, PhD: </a:t>
            </a:r>
            <a:r>
              <a:rPr lang="en-US" sz="2400" b="0" i="1" dirty="0">
                <a:solidFill>
                  <a:schemeClr val="bg1"/>
                </a:solidFill>
                <a:effectLst/>
                <a:cs typeface="Calibri" panose="020F0502020204030204" pitchFamily="34" charset="0"/>
              </a:rPr>
              <a:t>consultant/advisor/speaker: </a:t>
            </a:r>
            <a:r>
              <a:rPr lang="en-US" sz="2400" b="0" dirty="0">
                <a:solidFill>
                  <a:schemeClr val="bg1"/>
                </a:solidFill>
                <a:effectLst/>
                <a:cs typeface="Calibri" panose="020F0502020204030204" pitchFamily="34" charset="0"/>
              </a:rPr>
              <a:t>AbbVie, AstraZeneca, Kite/Gilead, Lilly, Roche</a:t>
            </a:r>
            <a:endParaRPr lang="en-US" altLang="en-US" sz="2400" b="0" kern="0" dirty="0">
              <a:solidFill>
                <a:schemeClr val="bg1"/>
              </a:solidFill>
              <a:cs typeface="Calibri" panose="020F0502020204030204" pitchFamily="34" charset="0"/>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72CD7-728C-8942-683D-39D49B393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7B8ECB-3D4F-57C9-9B3C-3F4064FCE372}"/>
              </a:ext>
            </a:extLst>
          </p:cNvPr>
          <p:cNvSpPr>
            <a:spLocks noGrp="1"/>
          </p:cNvSpPr>
          <p:nvPr>
            <p:ph type="title"/>
          </p:nvPr>
        </p:nvSpPr>
        <p:spPr/>
        <p:txBody>
          <a:bodyPr/>
          <a:lstStyle/>
          <a:p>
            <a:r>
              <a:rPr lang="en-US" sz="3600" b="1" dirty="0">
                <a:latin typeface="Calibri"/>
                <a:ea typeface="Calibri"/>
                <a:cs typeface="Calibri"/>
              </a:rPr>
              <a:t>Learning Objectives</a:t>
            </a:r>
            <a:endParaRPr lang="en-US" dirty="0"/>
          </a:p>
        </p:txBody>
      </p:sp>
      <p:sp>
        <p:nvSpPr>
          <p:cNvPr id="6" name="Content Placeholder 5">
            <a:extLst>
              <a:ext uri="{FF2B5EF4-FFF2-40B4-BE49-F238E27FC236}">
                <a16:creationId xmlns:a16="http://schemas.microsoft.com/office/drawing/2014/main" id="{5963D142-FAC3-23E6-8D56-A0E65AA7A2E5}"/>
              </a:ext>
            </a:extLst>
          </p:cNvPr>
          <p:cNvSpPr>
            <a:spLocks noGrp="1"/>
          </p:cNvSpPr>
          <p:nvPr>
            <p:ph idx="1"/>
          </p:nvPr>
        </p:nvSpPr>
        <p:spPr>
          <a:xfrm>
            <a:off x="604675" y="1129553"/>
            <a:ext cx="10977566" cy="5007285"/>
          </a:xfrm>
        </p:spPr>
        <p:txBody>
          <a:bodyPr/>
          <a:lstStyle/>
          <a:p>
            <a:pPr>
              <a:spcBef>
                <a:spcPct val="15000"/>
              </a:spcBef>
              <a:buClr>
                <a:schemeClr val="accent6"/>
              </a:buClr>
              <a:buNone/>
              <a:defRPr/>
            </a:pPr>
            <a:r>
              <a:rPr lang="en-US" sz="2400" dirty="0">
                <a:latin typeface="Calibri"/>
                <a:cs typeface="Calibri"/>
              </a:rPr>
              <a:t>At the conclusion of this activity, learners should be able to:</a:t>
            </a:r>
            <a:endParaRPr lang="en-US" sz="2400" dirty="0">
              <a:latin typeface="Calibri"/>
              <a:ea typeface="Calibri"/>
              <a:cs typeface="Calibri"/>
            </a:endParaRPr>
          </a:p>
          <a:p>
            <a:pPr>
              <a:spcBef>
                <a:spcPct val="20000"/>
              </a:spcBef>
              <a:spcAft>
                <a:spcPct val="20000"/>
              </a:spcAft>
              <a:defRPr/>
            </a:pPr>
            <a:r>
              <a:rPr lang="en-US" sz="2400" dirty="0">
                <a:latin typeface="Calibri"/>
                <a:ea typeface="Calibri"/>
                <a:cs typeface="Calibri"/>
              </a:rPr>
              <a:t>Plan BTK inhibitor–based combination strategies for patients with treatment-naive MCL, considering expert recommendations along with available efficacy and safety evidence</a:t>
            </a:r>
          </a:p>
          <a:p>
            <a:pPr>
              <a:spcBef>
                <a:spcPct val="20000"/>
              </a:spcBef>
              <a:spcAft>
                <a:spcPct val="20000"/>
              </a:spcAft>
              <a:defRPr/>
            </a:pPr>
            <a:r>
              <a:rPr lang="en-US" sz="2400" dirty="0">
                <a:latin typeface="Calibri"/>
                <a:ea typeface="Calibri"/>
                <a:cs typeface="Calibri"/>
              </a:rPr>
              <a:t>Identify patients with MCL most likely to benefit from chemotherapy-free treatment options</a:t>
            </a:r>
          </a:p>
          <a:p>
            <a:pPr>
              <a:spcBef>
                <a:spcPct val="20000"/>
              </a:spcBef>
              <a:spcAft>
                <a:spcPct val="20000"/>
              </a:spcAft>
              <a:defRPr/>
            </a:pPr>
            <a:r>
              <a:rPr lang="en-US" sz="2400" dirty="0">
                <a:latin typeface="Calibri"/>
                <a:ea typeface="Calibri"/>
                <a:cs typeface="Calibri"/>
              </a:rPr>
              <a:t>Select optimal treatments for patients with relapsed/refractory MCL based on the clinical evidence and expert guidance on current and emerging treatment options </a:t>
            </a:r>
          </a:p>
          <a:p>
            <a:pPr>
              <a:spcBef>
                <a:spcPct val="20000"/>
              </a:spcBef>
              <a:spcAft>
                <a:spcPct val="20000"/>
              </a:spcAft>
              <a:defRPr/>
            </a:pPr>
            <a:r>
              <a:rPr lang="en-US" sz="2400" dirty="0">
                <a:latin typeface="Calibri"/>
                <a:ea typeface="Calibri"/>
                <a:cs typeface="Calibri"/>
              </a:rPr>
              <a:t>Devise proactive measures for identifying, monitoring, and addressing treatment-related adverse events associated with targeted therapies alone or in combination</a:t>
            </a:r>
          </a:p>
        </p:txBody>
      </p:sp>
    </p:spTree>
    <p:extLst>
      <p:ext uri="{BB962C8B-B14F-4D97-AF65-F5344CB8AC3E}">
        <p14:creationId xmlns:p14="http://schemas.microsoft.com/office/powerpoint/2010/main" val="150273754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37C99-E886-9353-EF3A-209CC577ADDA}"/>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28D5A51A-ADDD-C548-7785-7639C50E125E}"/>
              </a:ext>
            </a:extLst>
          </p:cNvPr>
          <p:cNvSpPr>
            <a:spLocks noGrp="1"/>
          </p:cNvSpPr>
          <p:nvPr>
            <p:ph type="title"/>
          </p:nvPr>
        </p:nvSpPr>
        <p:spPr/>
        <p:txBody>
          <a:bodyPr/>
          <a:lstStyle/>
          <a:p>
            <a:r>
              <a:rPr lang="en-US" dirty="0"/>
              <a:t>Overview of Current Global Standards of Care in Mantle Cell Lymphoma</a:t>
            </a:r>
            <a:endParaRPr lang="en-US" altLang="en-US" dirty="0"/>
          </a:p>
        </p:txBody>
      </p:sp>
    </p:spTree>
    <p:extLst>
      <p:ext uri="{BB962C8B-B14F-4D97-AF65-F5344CB8AC3E}">
        <p14:creationId xmlns:p14="http://schemas.microsoft.com/office/powerpoint/2010/main" val="168274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805DD-C5D0-9635-AAF0-3FF64C1E6378}"/>
              </a:ext>
            </a:extLst>
          </p:cNvPr>
          <p:cNvSpPr>
            <a:spLocks noGrp="1"/>
          </p:cNvSpPr>
          <p:nvPr>
            <p:ph type="title"/>
          </p:nvPr>
        </p:nvSpPr>
        <p:spPr/>
        <p:txBody>
          <a:bodyPr/>
          <a:lstStyle/>
          <a:p>
            <a:r>
              <a:rPr lang="en-US" dirty="0"/>
              <a:t>MCL Pathogenesis</a:t>
            </a:r>
          </a:p>
        </p:txBody>
      </p:sp>
      <p:pic>
        <p:nvPicPr>
          <p:cNvPr id="5" name="Picture 4">
            <a:extLst>
              <a:ext uri="{FF2B5EF4-FFF2-40B4-BE49-F238E27FC236}">
                <a16:creationId xmlns:a16="http://schemas.microsoft.com/office/drawing/2014/main" id="{AC115B1B-F4E3-1A45-AEC6-C7E4AE6E0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911" y="1163842"/>
            <a:ext cx="8752179" cy="5437473"/>
          </a:xfrm>
          <a:prstGeom prst="rect">
            <a:avLst/>
          </a:prstGeom>
        </p:spPr>
      </p:pic>
      <p:sp>
        <p:nvSpPr>
          <p:cNvPr id="6" name="Text Box 15">
            <a:extLst>
              <a:ext uri="{FF2B5EF4-FFF2-40B4-BE49-F238E27FC236}">
                <a16:creationId xmlns:a16="http://schemas.microsoft.com/office/drawing/2014/main" id="{C1FB39D0-DC4A-B107-DD15-BAC89D29AF80}"/>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Dreyling. Ann Oncol. 2017;28(suppl 4):IV62.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89360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0D3B-65D7-F25D-F092-0C13AD077CF7}"/>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9C2C9CAC-B278-8607-AC1E-3B95421CE233}"/>
              </a:ext>
            </a:extLst>
          </p:cNvPr>
          <p:cNvSpPr>
            <a:spLocks noGrp="1"/>
          </p:cNvSpPr>
          <p:nvPr>
            <p:ph type="title"/>
          </p:nvPr>
        </p:nvSpPr>
        <p:spPr/>
        <p:txBody>
          <a:bodyPr/>
          <a:lstStyle/>
          <a:p>
            <a:r>
              <a:rPr lang="en-US" dirty="0"/>
              <a:t>NCCN Guidelines: Diagnostic Workup in MCL</a:t>
            </a:r>
          </a:p>
        </p:txBody>
      </p:sp>
      <p:sp>
        <p:nvSpPr>
          <p:cNvPr id="5" name="Text Box 15">
            <a:extLst>
              <a:ext uri="{FF2B5EF4-FFF2-40B4-BE49-F238E27FC236}">
                <a16:creationId xmlns:a16="http://schemas.microsoft.com/office/drawing/2014/main" id="{8ED59438-49CF-F707-EEAC-42DE57D33FEC}"/>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NCCN. Clinical practice guidelines in oncology: B-cell lymphomas. v.2.2025. nccn.org.</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graphicFrame>
        <p:nvGraphicFramePr>
          <p:cNvPr id="8" name="Group 32">
            <a:extLst>
              <a:ext uri="{FF2B5EF4-FFF2-40B4-BE49-F238E27FC236}">
                <a16:creationId xmlns:a16="http://schemas.microsoft.com/office/drawing/2014/main" id="{D92C3672-6141-3C6C-7DFB-B6DECF932866}"/>
              </a:ext>
            </a:extLst>
          </p:cNvPr>
          <p:cNvGraphicFramePr>
            <a:graphicFrameLocks noGrp="1"/>
          </p:cNvGraphicFramePr>
          <p:nvPr/>
        </p:nvGraphicFramePr>
        <p:xfrm>
          <a:off x="888014" y="1396430"/>
          <a:ext cx="5207986" cy="4663616"/>
        </p:xfrm>
        <a:graphic>
          <a:graphicData uri="http://schemas.openxmlformats.org/drawingml/2006/table">
            <a:tbl>
              <a:tblPr/>
              <a:tblGrid>
                <a:gridCol w="5207986">
                  <a:extLst>
                    <a:ext uri="{9D8B030D-6E8A-4147-A177-3AD203B41FA5}">
                      <a16:colId xmlns:a16="http://schemas.microsoft.com/office/drawing/2014/main" val="20000"/>
                    </a:ext>
                  </a:extLst>
                </a:gridCol>
              </a:tblGrid>
              <a:tr h="235431">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Essential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0492039"/>
                  </a:ext>
                </a:extLst>
              </a:tr>
              <a:tr h="406646">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Physical exam: Attention to node-bearing areas (including Waldeyer’s ring), size of liver and spleen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Performance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04286551"/>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 symptoms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2467824"/>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CBC with differential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3443564"/>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Comprehensive metabolic panel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248766"/>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LDH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7938048"/>
                  </a:ext>
                </a:extLst>
              </a:tr>
              <a:tr h="406646">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PET/CT scan (preferred) or C/A/P CT with contrast of diagnostic quality if systemic therapy planned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0956162"/>
                  </a:ext>
                </a:extLst>
              </a:tr>
              <a:tr h="235431">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Hepatitis B testing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53674569"/>
                  </a:ext>
                </a:extLst>
              </a:tr>
              <a:tr h="406646">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ECG or MUGA scan if anthracycline-based regimen indicated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53241669"/>
                  </a:ext>
                </a:extLst>
              </a:tr>
              <a:tr h="406646">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Pregnancy testing if of childbearing age (if chemotherapy or RT planned)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4497911"/>
                  </a:ext>
                </a:extLst>
              </a:tr>
            </a:tbl>
          </a:graphicData>
        </a:graphic>
      </p:graphicFrame>
      <p:graphicFrame>
        <p:nvGraphicFramePr>
          <p:cNvPr id="10" name="Group 32">
            <a:extLst>
              <a:ext uri="{FF2B5EF4-FFF2-40B4-BE49-F238E27FC236}">
                <a16:creationId xmlns:a16="http://schemas.microsoft.com/office/drawing/2014/main" id="{37815F3F-4468-35B6-8C92-E767C918058A}"/>
              </a:ext>
            </a:extLst>
          </p:cNvPr>
          <p:cNvGraphicFramePr>
            <a:graphicFrameLocks noGrp="1"/>
          </p:cNvGraphicFramePr>
          <p:nvPr>
            <p:extLst>
              <p:ext uri="{D42A27DB-BD31-4B8C-83A1-F6EECF244321}">
                <p14:modId xmlns:p14="http://schemas.microsoft.com/office/powerpoint/2010/main" val="876555568"/>
              </p:ext>
            </p:extLst>
          </p:nvPr>
        </p:nvGraphicFramePr>
        <p:xfrm>
          <a:off x="6297930" y="1396430"/>
          <a:ext cx="4572000" cy="4398582"/>
        </p:xfrm>
        <a:graphic>
          <a:graphicData uri="http://schemas.openxmlformats.org/drawingml/2006/table">
            <a:tbl>
              <a:tblPr/>
              <a:tblGrid>
                <a:gridCol w="4572000">
                  <a:extLst>
                    <a:ext uri="{9D8B030D-6E8A-4147-A177-3AD203B41FA5}">
                      <a16:colId xmlns:a16="http://schemas.microsoft.com/office/drawing/2014/main" val="20000"/>
                    </a:ext>
                  </a:extLst>
                </a:gridCol>
              </a:tblGrid>
              <a:tr h="393373">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Under Certain Circumstances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60492039"/>
                  </a:ext>
                </a:extLst>
              </a:tr>
              <a:tr h="679448">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Endoscopy/colonoscopy (essential for confirming  stage I-II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3373">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marrow biopsy ± aspirate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2863121"/>
                  </a:ext>
                </a:extLst>
              </a:tr>
              <a:tr h="393373">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Neck CT with contrast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284798"/>
                  </a:ext>
                </a:extLst>
              </a:tr>
              <a:tr h="393373">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Uric acid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909501"/>
                  </a:ext>
                </a:extLst>
              </a:tr>
              <a:tr h="393373">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Beta-2 microglobulin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5260355"/>
                  </a:ext>
                </a:extLst>
              </a:tr>
              <a:tr h="393373">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Hepatitis C testing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1368112"/>
                  </a:ext>
                </a:extLst>
              </a:tr>
              <a:tr h="679448">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Lumbar puncture (for blastic variant or CNS symptoms)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6696477"/>
                  </a:ext>
                </a:extLst>
              </a:tr>
              <a:tr h="679448">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Discuss fertility preservation (eg, IVF, oocyte/semen cryopreservation, sperm banking)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59956623"/>
                  </a:ext>
                </a:extLst>
              </a:tr>
            </a:tbl>
          </a:graphicData>
        </a:graphic>
      </p:graphicFrame>
    </p:spTree>
    <p:extLst>
      <p:ext uri="{BB962C8B-B14F-4D97-AF65-F5344CB8AC3E}">
        <p14:creationId xmlns:p14="http://schemas.microsoft.com/office/powerpoint/2010/main" val="2788251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805DD-C5D0-9635-AAF0-3FF64C1E6378}"/>
              </a:ext>
            </a:extLst>
          </p:cNvPr>
          <p:cNvSpPr>
            <a:spLocks noGrp="1"/>
          </p:cNvSpPr>
          <p:nvPr>
            <p:ph type="title"/>
          </p:nvPr>
        </p:nvSpPr>
        <p:spPr/>
        <p:txBody>
          <a:bodyPr/>
          <a:lstStyle/>
          <a:p>
            <a:r>
              <a:rPr lang="en-US" dirty="0"/>
              <a:t>Risk Factors in MCL</a:t>
            </a:r>
          </a:p>
        </p:txBody>
      </p:sp>
      <p:sp>
        <p:nvSpPr>
          <p:cNvPr id="8" name="Rectangle 3">
            <a:extLst>
              <a:ext uri="{FF2B5EF4-FFF2-40B4-BE49-F238E27FC236}">
                <a16:creationId xmlns:a16="http://schemas.microsoft.com/office/drawing/2014/main" id="{3E72EEDE-0B47-A81B-7882-B1F6B21C91EF}"/>
              </a:ext>
            </a:extLst>
          </p:cNvPr>
          <p:cNvSpPr>
            <a:spLocks noGrp="1" noChangeArrowheads="1"/>
          </p:cNvSpPr>
          <p:nvPr>
            <p:ph idx="1"/>
          </p:nvPr>
        </p:nvSpPr>
        <p:spPr/>
        <p:txBody>
          <a:bodyPr/>
          <a:lstStyle/>
          <a:p>
            <a:r>
              <a:rPr kumimoji="0" lang="en-US" sz="2000" b="0" i="0" u="none" strike="noStrike" kern="1200" cap="none" spc="0" normalizeH="0" baseline="0" noProof="0" dirty="0">
                <a:ln>
                  <a:noFill/>
                </a:ln>
                <a:solidFill>
                  <a:srgbClr val="000000"/>
                </a:solidFill>
                <a:effectLst/>
                <a:uLnTx/>
                <a:uFillTx/>
                <a:ea typeface="ＭＳ Ｐゴシック" pitchFamily="34" charset="-128"/>
              </a:rPr>
              <a:t>Risk factors are heterogeneous within a patient and between patients</a:t>
            </a:r>
          </a:p>
          <a:p>
            <a:r>
              <a:rPr lang="en-US" altLang="en-US" sz="2000" dirty="0"/>
              <a:t>MCL is </a:t>
            </a:r>
            <a:r>
              <a:rPr kumimoji="0" lang="en-US" sz="2000" b="0" i="0" u="none" strike="noStrike" kern="1200" cap="none" spc="0" normalizeH="0" baseline="0" noProof="0" dirty="0">
                <a:ln>
                  <a:noFill/>
                </a:ln>
                <a:solidFill>
                  <a:srgbClr val="000000"/>
                </a:solidFill>
                <a:effectLst/>
                <a:uLnTx/>
                <a:uFillTx/>
                <a:ea typeface="ＭＳ Ｐゴシック" pitchFamily="34" charset="-128"/>
              </a:rPr>
              <a:t>biologically heterogeneous, and risk stratification incorporates multiple biologic factors</a:t>
            </a:r>
            <a:endParaRPr lang="en-US" altLang="en-US" sz="2000" dirty="0"/>
          </a:p>
        </p:txBody>
      </p:sp>
      <p:sp>
        <p:nvSpPr>
          <p:cNvPr id="7" name="Text Box 15">
            <a:extLst>
              <a:ext uri="{FF2B5EF4-FFF2-40B4-BE49-F238E27FC236}">
                <a16:creationId xmlns:a16="http://schemas.microsoft.com/office/drawing/2014/main" id="{F5413D40-CC1B-2C9F-AA82-58F2D54ADD38}"/>
              </a:ext>
            </a:extLst>
          </p:cNvPr>
          <p:cNvSpPr txBox="1">
            <a:spLocks noChangeArrowheads="1"/>
          </p:cNvSpPr>
          <p:nvPr/>
        </p:nvSpPr>
        <p:spPr bwMode="auto">
          <a:xfrm>
            <a:off x="412751" y="6386291"/>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Hoster. Blood. 2008;111:558-565.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9" name="Oval 8">
            <a:extLst>
              <a:ext uri="{FF2B5EF4-FFF2-40B4-BE49-F238E27FC236}">
                <a16:creationId xmlns:a16="http://schemas.microsoft.com/office/drawing/2014/main" id="{38CE6345-95BC-D1F5-5528-7A680878856C}"/>
              </a:ext>
            </a:extLst>
          </p:cNvPr>
          <p:cNvSpPr/>
          <p:nvPr/>
        </p:nvSpPr>
        <p:spPr bwMode="auto">
          <a:xfrm>
            <a:off x="1317978" y="5211829"/>
            <a:ext cx="1828800" cy="107548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 name="TextBox 9">
            <a:extLst>
              <a:ext uri="{FF2B5EF4-FFF2-40B4-BE49-F238E27FC236}">
                <a16:creationId xmlns:a16="http://schemas.microsoft.com/office/drawing/2014/main" id="{30017A6E-C297-DCBF-A4D7-9FAEFDEFFD6C}"/>
              </a:ext>
            </a:extLst>
          </p:cNvPr>
          <p:cNvSpPr txBox="1"/>
          <p:nvPr/>
        </p:nvSpPr>
        <p:spPr bwMode="auto">
          <a:xfrm>
            <a:off x="1086852" y="2591840"/>
            <a:ext cx="36576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Low Risk</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Low KI-67 (≤10%)</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SOX-11 negative</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IGHV hypermutated</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Stable karyotype</a:t>
            </a:r>
          </a:p>
        </p:txBody>
      </p:sp>
      <p:sp>
        <p:nvSpPr>
          <p:cNvPr id="11" name="TextBox 10">
            <a:extLst>
              <a:ext uri="{FF2B5EF4-FFF2-40B4-BE49-F238E27FC236}">
                <a16:creationId xmlns:a16="http://schemas.microsoft.com/office/drawing/2014/main" id="{89C4905B-A50D-E364-59A0-36BDDA270258}"/>
              </a:ext>
            </a:extLst>
          </p:cNvPr>
          <p:cNvSpPr txBox="1"/>
          <p:nvPr/>
        </p:nvSpPr>
        <p:spPr bwMode="auto">
          <a:xfrm>
            <a:off x="7269915" y="2490239"/>
            <a:ext cx="4236285"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High Risk</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Blastoid/pleomorphic</a:t>
            </a: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High Ki-67 (&gt;30%)</a:t>
            </a:r>
          </a:p>
          <a:p>
            <a:pPr marL="342900" indent="-342900" eaLnBrk="0" fontAlgn="base" hangingPunct="0">
              <a:spcBef>
                <a:spcPct val="50000"/>
              </a:spcBef>
              <a:spcAft>
                <a:spcPct val="0"/>
              </a:spcAft>
              <a:buFont typeface="Wingdings" panose="05000000000000000000" pitchFamily="2" charset="2"/>
              <a:buChar char="§"/>
              <a:defRPr/>
            </a:pPr>
            <a:r>
              <a:rPr kumimoji="0" lang="en-US" sz="2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TP53 </a:t>
            </a:r>
            <a:r>
              <a:rPr kumimoji="0" lang="en-US" sz="2200" b="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mutations</a:t>
            </a:r>
            <a:endPar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Complex karyotype</a:t>
            </a:r>
          </a:p>
        </p:txBody>
      </p:sp>
      <p:sp>
        <p:nvSpPr>
          <p:cNvPr id="12" name="TextBox 11">
            <a:extLst>
              <a:ext uri="{FF2B5EF4-FFF2-40B4-BE49-F238E27FC236}">
                <a16:creationId xmlns:a16="http://schemas.microsoft.com/office/drawing/2014/main" id="{F4CC9DF0-261B-4507-B35D-E320F07EBA1D}"/>
              </a:ext>
            </a:extLst>
          </p:cNvPr>
          <p:cNvSpPr txBox="1"/>
          <p:nvPr/>
        </p:nvSpPr>
        <p:spPr bwMode="auto">
          <a:xfrm>
            <a:off x="1524000" y="5351874"/>
            <a:ext cx="1447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Indolent </a:t>
            </a:r>
            <a:b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MCL</a:t>
            </a:r>
          </a:p>
        </p:txBody>
      </p:sp>
      <p:sp>
        <p:nvSpPr>
          <p:cNvPr id="13" name="Oval 12">
            <a:extLst>
              <a:ext uri="{FF2B5EF4-FFF2-40B4-BE49-F238E27FC236}">
                <a16:creationId xmlns:a16="http://schemas.microsoft.com/office/drawing/2014/main" id="{C24A4607-0949-F88A-5A5E-6684434817BC}"/>
              </a:ext>
            </a:extLst>
          </p:cNvPr>
          <p:cNvSpPr/>
          <p:nvPr/>
        </p:nvSpPr>
        <p:spPr bwMode="auto">
          <a:xfrm>
            <a:off x="4794860" y="5304723"/>
            <a:ext cx="1828800" cy="107548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 name="TextBox 13">
            <a:extLst>
              <a:ext uri="{FF2B5EF4-FFF2-40B4-BE49-F238E27FC236}">
                <a16:creationId xmlns:a16="http://schemas.microsoft.com/office/drawing/2014/main" id="{78CCE80D-D8A3-3273-01E4-90E2AF375A7A}"/>
              </a:ext>
            </a:extLst>
          </p:cNvPr>
          <p:cNvSpPr txBox="1"/>
          <p:nvPr/>
        </p:nvSpPr>
        <p:spPr bwMode="auto">
          <a:xfrm>
            <a:off x="5000882" y="5444768"/>
            <a:ext cx="1447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Classic </a:t>
            </a:r>
            <a:b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MCL</a:t>
            </a:r>
          </a:p>
        </p:txBody>
      </p:sp>
      <p:sp>
        <p:nvSpPr>
          <p:cNvPr id="15" name="Oval 14">
            <a:extLst>
              <a:ext uri="{FF2B5EF4-FFF2-40B4-BE49-F238E27FC236}">
                <a16:creationId xmlns:a16="http://schemas.microsoft.com/office/drawing/2014/main" id="{9F8834BF-17E3-B4D2-B30D-248205F8FD36}"/>
              </a:ext>
            </a:extLst>
          </p:cNvPr>
          <p:cNvSpPr/>
          <p:nvPr/>
        </p:nvSpPr>
        <p:spPr bwMode="auto">
          <a:xfrm>
            <a:off x="8122381" y="5278886"/>
            <a:ext cx="1828800" cy="107548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 name="TextBox 15">
            <a:extLst>
              <a:ext uri="{FF2B5EF4-FFF2-40B4-BE49-F238E27FC236}">
                <a16:creationId xmlns:a16="http://schemas.microsoft.com/office/drawing/2014/main" id="{BB12CA03-615D-1AB5-2192-8FB7C28BBE46}"/>
              </a:ext>
            </a:extLst>
          </p:cNvPr>
          <p:cNvSpPr txBox="1"/>
          <p:nvPr/>
        </p:nvSpPr>
        <p:spPr bwMode="auto">
          <a:xfrm>
            <a:off x="8304127" y="5418931"/>
            <a:ext cx="1447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Blastoid </a:t>
            </a:r>
            <a:b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MCL</a:t>
            </a:r>
          </a:p>
        </p:txBody>
      </p:sp>
      <p:sp>
        <p:nvSpPr>
          <p:cNvPr id="17" name="Oval 16">
            <a:extLst>
              <a:ext uri="{FF2B5EF4-FFF2-40B4-BE49-F238E27FC236}">
                <a16:creationId xmlns:a16="http://schemas.microsoft.com/office/drawing/2014/main" id="{54D81D7F-25B6-0FA3-A529-2EB5A66D461F}"/>
              </a:ext>
            </a:extLst>
          </p:cNvPr>
          <p:cNvSpPr/>
          <p:nvPr/>
        </p:nvSpPr>
        <p:spPr bwMode="auto">
          <a:xfrm>
            <a:off x="5989321" y="2350716"/>
            <a:ext cx="4907280" cy="2947475"/>
          </a:xfrm>
          <a:prstGeom prst="ellipse">
            <a:avLst/>
          </a:prstGeom>
          <a:noFill/>
          <a:ln w="5715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Tree>
    <p:extLst>
      <p:ext uri="{BB962C8B-B14F-4D97-AF65-F5344CB8AC3E}">
        <p14:creationId xmlns:p14="http://schemas.microsoft.com/office/powerpoint/2010/main" val="924695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460D-7412-F5B3-C7F2-3B44B1BC4A13}"/>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4B57FACE-7428-7C1B-E12C-CAD7AFD13C63}"/>
              </a:ext>
            </a:extLst>
          </p:cNvPr>
          <p:cNvSpPr>
            <a:spLocks noGrp="1"/>
          </p:cNvSpPr>
          <p:nvPr>
            <p:ph type="title"/>
          </p:nvPr>
        </p:nvSpPr>
        <p:spPr/>
        <p:txBody>
          <a:bodyPr/>
          <a:lstStyle/>
          <a:p>
            <a:r>
              <a:rPr lang="en-US" dirty="0"/>
              <a:t>Treatment Landscape in MCL</a:t>
            </a:r>
            <a:endParaRPr lang="en-US" altLang="en-US" dirty="0"/>
          </a:p>
        </p:txBody>
      </p:sp>
    </p:spTree>
    <p:extLst>
      <p:ext uri="{BB962C8B-B14F-4D97-AF65-F5344CB8AC3E}">
        <p14:creationId xmlns:p14="http://schemas.microsoft.com/office/powerpoint/2010/main" val="300203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ESMO Clinical Practice Guidelines for the Initial Treatment of MCL</a:t>
            </a:r>
          </a:p>
        </p:txBody>
      </p:sp>
      <p:sp>
        <p:nvSpPr>
          <p:cNvPr id="18" name="Text Box 15">
            <a:extLst>
              <a:ext uri="{FF2B5EF4-FFF2-40B4-BE49-F238E27FC236}">
                <a16:creationId xmlns:a16="http://schemas.microsoft.com/office/drawing/2014/main" id="{594744D4-CAA0-A4AC-A567-8C14BDC5F24B}"/>
              </a:ext>
            </a:extLst>
          </p:cNvPr>
          <p:cNvSpPr txBox="1">
            <a:spLocks noChangeArrowheads="1"/>
          </p:cNvSpPr>
          <p:nvPr/>
        </p:nvSpPr>
        <p:spPr bwMode="auto">
          <a:xfrm>
            <a:off x="430857"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Dreyling. Ann Oncol. 2017;28:iv62.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0D67C647-35F8-F277-0D1C-AA6247E17822}"/>
              </a:ext>
            </a:extLst>
          </p:cNvPr>
          <p:cNvSpPr txBox="1"/>
          <p:nvPr/>
        </p:nvSpPr>
        <p:spPr bwMode="auto">
          <a:xfrm>
            <a:off x="841972" y="2109650"/>
            <a:ext cx="3367889"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Age: ≤65 yr</a:t>
            </a:r>
            <a:endParaRPr lang="en-US" b="0" dirty="0">
              <a:latin typeface="Calibri" panose="020F0502020204030204" pitchFamily="34" charset="0"/>
            </a:endParaRPr>
          </a:p>
        </p:txBody>
      </p:sp>
      <p:sp>
        <p:nvSpPr>
          <p:cNvPr id="4" name="TextBox 3">
            <a:extLst>
              <a:ext uri="{FF2B5EF4-FFF2-40B4-BE49-F238E27FC236}">
                <a16:creationId xmlns:a16="http://schemas.microsoft.com/office/drawing/2014/main" id="{F2D544E5-729E-EC85-C18A-29D3C17DA9EE}"/>
              </a:ext>
            </a:extLst>
          </p:cNvPr>
          <p:cNvSpPr txBox="1"/>
          <p:nvPr/>
        </p:nvSpPr>
        <p:spPr bwMode="auto">
          <a:xfrm>
            <a:off x="4501356" y="2109650"/>
            <a:ext cx="3367889"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Age: &gt;65 yr</a:t>
            </a:r>
            <a:endParaRPr lang="en-US" b="0" dirty="0">
              <a:latin typeface="Calibri" panose="020F0502020204030204" pitchFamily="34" charset="0"/>
            </a:endParaRPr>
          </a:p>
        </p:txBody>
      </p:sp>
      <p:sp>
        <p:nvSpPr>
          <p:cNvPr id="6" name="TextBox 5">
            <a:extLst>
              <a:ext uri="{FF2B5EF4-FFF2-40B4-BE49-F238E27FC236}">
                <a16:creationId xmlns:a16="http://schemas.microsoft.com/office/drawing/2014/main" id="{E4BFA109-6CAC-2F02-16F6-C5A3C9616EF6}"/>
              </a:ext>
            </a:extLst>
          </p:cNvPr>
          <p:cNvSpPr txBox="1"/>
          <p:nvPr/>
        </p:nvSpPr>
        <p:spPr bwMode="auto">
          <a:xfrm>
            <a:off x="841972" y="2646283"/>
            <a:ext cx="10637241" cy="369332"/>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First-line treatment</a:t>
            </a:r>
          </a:p>
        </p:txBody>
      </p:sp>
      <p:sp>
        <p:nvSpPr>
          <p:cNvPr id="7" name="TextBox 6">
            <a:extLst>
              <a:ext uri="{FF2B5EF4-FFF2-40B4-BE49-F238E27FC236}">
                <a16:creationId xmlns:a16="http://schemas.microsoft.com/office/drawing/2014/main" id="{5C0679A9-D95C-301A-DA73-EE7C0F51FD61}"/>
              </a:ext>
            </a:extLst>
          </p:cNvPr>
          <p:cNvSpPr txBox="1"/>
          <p:nvPr/>
        </p:nvSpPr>
        <p:spPr bwMode="auto">
          <a:xfrm>
            <a:off x="841972" y="3361819"/>
            <a:ext cx="3367889" cy="923330"/>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dirty="0">
                <a:latin typeface="Calibri" panose="020F0502020204030204" pitchFamily="34" charset="0"/>
              </a:rPr>
              <a:t>Dose-intensified</a:t>
            </a:r>
            <a:br>
              <a:rPr lang="en-US" dirty="0">
                <a:latin typeface="Calibri" panose="020F0502020204030204" pitchFamily="34" charset="0"/>
              </a:rPr>
            </a:br>
            <a:r>
              <a:rPr lang="en-US" dirty="0">
                <a:latin typeface="Calibri" panose="020F0502020204030204" pitchFamily="34" charset="0"/>
              </a:rPr>
              <a:t>immunochemotherapy</a:t>
            </a:r>
            <a:br>
              <a:rPr lang="en-US" dirty="0">
                <a:latin typeface="Calibri" panose="020F0502020204030204" pitchFamily="34" charset="0"/>
              </a:rPr>
            </a:br>
            <a:r>
              <a:rPr lang="en-US" dirty="0">
                <a:latin typeface="Calibri" panose="020F0502020204030204" pitchFamily="34" charset="0"/>
              </a:rPr>
              <a:t>(eg, R-CHOP, high dose Ara-C)</a:t>
            </a:r>
            <a:endParaRPr lang="en-US" b="0" dirty="0">
              <a:latin typeface="Calibri" panose="020F0502020204030204" pitchFamily="34" charset="0"/>
            </a:endParaRPr>
          </a:p>
        </p:txBody>
      </p:sp>
      <p:sp>
        <p:nvSpPr>
          <p:cNvPr id="8" name="TextBox 7">
            <a:extLst>
              <a:ext uri="{FF2B5EF4-FFF2-40B4-BE49-F238E27FC236}">
                <a16:creationId xmlns:a16="http://schemas.microsoft.com/office/drawing/2014/main" id="{350E779B-416F-E910-1EBE-0626C1D25575}"/>
              </a:ext>
            </a:extLst>
          </p:cNvPr>
          <p:cNvSpPr txBox="1"/>
          <p:nvPr/>
        </p:nvSpPr>
        <p:spPr bwMode="auto">
          <a:xfrm>
            <a:off x="4501356" y="3361819"/>
            <a:ext cx="3367889" cy="923330"/>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dirty="0">
                <a:latin typeface="Calibri" panose="020F0502020204030204" pitchFamily="34" charset="0"/>
              </a:rPr>
              <a:t>Conventional</a:t>
            </a:r>
            <a:br>
              <a:rPr lang="en-US" dirty="0">
                <a:latin typeface="Calibri" panose="020F0502020204030204" pitchFamily="34" charset="0"/>
              </a:rPr>
            </a:br>
            <a:r>
              <a:rPr lang="en-US" dirty="0">
                <a:latin typeface="Calibri" panose="020F0502020204030204" pitchFamily="34" charset="0"/>
              </a:rPr>
              <a:t>immunochemotherapy</a:t>
            </a:r>
            <a:br>
              <a:rPr lang="en-US" dirty="0">
                <a:latin typeface="Calibri" panose="020F0502020204030204" pitchFamily="34" charset="0"/>
              </a:rPr>
            </a:br>
            <a:r>
              <a:rPr lang="en-US" dirty="0">
                <a:latin typeface="Calibri" panose="020F0502020204030204" pitchFamily="34" charset="0"/>
              </a:rPr>
              <a:t>(eg, R-CHOP, VR-CAP, BR, R-BAC)</a:t>
            </a:r>
            <a:endParaRPr lang="en-US" b="0" dirty="0">
              <a:latin typeface="Calibri" panose="020F0502020204030204" pitchFamily="34" charset="0"/>
            </a:endParaRPr>
          </a:p>
        </p:txBody>
      </p:sp>
      <p:sp>
        <p:nvSpPr>
          <p:cNvPr id="9" name="TextBox 8">
            <a:extLst>
              <a:ext uri="{FF2B5EF4-FFF2-40B4-BE49-F238E27FC236}">
                <a16:creationId xmlns:a16="http://schemas.microsoft.com/office/drawing/2014/main" id="{55123C59-105F-E942-6720-77B2A5F1B64C}"/>
              </a:ext>
            </a:extLst>
          </p:cNvPr>
          <p:cNvSpPr txBox="1"/>
          <p:nvPr/>
        </p:nvSpPr>
        <p:spPr bwMode="auto">
          <a:xfrm>
            <a:off x="8119864" y="3224552"/>
            <a:ext cx="3367889" cy="1200329"/>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Best supportive care?</a:t>
            </a:r>
            <a:br>
              <a:rPr lang="en-US" dirty="0">
                <a:latin typeface="Calibri" panose="020F0502020204030204" pitchFamily="34" charset="0"/>
              </a:rPr>
            </a:br>
            <a:r>
              <a:rPr lang="en-US" dirty="0">
                <a:latin typeface="Calibri" panose="020F0502020204030204" pitchFamily="34" charset="0"/>
              </a:rPr>
              <a:t>R-chlorambucil</a:t>
            </a:r>
            <a:br>
              <a:rPr lang="en-US" dirty="0">
                <a:latin typeface="Calibri" panose="020F0502020204030204" pitchFamily="34" charset="0"/>
              </a:rPr>
            </a:br>
            <a:r>
              <a:rPr lang="en-US" dirty="0">
                <a:latin typeface="Calibri" panose="020F0502020204030204" pitchFamily="34" charset="0"/>
              </a:rPr>
              <a:t>BR (dose-reduced)</a:t>
            </a:r>
            <a:br>
              <a:rPr lang="en-US" dirty="0">
                <a:latin typeface="Calibri" panose="020F0502020204030204" pitchFamily="34" charset="0"/>
              </a:rPr>
            </a:br>
            <a:r>
              <a:rPr lang="en-US" dirty="0">
                <a:latin typeface="Calibri" panose="020F0502020204030204" pitchFamily="34" charset="0"/>
              </a:rPr>
              <a:t>R-CVP</a:t>
            </a:r>
            <a:endParaRPr lang="en-US" b="0" dirty="0">
              <a:latin typeface="Calibri" panose="020F0502020204030204" pitchFamily="34" charset="0"/>
            </a:endParaRPr>
          </a:p>
        </p:txBody>
      </p:sp>
      <p:grpSp>
        <p:nvGrpSpPr>
          <p:cNvPr id="21" name="Group 20">
            <a:extLst>
              <a:ext uri="{FF2B5EF4-FFF2-40B4-BE49-F238E27FC236}">
                <a16:creationId xmlns:a16="http://schemas.microsoft.com/office/drawing/2014/main" id="{229CBF09-AD02-9393-DF75-865861EB2710}"/>
              </a:ext>
            </a:extLst>
          </p:cNvPr>
          <p:cNvGrpSpPr/>
          <p:nvPr/>
        </p:nvGrpSpPr>
        <p:grpSpPr>
          <a:xfrm>
            <a:off x="4501356" y="4801313"/>
            <a:ext cx="3367889" cy="1143000"/>
            <a:chOff x="4501356" y="4544465"/>
            <a:chExt cx="3367889" cy="1143000"/>
          </a:xfrm>
        </p:grpSpPr>
        <p:sp>
          <p:nvSpPr>
            <p:cNvPr id="11" name="TextBox 10">
              <a:extLst>
                <a:ext uri="{FF2B5EF4-FFF2-40B4-BE49-F238E27FC236}">
                  <a16:creationId xmlns:a16="http://schemas.microsoft.com/office/drawing/2014/main" id="{B33807CF-EAE5-4451-65F8-EFB6145AD8E1}"/>
                </a:ext>
              </a:extLst>
            </p:cNvPr>
            <p:cNvSpPr txBox="1"/>
            <p:nvPr/>
          </p:nvSpPr>
          <p:spPr bwMode="auto">
            <a:xfrm>
              <a:off x="4501356" y="4544465"/>
              <a:ext cx="3367889" cy="1143000"/>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dirty="0">
                  <a:latin typeface="Calibri" panose="020F0502020204030204" pitchFamily="34" charset="0"/>
                </a:rPr>
                <a:t>Rituximab maintenance</a:t>
              </a:r>
              <a:endParaRPr lang="en-US" b="0" dirty="0">
                <a:latin typeface="Calibri" panose="020F0502020204030204" pitchFamily="34" charset="0"/>
              </a:endParaRPr>
            </a:p>
          </p:txBody>
        </p:sp>
        <p:sp>
          <p:nvSpPr>
            <p:cNvPr id="17" name="Triangle 16">
              <a:extLst>
                <a:ext uri="{FF2B5EF4-FFF2-40B4-BE49-F238E27FC236}">
                  <a16:creationId xmlns:a16="http://schemas.microsoft.com/office/drawing/2014/main" id="{21B90D9E-FEB4-19F3-0B08-E90DE509F8A9}"/>
                </a:ext>
              </a:extLst>
            </p:cNvPr>
            <p:cNvSpPr/>
            <p:nvPr/>
          </p:nvSpPr>
          <p:spPr bwMode="auto">
            <a:xfrm rot="10800000">
              <a:off x="6084821" y="4544465"/>
              <a:ext cx="200959" cy="19049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 name="Group 19">
            <a:extLst>
              <a:ext uri="{FF2B5EF4-FFF2-40B4-BE49-F238E27FC236}">
                <a16:creationId xmlns:a16="http://schemas.microsoft.com/office/drawing/2014/main" id="{03A7FE8D-BDDA-ECF3-7E91-B63477AE6AFF}"/>
              </a:ext>
            </a:extLst>
          </p:cNvPr>
          <p:cNvGrpSpPr/>
          <p:nvPr/>
        </p:nvGrpSpPr>
        <p:grpSpPr>
          <a:xfrm>
            <a:off x="841972" y="4801313"/>
            <a:ext cx="3367889" cy="1143000"/>
            <a:chOff x="841972" y="4544465"/>
            <a:chExt cx="3367889" cy="1143000"/>
          </a:xfrm>
        </p:grpSpPr>
        <p:sp>
          <p:nvSpPr>
            <p:cNvPr id="10" name="TextBox 9">
              <a:extLst>
                <a:ext uri="{FF2B5EF4-FFF2-40B4-BE49-F238E27FC236}">
                  <a16:creationId xmlns:a16="http://schemas.microsoft.com/office/drawing/2014/main" id="{88740229-A8E8-C26A-9949-6335093559B1}"/>
                </a:ext>
              </a:extLst>
            </p:cNvPr>
            <p:cNvSpPr txBox="1"/>
            <p:nvPr/>
          </p:nvSpPr>
          <p:spPr bwMode="auto">
            <a:xfrm>
              <a:off x="841972" y="4544465"/>
              <a:ext cx="3367889" cy="1143000"/>
            </a:xfrm>
            <a:prstGeom prst="rect">
              <a:avLst/>
            </a:prstGeom>
            <a:solidFill>
              <a:schemeClr val="accent1"/>
            </a:solidFill>
            <a:ln>
              <a:noFill/>
            </a:ln>
          </p:spPr>
          <p:txBody>
            <a:bodyPr wrap="square" rtlCol="0" anchor="ctr">
              <a:spAutoFit/>
            </a:bodyPr>
            <a:lstStyle/>
            <a:p>
              <a:pPr algn="ctr">
                <a:lnSpc>
                  <a:spcPct val="100000"/>
                </a:lnSpc>
                <a:spcBef>
                  <a:spcPct val="50000"/>
                </a:spcBef>
                <a:spcAft>
                  <a:spcPct val="0"/>
                </a:spcAft>
                <a:buClrTx/>
                <a:buFontTx/>
                <a:buNone/>
              </a:pPr>
              <a:r>
                <a:rPr lang="en-US" dirty="0">
                  <a:latin typeface="Calibri" panose="020F0502020204030204" pitchFamily="34" charset="0"/>
                </a:rPr>
                <a:t>ASCT</a:t>
              </a:r>
              <a:br>
                <a:rPr lang="en-US" dirty="0">
                  <a:latin typeface="Calibri" panose="020F0502020204030204" pitchFamily="34" charset="0"/>
                </a:rPr>
              </a:br>
              <a:r>
                <a:rPr lang="en-US" dirty="0">
                  <a:latin typeface="Calibri" panose="020F0502020204030204" pitchFamily="34" charset="0"/>
                </a:rPr>
                <a:t>Rituximab maintenance</a:t>
              </a:r>
              <a:endParaRPr lang="en-US" b="0" dirty="0">
                <a:latin typeface="Calibri" panose="020F0502020204030204" pitchFamily="34" charset="0"/>
              </a:endParaRPr>
            </a:p>
          </p:txBody>
        </p:sp>
        <p:sp>
          <p:nvSpPr>
            <p:cNvPr id="19" name="Triangle 18">
              <a:extLst>
                <a:ext uri="{FF2B5EF4-FFF2-40B4-BE49-F238E27FC236}">
                  <a16:creationId xmlns:a16="http://schemas.microsoft.com/office/drawing/2014/main" id="{FB6EB144-19F2-E642-B243-684628925A69}"/>
                </a:ext>
              </a:extLst>
            </p:cNvPr>
            <p:cNvSpPr/>
            <p:nvPr/>
          </p:nvSpPr>
          <p:spPr bwMode="auto">
            <a:xfrm rot="10800000">
              <a:off x="2425437" y="4544466"/>
              <a:ext cx="200959" cy="190497"/>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3" name="Straight Arrow Connector 12">
            <a:extLst>
              <a:ext uri="{FF2B5EF4-FFF2-40B4-BE49-F238E27FC236}">
                <a16:creationId xmlns:a16="http://schemas.microsoft.com/office/drawing/2014/main" id="{EAFF373C-76D9-02B4-FF5E-B0D24D6B0AD6}"/>
              </a:ext>
            </a:extLst>
          </p:cNvPr>
          <p:cNvCxnSpPr>
            <a:cxnSpLocks/>
          </p:cNvCxnSpPr>
          <p:nvPr/>
        </p:nvCxnSpPr>
        <p:spPr bwMode="auto">
          <a:xfrm>
            <a:off x="6185300" y="4445444"/>
            <a:ext cx="0" cy="371255"/>
          </a:xfrm>
          <a:prstGeom prst="straightConnector1">
            <a:avLst/>
          </a:prstGeom>
          <a:noFill/>
          <a:ln w="38100"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BE6DD64A-57CB-9CC8-612E-0B04ADB9AACA}"/>
              </a:ext>
            </a:extLst>
          </p:cNvPr>
          <p:cNvCxnSpPr>
            <a:cxnSpLocks/>
          </p:cNvCxnSpPr>
          <p:nvPr/>
        </p:nvCxnSpPr>
        <p:spPr bwMode="auto">
          <a:xfrm>
            <a:off x="2525916" y="4445444"/>
            <a:ext cx="0" cy="371255"/>
          </a:xfrm>
          <a:prstGeom prst="straightConnector1">
            <a:avLst/>
          </a:prstGeom>
          <a:noFill/>
          <a:ln w="38100"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DDFA1D1E-C644-0903-CE0C-9F8F8B471388}"/>
              </a:ext>
            </a:extLst>
          </p:cNvPr>
          <p:cNvSpPr txBox="1"/>
          <p:nvPr/>
        </p:nvSpPr>
        <p:spPr bwMode="auto">
          <a:xfrm>
            <a:off x="848068" y="1548818"/>
            <a:ext cx="3367889" cy="369332"/>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Younger patient</a:t>
            </a:r>
            <a:endParaRPr lang="en-US" b="0" dirty="0">
              <a:latin typeface="Calibri" panose="020F0502020204030204" pitchFamily="34" charset="0"/>
            </a:endParaRPr>
          </a:p>
        </p:txBody>
      </p:sp>
      <p:sp>
        <p:nvSpPr>
          <p:cNvPr id="14" name="TextBox 13">
            <a:extLst>
              <a:ext uri="{FF2B5EF4-FFF2-40B4-BE49-F238E27FC236}">
                <a16:creationId xmlns:a16="http://schemas.microsoft.com/office/drawing/2014/main" id="{395C4197-CFEC-9AAD-83C5-D8CADC19EDC1}"/>
              </a:ext>
            </a:extLst>
          </p:cNvPr>
          <p:cNvSpPr txBox="1"/>
          <p:nvPr/>
        </p:nvSpPr>
        <p:spPr bwMode="auto">
          <a:xfrm>
            <a:off x="4507452" y="1548818"/>
            <a:ext cx="3367889" cy="369332"/>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Elderly patient</a:t>
            </a:r>
            <a:endParaRPr lang="en-US" b="0" dirty="0">
              <a:latin typeface="Calibri" panose="020F0502020204030204" pitchFamily="34" charset="0"/>
            </a:endParaRPr>
          </a:p>
        </p:txBody>
      </p:sp>
      <p:sp>
        <p:nvSpPr>
          <p:cNvPr id="22" name="TextBox 21">
            <a:extLst>
              <a:ext uri="{FF2B5EF4-FFF2-40B4-BE49-F238E27FC236}">
                <a16:creationId xmlns:a16="http://schemas.microsoft.com/office/drawing/2014/main" id="{E6ACA725-D7D7-1D86-5261-4855F046BAC6}"/>
              </a:ext>
            </a:extLst>
          </p:cNvPr>
          <p:cNvSpPr txBox="1"/>
          <p:nvPr/>
        </p:nvSpPr>
        <p:spPr bwMode="auto">
          <a:xfrm>
            <a:off x="8125960" y="1548818"/>
            <a:ext cx="3367889" cy="369332"/>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Compromised patient</a:t>
            </a:r>
            <a:endParaRPr lang="en-US" b="0" dirty="0">
              <a:latin typeface="Calibri" panose="020F0502020204030204" pitchFamily="34" charset="0"/>
            </a:endParaRPr>
          </a:p>
        </p:txBody>
      </p:sp>
      <p:cxnSp>
        <p:nvCxnSpPr>
          <p:cNvPr id="24" name="Straight Arrow Connector 23">
            <a:extLst>
              <a:ext uri="{FF2B5EF4-FFF2-40B4-BE49-F238E27FC236}">
                <a16:creationId xmlns:a16="http://schemas.microsoft.com/office/drawing/2014/main" id="{8B298DBA-2E59-A228-0BF9-9E57D73DA267}"/>
              </a:ext>
            </a:extLst>
          </p:cNvPr>
          <p:cNvCxnSpPr>
            <a:stCxn id="12" idx="2"/>
            <a:endCxn id="3" idx="0"/>
          </p:cNvCxnSpPr>
          <p:nvPr/>
        </p:nvCxnSpPr>
        <p:spPr bwMode="auto">
          <a:xfrm flipH="1">
            <a:off x="2525917" y="1918150"/>
            <a:ext cx="0" cy="19150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D34F7771-7243-29F0-BCCB-30D5149527F6}"/>
              </a:ext>
            </a:extLst>
          </p:cNvPr>
          <p:cNvCxnSpPr>
            <a:stCxn id="14" idx="2"/>
            <a:endCxn id="4" idx="0"/>
          </p:cNvCxnSpPr>
          <p:nvPr/>
        </p:nvCxnSpPr>
        <p:spPr bwMode="auto">
          <a:xfrm flipH="1">
            <a:off x="6185301" y="1918150"/>
            <a:ext cx="0" cy="19150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FD9DFED8-95D9-0669-1740-76146F144DAD}"/>
              </a:ext>
            </a:extLst>
          </p:cNvPr>
          <p:cNvCxnSpPr>
            <a:cxnSpLocks/>
            <a:stCxn id="22" idx="2"/>
          </p:cNvCxnSpPr>
          <p:nvPr/>
        </p:nvCxnSpPr>
        <p:spPr bwMode="auto">
          <a:xfrm flipH="1">
            <a:off x="9803809" y="1918150"/>
            <a:ext cx="0" cy="728133"/>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9FEB80B2-42B7-6E57-37DB-63F5676BD74E}"/>
              </a:ext>
            </a:extLst>
          </p:cNvPr>
          <p:cNvCxnSpPr>
            <a:stCxn id="3" idx="2"/>
          </p:cNvCxnSpPr>
          <p:nvPr/>
        </p:nvCxnSpPr>
        <p:spPr bwMode="auto">
          <a:xfrm flipH="1">
            <a:off x="2525916" y="2478982"/>
            <a:ext cx="1" cy="167301"/>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72BF9E7C-1999-60EF-CF15-47364464EC9E}"/>
              </a:ext>
            </a:extLst>
          </p:cNvPr>
          <p:cNvCxnSpPr>
            <a:stCxn id="4" idx="2"/>
            <a:endCxn id="6" idx="0"/>
          </p:cNvCxnSpPr>
          <p:nvPr/>
        </p:nvCxnSpPr>
        <p:spPr bwMode="auto">
          <a:xfrm flipH="1">
            <a:off x="6160593" y="2478982"/>
            <a:ext cx="0" cy="16730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143167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EMA-Approved Covalent BTK Inhibitors in R/R MCL</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71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Wang. Lancet. 2018;391:10121. 2. Song. Clin Cancer Res. 2020;26:4216. </a:t>
            </a:r>
            <a:r>
              <a:rPr lang="en-US" altLang="en-US" sz="1200" b="0" spc="-10" dirty="0">
                <a:solidFill>
                  <a:srgbClr val="455560"/>
                </a:solidFill>
                <a:latin typeface="Calibri" panose="020F0502020204030204" pitchFamily="34" charset="0"/>
                <a:cs typeface="Arial" panose="020B060402020202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Song. Blood. 2022;139:3148.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79C4301E-104A-7DE9-43BF-D848A2AFFACB}"/>
              </a:ext>
            </a:extLst>
          </p:cNvPr>
          <p:cNvGraphicFramePr>
            <a:graphicFrameLocks/>
          </p:cNvGraphicFramePr>
          <p:nvPr>
            <p:extLst>
              <p:ext uri="{D42A27DB-BD31-4B8C-83A1-F6EECF244321}">
                <p14:modId xmlns:p14="http://schemas.microsoft.com/office/powerpoint/2010/main" val="469561287"/>
              </p:ext>
            </p:extLst>
          </p:nvPr>
        </p:nvGraphicFramePr>
        <p:xfrm>
          <a:off x="609759" y="1360080"/>
          <a:ext cx="10896441" cy="4663584"/>
        </p:xfrm>
        <a:graphic>
          <a:graphicData uri="http://schemas.openxmlformats.org/drawingml/2006/table">
            <a:tbl>
              <a:tblPr/>
              <a:tblGrid>
                <a:gridCol w="2770750">
                  <a:extLst>
                    <a:ext uri="{9D8B030D-6E8A-4147-A177-3AD203B41FA5}">
                      <a16:colId xmlns:a16="http://schemas.microsoft.com/office/drawing/2014/main" val="20000"/>
                    </a:ext>
                  </a:extLst>
                </a:gridCol>
                <a:gridCol w="2050473">
                  <a:extLst>
                    <a:ext uri="{9D8B030D-6E8A-4147-A177-3AD203B41FA5}">
                      <a16:colId xmlns:a16="http://schemas.microsoft.com/office/drawing/2014/main" val="1080721968"/>
                    </a:ext>
                  </a:extLst>
                </a:gridCol>
                <a:gridCol w="2105891">
                  <a:extLst>
                    <a:ext uri="{9D8B030D-6E8A-4147-A177-3AD203B41FA5}">
                      <a16:colId xmlns:a16="http://schemas.microsoft.com/office/drawing/2014/main" val="3367652145"/>
                    </a:ext>
                  </a:extLst>
                </a:gridCol>
                <a:gridCol w="3969327">
                  <a:extLst>
                    <a:ext uri="{9D8B030D-6E8A-4147-A177-3AD203B41FA5}">
                      <a16:colId xmlns:a16="http://schemas.microsoft.com/office/drawing/2014/main" val="3531208625"/>
                    </a:ext>
                  </a:extLst>
                </a:gridCol>
              </a:tblGrid>
              <a:tr h="33589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With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Single-Agent cBTKi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R/R MCL After ≥1 Previous Line of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97766053"/>
                  </a:ext>
                </a:extLst>
              </a:tr>
              <a:tr h="58781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Ibrutinib</a:t>
                      </a:r>
                      <a:r>
                        <a:rPr kumimoji="0" lang="en-GB" sz="1800" b="1" i="0" u="none" strike="noStrike" cap="none" normalizeH="0" baseline="30000" dirty="0">
                          <a:ln>
                            <a:noFill/>
                          </a:ln>
                          <a:solidFill>
                            <a:schemeClr val="tx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Acalabrutinib</a:t>
                      </a:r>
                      <a:r>
                        <a:rPr kumimoji="0" lang="en-GB" sz="1800" b="1" i="0" u="none" strike="noStrike" cap="none" normalizeH="0" baseline="30000" dirty="0">
                          <a:ln>
                            <a:noFill/>
                          </a:ln>
                          <a:solidFill>
                            <a:schemeClr val="tx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Zanubrutinib</a:t>
                      </a:r>
                      <a:r>
                        <a:rPr kumimoji="0" lang="en-GB" sz="1800" b="1" i="0" u="none" strike="noStrike" cap="none" normalizeH="0" baseline="30000" dirty="0">
                          <a:ln>
                            <a:noFill/>
                          </a:ln>
                          <a:solidFill>
                            <a:schemeClr val="tx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3551227"/>
                  </a:ext>
                </a:extLst>
              </a:tr>
              <a:tr h="335898">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EMA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December 2013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October 2017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9273044"/>
                  </a:ext>
                </a:extLst>
              </a:tr>
              <a:tr h="335898">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560 mg (PO)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mg BID (PO)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160 mg BID (PO) or 320 mg (PO) in USA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787294"/>
                  </a:ext>
                </a:extLst>
              </a:tr>
              <a:tr h="587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(83.7)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5898">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 (15.8-NR)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(24.9-NR)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1711779"/>
                  </a:ext>
                </a:extLst>
              </a:tr>
              <a:tr h="58781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(7.0-NR)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33.0 (19.4-NR)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3578986"/>
                  </a:ext>
                </a:extLst>
              </a:tr>
              <a:tr h="839724">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18-mo OS rate,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36-mo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reported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reported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026969"/>
                  </a:ext>
                </a:extLst>
              </a:tr>
              <a:tr h="335898">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171868"/>
                  </a:ext>
                </a:extLst>
              </a:tr>
            </a:tbl>
          </a:graphicData>
        </a:graphic>
      </p:graphicFrame>
      <p:sp>
        <p:nvSpPr>
          <p:cNvPr id="5" name="TextBox 4">
            <a:extLst>
              <a:ext uri="{FF2B5EF4-FFF2-40B4-BE49-F238E27FC236}">
                <a16:creationId xmlns:a16="http://schemas.microsoft.com/office/drawing/2014/main" id="{394F0DE9-41C8-394E-63A2-10F277DCFD3E}"/>
              </a:ext>
            </a:extLst>
          </p:cNvPr>
          <p:cNvSpPr txBox="1"/>
          <p:nvPr/>
        </p:nvSpPr>
        <p:spPr bwMode="auto">
          <a:xfrm rot="17465341">
            <a:off x="7500950" y="3450857"/>
            <a:ext cx="5128737" cy="461665"/>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2400" b="1" dirty="0">
                <a:solidFill>
                  <a:srgbClr val="FFFF00"/>
                </a:solidFill>
                <a:latin typeface="Calibri" panose="020F0502020204030204" pitchFamily="34" charset="0"/>
              </a:rPr>
              <a:t>Zanubrutinib is not yet EMA approved</a:t>
            </a:r>
          </a:p>
        </p:txBody>
      </p:sp>
    </p:spTree>
    <p:extLst>
      <p:ext uri="{BB962C8B-B14F-4D97-AF65-F5344CB8AC3E}">
        <p14:creationId xmlns:p14="http://schemas.microsoft.com/office/powerpoint/2010/main" val="805968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D319C51F-BEDB-293E-069C-D3E5AFD90235}"/>
              </a:ext>
            </a:extLst>
          </p:cNvPr>
          <p:cNvSpPr txBox="1">
            <a:spLocks/>
          </p:cNvSpPr>
          <p:nvPr/>
        </p:nvSpPr>
        <p:spPr>
          <a:xfrm>
            <a:off x="6252634" y="1510730"/>
            <a:ext cx="5229570" cy="4665746"/>
          </a:xfrm>
          <a:prstGeom prst="rect">
            <a:avLst/>
          </a:prstGeom>
          <a:solidFill>
            <a:schemeClr val="accent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chemeClr val="tx1"/>
              </a:buClr>
              <a:buSzTx/>
              <a:buFont typeface="Wingdings" panose="05000000000000000000" pitchFamily="2" charset="2"/>
              <a:buChar char="§"/>
              <a:tabLst/>
              <a:defRPr/>
            </a:pPr>
            <a:r>
              <a:rPr kumimoji="0" lang="en-US" sz="2800" b="0" i="0" u="none" strike="noStrike" kern="0" cap="none" spc="0" normalizeH="0" baseline="0" noProof="0" dirty="0">
                <a:ln>
                  <a:noFill/>
                </a:ln>
                <a:solidFill>
                  <a:schemeClr val="tx1"/>
                </a:solidFill>
                <a:effectLst/>
                <a:uLnTx/>
                <a:uFillTx/>
                <a:latin typeface="Calibri" panose="020F0502020204030204" pitchFamily="34" charset="0"/>
                <a:ea typeface="+mn-ea"/>
                <a:cs typeface="+mn-cs"/>
              </a:rPr>
              <a:t>ITK</a:t>
            </a:r>
          </a:p>
          <a:p>
            <a:pPr marL="742950" marR="0" lvl="1" indent="-285750" algn="l" defTabSz="914400" rtl="0" eaLnBrk="1" fontAlgn="base" latinLnBrk="0" hangingPunct="1">
              <a:lnSpc>
                <a:spcPct val="90000"/>
              </a:lnSpc>
              <a:spcBef>
                <a:spcPts val="1000"/>
              </a:spcBef>
              <a:spcAft>
                <a:spcPts val="700"/>
              </a:spcAft>
              <a:buClr>
                <a:schemeClr val="tx1"/>
              </a:buClr>
              <a:buSzTx/>
              <a:buFont typeface="Arial" panose="020B0604020202020204" pitchFamily="34" charset="0"/>
              <a:buChar char="‒"/>
              <a:tabLst/>
              <a:defRPr/>
            </a:pPr>
            <a:r>
              <a:rPr kumimoji="0" lang="en-US" sz="2600" b="0" i="0" u="none" strike="noStrike" kern="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Antibody-dependent cellular cytotoxicity (antibody therapy efficacy)</a:t>
            </a:r>
          </a:p>
          <a:p>
            <a:pPr marL="342900" marR="0" lvl="0" indent="-342900" algn="l" defTabSz="914400" rtl="0" eaLnBrk="1" fontAlgn="base" latinLnBrk="0" hangingPunct="1">
              <a:lnSpc>
                <a:spcPct val="90000"/>
              </a:lnSpc>
              <a:spcBef>
                <a:spcPts val="1000"/>
              </a:spcBef>
              <a:spcAft>
                <a:spcPts val="700"/>
              </a:spcAft>
              <a:buClr>
                <a:schemeClr val="tx1"/>
              </a:buClr>
              <a:buSzTx/>
              <a:buFont typeface="Wingdings" panose="05000000000000000000" pitchFamily="2" charset="2"/>
              <a:buChar char="§"/>
              <a:tabLst/>
              <a:defRPr/>
            </a:pPr>
            <a:r>
              <a:rPr kumimoji="0" lang="en-US" sz="2800" b="0" i="0" u="none" strike="noStrike" kern="0" cap="none" spc="0" normalizeH="0" baseline="0" noProof="0" dirty="0">
                <a:ln>
                  <a:noFill/>
                </a:ln>
                <a:solidFill>
                  <a:schemeClr val="tx1"/>
                </a:solidFill>
                <a:effectLst/>
                <a:uLnTx/>
                <a:uFillTx/>
                <a:latin typeface="Calibri" panose="020F0502020204030204" pitchFamily="34" charset="0"/>
                <a:ea typeface="+mn-ea"/>
                <a:cs typeface="+mn-cs"/>
              </a:rPr>
              <a:t>TEC</a:t>
            </a:r>
          </a:p>
          <a:p>
            <a:pPr marL="742950" marR="0" lvl="1" indent="-285750" algn="l" defTabSz="914400" rtl="0" eaLnBrk="1" fontAlgn="base" latinLnBrk="0" hangingPunct="1">
              <a:lnSpc>
                <a:spcPct val="90000"/>
              </a:lnSpc>
              <a:spcBef>
                <a:spcPts val="1000"/>
              </a:spcBef>
              <a:spcAft>
                <a:spcPts val="700"/>
              </a:spcAft>
              <a:buClr>
                <a:schemeClr val="tx1"/>
              </a:buClr>
              <a:buSzTx/>
              <a:buFont typeface="Arial" panose="020B0604020202020204" pitchFamily="34" charset="0"/>
              <a:buChar char="‒"/>
              <a:tabLst/>
              <a:defRPr/>
            </a:pPr>
            <a:r>
              <a:rPr kumimoji="0" lang="en-US" sz="2600" b="0" i="0" u="none" strike="noStrike" kern="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Platelet effects</a:t>
            </a:r>
          </a:p>
          <a:p>
            <a:pPr marL="342900" marR="0" lvl="0" indent="-342900" algn="l" defTabSz="914400" rtl="0" eaLnBrk="1" fontAlgn="base" latinLnBrk="0" hangingPunct="1">
              <a:lnSpc>
                <a:spcPct val="90000"/>
              </a:lnSpc>
              <a:spcBef>
                <a:spcPts val="1000"/>
              </a:spcBef>
              <a:spcAft>
                <a:spcPts val="700"/>
              </a:spcAft>
              <a:buClr>
                <a:schemeClr val="tx1"/>
              </a:buClr>
              <a:buSzTx/>
              <a:buFont typeface="Wingdings" panose="05000000000000000000" pitchFamily="2" charset="2"/>
              <a:buChar char="§"/>
              <a:tabLst/>
              <a:defRPr/>
            </a:pPr>
            <a:r>
              <a:rPr kumimoji="0" lang="en-US" sz="2800" b="0" i="0" u="none" strike="noStrike" kern="0" cap="none" spc="0" normalizeH="0" baseline="0" noProof="0" dirty="0">
                <a:ln>
                  <a:noFill/>
                </a:ln>
                <a:solidFill>
                  <a:schemeClr val="tx1"/>
                </a:solidFill>
                <a:effectLst/>
                <a:uLnTx/>
                <a:uFillTx/>
                <a:latin typeface="Calibri" panose="020F0502020204030204" pitchFamily="34" charset="0"/>
                <a:ea typeface="+mn-ea"/>
                <a:cs typeface="+mn-cs"/>
              </a:rPr>
              <a:t>JAK3</a:t>
            </a:r>
          </a:p>
          <a:p>
            <a:pPr marL="742950" marR="0" lvl="1" indent="-285750" algn="l" defTabSz="914400" rtl="0" eaLnBrk="1" fontAlgn="base" latinLnBrk="0" hangingPunct="1">
              <a:lnSpc>
                <a:spcPct val="90000"/>
              </a:lnSpc>
              <a:spcBef>
                <a:spcPts val="1000"/>
              </a:spcBef>
              <a:spcAft>
                <a:spcPts val="700"/>
              </a:spcAft>
              <a:buClr>
                <a:schemeClr val="tx1"/>
              </a:buClr>
              <a:buSzTx/>
              <a:buFont typeface="Arial" panose="020B0604020202020204" pitchFamily="34" charset="0"/>
              <a:buChar char="‒"/>
              <a:tabLst/>
              <a:defRPr/>
            </a:pPr>
            <a:r>
              <a:rPr kumimoji="0" lang="en-US" sz="2600" b="0" i="0" u="none" strike="noStrike" kern="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Immune effects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chemeClr val="tx1"/>
              </a:solidFill>
              <a:effectLst/>
              <a:uLnTx/>
              <a:uFillTx/>
              <a:latin typeface="Calibri" panose="020F0502020204030204" pitchFamily="34" charset="0"/>
              <a:ea typeface="+mn-ea"/>
              <a:cs typeface="+mn-cs"/>
            </a:endParaRPr>
          </a:p>
        </p:txBody>
      </p:sp>
      <p:sp>
        <p:nvSpPr>
          <p:cNvPr id="3" name="Title 1">
            <a:extLst>
              <a:ext uri="{FF2B5EF4-FFF2-40B4-BE49-F238E27FC236}">
                <a16:creationId xmlns:a16="http://schemas.microsoft.com/office/drawing/2014/main" id="{173105D7-6F52-439D-5195-FAB781141925}"/>
              </a:ext>
            </a:extLst>
          </p:cNvPr>
          <p:cNvSpPr>
            <a:spLocks noGrp="1"/>
          </p:cNvSpPr>
          <p:nvPr>
            <p:ph type="title"/>
          </p:nvPr>
        </p:nvSpPr>
        <p:spPr>
          <a:xfrm>
            <a:off x="609759" y="238127"/>
            <a:ext cx="10872444" cy="1103313"/>
          </a:xfrm>
        </p:spPr>
        <p:txBody>
          <a:bodyPr/>
          <a:lstStyle/>
          <a:p>
            <a:r>
              <a:rPr lang="en-US" dirty="0"/>
              <a:t>Off-Target Effects of Covalent BTK Inhibitors:</a:t>
            </a:r>
            <a:br>
              <a:rPr lang="en-US" dirty="0"/>
            </a:br>
            <a:r>
              <a:rPr lang="en-US" dirty="0"/>
              <a:t>Potential AEs</a:t>
            </a:r>
          </a:p>
        </p:txBody>
      </p:sp>
      <p:sp>
        <p:nvSpPr>
          <p:cNvPr id="4" name="Content Placeholder 2">
            <a:extLst>
              <a:ext uri="{FF2B5EF4-FFF2-40B4-BE49-F238E27FC236}">
                <a16:creationId xmlns:a16="http://schemas.microsoft.com/office/drawing/2014/main" id="{04BC25D8-887F-C359-A00C-482616D0234D}"/>
              </a:ext>
            </a:extLst>
          </p:cNvPr>
          <p:cNvSpPr>
            <a:spLocks noGrp="1"/>
          </p:cNvSpPr>
          <p:nvPr>
            <p:ph sz="half" idx="1"/>
          </p:nvPr>
        </p:nvSpPr>
        <p:spPr>
          <a:xfrm>
            <a:off x="601820" y="1510730"/>
            <a:ext cx="5309278" cy="4678738"/>
          </a:xfrm>
          <a:solidFill>
            <a:schemeClr val="accent1"/>
          </a:solidFill>
        </p:spPr>
        <p:txBody>
          <a:bodyPr/>
          <a:lstStyle/>
          <a:p>
            <a:pPr>
              <a:buClr>
                <a:schemeClr val="tx1"/>
              </a:buClr>
            </a:pPr>
            <a:r>
              <a:rPr lang="en-US" sz="2800" dirty="0">
                <a:solidFill>
                  <a:schemeClr val="tx1"/>
                </a:solidFill>
              </a:rPr>
              <a:t>EGFR </a:t>
            </a:r>
          </a:p>
          <a:p>
            <a:pPr lvl="1">
              <a:buClr>
                <a:schemeClr val="tx1"/>
              </a:buClr>
            </a:pPr>
            <a:r>
              <a:rPr lang="en-US" sz="2600" dirty="0">
                <a:solidFill>
                  <a:schemeClr val="tx1"/>
                </a:solidFill>
              </a:rPr>
              <a:t>Rash </a:t>
            </a:r>
          </a:p>
          <a:p>
            <a:pPr lvl="1">
              <a:buClr>
                <a:schemeClr val="tx1"/>
              </a:buClr>
            </a:pPr>
            <a:r>
              <a:rPr lang="en-US" sz="2600" dirty="0">
                <a:solidFill>
                  <a:schemeClr val="tx1"/>
                </a:solidFill>
              </a:rPr>
              <a:t>Cardiac toxicity </a:t>
            </a:r>
          </a:p>
          <a:p>
            <a:pPr lvl="1">
              <a:buClr>
                <a:schemeClr val="tx1"/>
              </a:buClr>
            </a:pPr>
            <a:r>
              <a:rPr lang="en-US" sz="2600" dirty="0">
                <a:solidFill>
                  <a:schemeClr val="tx1"/>
                </a:solidFill>
              </a:rPr>
              <a:t>Diarrhea</a:t>
            </a:r>
          </a:p>
          <a:p>
            <a:pPr>
              <a:buClr>
                <a:schemeClr val="tx1"/>
              </a:buClr>
            </a:pPr>
            <a:r>
              <a:rPr lang="en-US" sz="2800" dirty="0">
                <a:solidFill>
                  <a:schemeClr val="tx1"/>
                </a:solidFill>
              </a:rPr>
              <a:t>ERBB4</a:t>
            </a:r>
          </a:p>
          <a:p>
            <a:pPr lvl="1">
              <a:buClr>
                <a:schemeClr val="tx1"/>
              </a:buClr>
            </a:pPr>
            <a:r>
              <a:rPr lang="en-US" sz="2600" dirty="0">
                <a:solidFill>
                  <a:schemeClr val="tx1"/>
                </a:solidFill>
              </a:rPr>
              <a:t>Cardiac toxicity</a:t>
            </a:r>
          </a:p>
          <a:p>
            <a:pPr>
              <a:buClr>
                <a:schemeClr val="tx1"/>
              </a:buClr>
            </a:pPr>
            <a:r>
              <a:rPr lang="en-US" sz="2800" dirty="0">
                <a:solidFill>
                  <a:schemeClr val="tx1"/>
                </a:solidFill>
              </a:rPr>
              <a:t>BMX</a:t>
            </a:r>
          </a:p>
          <a:p>
            <a:pPr lvl="1">
              <a:buClr>
                <a:schemeClr val="tx1"/>
              </a:buClr>
            </a:pPr>
            <a:r>
              <a:rPr lang="en-US" sz="2600" dirty="0">
                <a:solidFill>
                  <a:schemeClr val="tx1"/>
                </a:solidFill>
              </a:rPr>
              <a:t>Cardiac toxicity </a:t>
            </a:r>
          </a:p>
        </p:txBody>
      </p:sp>
      <p:sp>
        <p:nvSpPr>
          <p:cNvPr id="5" name="Text Box 15">
            <a:extLst>
              <a:ext uri="{FF2B5EF4-FFF2-40B4-BE49-F238E27FC236}">
                <a16:creationId xmlns:a16="http://schemas.microsoft.com/office/drawing/2014/main" id="{583FA5F2-49FD-1ECB-CD4A-0225E5B63F8A}"/>
              </a:ext>
            </a:extLst>
          </p:cNvPr>
          <p:cNvSpPr txBox="1">
            <a:spLocks noChangeArrowheads="1"/>
          </p:cNvSpPr>
          <p:nvPr/>
        </p:nvSpPr>
        <p:spPr bwMode="auto">
          <a:xfrm>
            <a:off x="428036" y="639378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Bergl</a:t>
            </a:r>
            <a:r>
              <a:rPr kumimoji="0" lang="az-Cyrl-AZ"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ӧ</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 Scand J Immunol. 2015;82:208. </a:t>
            </a:r>
            <a:endParaRPr kumimoji="0" lang="da-DK"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85299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5121C-5E5F-C9FE-7E07-66663C737D71}"/>
            </a:ext>
          </a:extLst>
        </p:cNvPr>
        <p:cNvGrpSpPr/>
        <p:nvPr/>
      </p:nvGrpSpPr>
      <p:grpSpPr>
        <a:xfrm>
          <a:off x="0" y="0"/>
          <a:ext cx="0" cy="0"/>
          <a:chOff x="0" y="0"/>
          <a:chExt cx="0" cy="0"/>
        </a:xfrm>
      </p:grpSpPr>
      <p:sp>
        <p:nvSpPr>
          <p:cNvPr id="34" name="Content Placeholder 3">
            <a:extLst>
              <a:ext uri="{FF2B5EF4-FFF2-40B4-BE49-F238E27FC236}">
                <a16:creationId xmlns:a16="http://schemas.microsoft.com/office/drawing/2014/main" id="{BB7BFC95-4CB9-08DC-FE73-474C486EC569}"/>
              </a:ext>
            </a:extLst>
          </p:cNvPr>
          <p:cNvSpPr txBox="1">
            <a:spLocks/>
          </p:cNvSpPr>
          <p:nvPr/>
        </p:nvSpPr>
        <p:spPr bwMode="auto">
          <a:xfrm>
            <a:off x="4355908" y="1142339"/>
            <a:ext cx="3566160" cy="5081343"/>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1"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 name="Title 1">
            <a:extLst>
              <a:ext uri="{FF2B5EF4-FFF2-40B4-BE49-F238E27FC236}">
                <a16:creationId xmlns:a16="http://schemas.microsoft.com/office/drawing/2014/main" id="{6FFD5B79-4B59-2544-C661-840EEB0D9FDB}"/>
              </a:ext>
            </a:extLst>
          </p:cNvPr>
          <p:cNvSpPr txBox="1">
            <a:spLocks/>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Adverse Events of Available </a:t>
            </a:r>
            <a:r>
              <a:rPr lang="en-US" kern="0" dirty="0">
                <a:solidFill>
                  <a:srgbClr val="455560"/>
                </a:solidFill>
              </a:rPr>
              <a:t>Covalent </a:t>
            </a: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Inhibitors</a:t>
            </a:r>
          </a:p>
        </p:txBody>
      </p:sp>
      <p:sp>
        <p:nvSpPr>
          <p:cNvPr id="36" name="Content Placeholder 2">
            <a:extLst>
              <a:ext uri="{FF2B5EF4-FFF2-40B4-BE49-F238E27FC236}">
                <a16:creationId xmlns:a16="http://schemas.microsoft.com/office/drawing/2014/main" id="{1FFA7B29-F01E-51EF-5021-C562C3501EEE}"/>
              </a:ext>
            </a:extLst>
          </p:cNvPr>
          <p:cNvSpPr txBox="1">
            <a:spLocks/>
          </p:cNvSpPr>
          <p:nvPr/>
        </p:nvSpPr>
        <p:spPr bwMode="auto">
          <a:xfrm>
            <a:off x="522288" y="1142339"/>
            <a:ext cx="3566155" cy="5081343"/>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Bleeding consistent with “hemostatic failure” with bruising and subcutaneous bleeding with minor trauma in up to 50%</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Grade ≥3 hemorrhage: up to Bleeding consistent with “hemostatic failure” with bruising and subcutaneous bleeding with minor trauma in up to </a:t>
            </a:r>
          </a:p>
        </p:txBody>
      </p:sp>
      <p:sp>
        <p:nvSpPr>
          <p:cNvPr id="37" name="Content Placeholder 3">
            <a:extLst>
              <a:ext uri="{FF2B5EF4-FFF2-40B4-BE49-F238E27FC236}">
                <a16:creationId xmlns:a16="http://schemas.microsoft.com/office/drawing/2014/main" id="{0919E2B3-5C8B-0C7C-54FB-6CD6B408DC7E}"/>
              </a:ext>
            </a:extLst>
          </p:cNvPr>
          <p:cNvSpPr txBox="1">
            <a:spLocks/>
          </p:cNvSpPr>
          <p:nvPr/>
        </p:nvSpPr>
        <p:spPr bwMode="auto">
          <a:xfrm>
            <a:off x="8179729" y="1142339"/>
            <a:ext cx="3578883" cy="5081343"/>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1"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Text Box 11">
            <a:extLst>
              <a:ext uri="{FF2B5EF4-FFF2-40B4-BE49-F238E27FC236}">
                <a16:creationId xmlns:a16="http://schemas.microsoft.com/office/drawing/2014/main" id="{854E8EDF-1B27-F828-9B21-75F25DF336DC}"/>
              </a:ext>
            </a:extLst>
          </p:cNvPr>
          <p:cNvSpPr txBox="1">
            <a:spLocks noChangeArrowheads="1"/>
          </p:cNvSpPr>
          <p:nvPr/>
        </p:nvSpPr>
        <p:spPr bwMode="auto">
          <a:xfrm>
            <a:off x="414339" y="638865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Ibrutinib PI. Acalabrutinib PI. Zanubrutinib PI.</a:t>
            </a:r>
          </a:p>
        </p:txBody>
      </p:sp>
      <p:sp>
        <p:nvSpPr>
          <p:cNvPr id="39" name="Rectangle 38">
            <a:extLst>
              <a:ext uri="{FF2B5EF4-FFF2-40B4-BE49-F238E27FC236}">
                <a16:creationId xmlns:a16="http://schemas.microsoft.com/office/drawing/2014/main" id="{266F07D1-828F-2510-A780-DA28D340EF1F}"/>
              </a:ext>
            </a:extLst>
          </p:cNvPr>
          <p:cNvSpPr/>
          <p:nvPr/>
        </p:nvSpPr>
        <p:spPr bwMode="auto">
          <a:xfrm>
            <a:off x="522283" y="1142340"/>
            <a:ext cx="3566160" cy="341495"/>
          </a:xfrm>
          <a:prstGeom prst="rect">
            <a:avLst/>
          </a:prstGeom>
          <a:solidFill>
            <a:srgbClr val="015873"/>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p>
        </p:txBody>
      </p:sp>
      <p:sp>
        <p:nvSpPr>
          <p:cNvPr id="40" name="Content Placeholder 12">
            <a:extLst>
              <a:ext uri="{FF2B5EF4-FFF2-40B4-BE49-F238E27FC236}">
                <a16:creationId xmlns:a16="http://schemas.microsoft.com/office/drawing/2014/main" id="{8524C363-1761-BD59-3B3C-21008E7834FD}"/>
              </a:ext>
            </a:extLst>
          </p:cNvPr>
          <p:cNvSpPr txBox="1">
            <a:spLocks/>
          </p:cNvSpPr>
          <p:nvPr/>
        </p:nvSpPr>
        <p:spPr>
          <a:xfrm>
            <a:off x="505057" y="1770065"/>
            <a:ext cx="3566160" cy="1054393"/>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Neutropenia: 13%-29%</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Thrombocytopenia: 5%-17%</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Anemia: 0%-13%</a:t>
            </a:r>
          </a:p>
        </p:txBody>
      </p:sp>
      <p:sp>
        <p:nvSpPr>
          <p:cNvPr id="41" name="Rectangle 40">
            <a:extLst>
              <a:ext uri="{FF2B5EF4-FFF2-40B4-BE49-F238E27FC236}">
                <a16:creationId xmlns:a16="http://schemas.microsoft.com/office/drawing/2014/main" id="{A0993CDB-485C-7E3B-6253-D11D9BEF9C31}"/>
              </a:ext>
            </a:extLst>
          </p:cNvPr>
          <p:cNvSpPr/>
          <p:nvPr/>
        </p:nvSpPr>
        <p:spPr>
          <a:xfrm>
            <a:off x="522283" y="1484259"/>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Cytopenias (Grade 3/4)</a:t>
            </a:r>
          </a:p>
        </p:txBody>
      </p:sp>
      <p:sp>
        <p:nvSpPr>
          <p:cNvPr id="42" name="Content Placeholder 12">
            <a:extLst>
              <a:ext uri="{FF2B5EF4-FFF2-40B4-BE49-F238E27FC236}">
                <a16:creationId xmlns:a16="http://schemas.microsoft.com/office/drawing/2014/main" id="{DD080D58-EBCA-2AE0-D1D7-D15BCC46735C}"/>
              </a:ext>
            </a:extLst>
          </p:cNvPr>
          <p:cNvSpPr txBox="1">
            <a:spLocks/>
          </p:cNvSpPr>
          <p:nvPr/>
        </p:nvSpPr>
        <p:spPr>
          <a:xfrm>
            <a:off x="4351009" y="1770766"/>
            <a:ext cx="3566160" cy="1051065"/>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Neutropenia: 10%-23%</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Thrombocytopenia: 5%-8% </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Anemia: 5%-11%</a:t>
            </a:r>
          </a:p>
        </p:txBody>
      </p:sp>
      <p:sp>
        <p:nvSpPr>
          <p:cNvPr id="43" name="Rectangle 42">
            <a:extLst>
              <a:ext uri="{FF2B5EF4-FFF2-40B4-BE49-F238E27FC236}">
                <a16:creationId xmlns:a16="http://schemas.microsoft.com/office/drawing/2014/main" id="{E390BE86-DA46-7CA0-64E5-F4E16664C815}"/>
              </a:ext>
            </a:extLst>
          </p:cNvPr>
          <p:cNvSpPr/>
          <p:nvPr/>
        </p:nvSpPr>
        <p:spPr>
          <a:xfrm>
            <a:off x="4351009" y="1484259"/>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Cytopenias (Grade 3/4)</a:t>
            </a:r>
          </a:p>
        </p:txBody>
      </p:sp>
      <p:sp>
        <p:nvSpPr>
          <p:cNvPr id="44" name="Content Placeholder 12">
            <a:extLst>
              <a:ext uri="{FF2B5EF4-FFF2-40B4-BE49-F238E27FC236}">
                <a16:creationId xmlns:a16="http://schemas.microsoft.com/office/drawing/2014/main" id="{D83CAFC6-5E3A-90DE-836A-1DE4F19178F6}"/>
              </a:ext>
            </a:extLst>
          </p:cNvPr>
          <p:cNvSpPr txBox="1">
            <a:spLocks/>
          </p:cNvSpPr>
          <p:nvPr/>
        </p:nvSpPr>
        <p:spPr>
          <a:xfrm>
            <a:off x="538066" y="3135502"/>
            <a:ext cx="3566160" cy="496163"/>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14%-29%</a:t>
            </a:r>
          </a:p>
        </p:txBody>
      </p:sp>
      <p:sp>
        <p:nvSpPr>
          <p:cNvPr id="45" name="Rectangle 44">
            <a:extLst>
              <a:ext uri="{FF2B5EF4-FFF2-40B4-BE49-F238E27FC236}">
                <a16:creationId xmlns:a16="http://schemas.microsoft.com/office/drawing/2014/main" id="{DF049FF7-7147-2D72-7CAF-9F5E4DEFA0A2}"/>
              </a:ext>
            </a:extLst>
          </p:cNvPr>
          <p:cNvSpPr/>
          <p:nvPr/>
        </p:nvSpPr>
        <p:spPr>
          <a:xfrm>
            <a:off x="505057" y="2845103"/>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Infection (Grade 3-5)</a:t>
            </a:r>
          </a:p>
        </p:txBody>
      </p:sp>
      <p:sp>
        <p:nvSpPr>
          <p:cNvPr id="46" name="Content Placeholder 12">
            <a:extLst>
              <a:ext uri="{FF2B5EF4-FFF2-40B4-BE49-F238E27FC236}">
                <a16:creationId xmlns:a16="http://schemas.microsoft.com/office/drawing/2014/main" id="{CB63CA1E-A84B-4094-A70A-EC9467630645}"/>
              </a:ext>
            </a:extLst>
          </p:cNvPr>
          <p:cNvSpPr txBox="1">
            <a:spLocks/>
          </p:cNvSpPr>
          <p:nvPr/>
        </p:nvSpPr>
        <p:spPr>
          <a:xfrm>
            <a:off x="4351009" y="3148195"/>
            <a:ext cx="3566160" cy="496163"/>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11%-18%</a:t>
            </a:r>
          </a:p>
        </p:txBody>
      </p:sp>
      <p:sp>
        <p:nvSpPr>
          <p:cNvPr id="47" name="Rectangle 46">
            <a:extLst>
              <a:ext uri="{FF2B5EF4-FFF2-40B4-BE49-F238E27FC236}">
                <a16:creationId xmlns:a16="http://schemas.microsoft.com/office/drawing/2014/main" id="{B4F70105-2218-7968-FACF-75A4146B4D14}"/>
              </a:ext>
            </a:extLst>
          </p:cNvPr>
          <p:cNvSpPr/>
          <p:nvPr/>
        </p:nvSpPr>
        <p:spPr>
          <a:xfrm>
            <a:off x="4360092" y="2843371"/>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Infection (Grade 3-5)</a:t>
            </a:r>
          </a:p>
        </p:txBody>
      </p:sp>
      <p:sp>
        <p:nvSpPr>
          <p:cNvPr id="49" name="Rectangle 48">
            <a:extLst>
              <a:ext uri="{FF2B5EF4-FFF2-40B4-BE49-F238E27FC236}">
                <a16:creationId xmlns:a16="http://schemas.microsoft.com/office/drawing/2014/main" id="{0DA760FA-D345-CB53-AECF-FD36B9108028}"/>
              </a:ext>
            </a:extLst>
          </p:cNvPr>
          <p:cNvSpPr/>
          <p:nvPr/>
        </p:nvSpPr>
        <p:spPr>
          <a:xfrm>
            <a:off x="534994" y="3647281"/>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Bruising and Hemorrhage</a:t>
            </a:r>
          </a:p>
        </p:txBody>
      </p:sp>
      <p:sp>
        <p:nvSpPr>
          <p:cNvPr id="50" name="Content Placeholder 1">
            <a:extLst>
              <a:ext uri="{FF2B5EF4-FFF2-40B4-BE49-F238E27FC236}">
                <a16:creationId xmlns:a16="http://schemas.microsoft.com/office/drawing/2014/main" id="{7B86F4E9-E337-82F8-2B6D-40F3A4372ACB}"/>
              </a:ext>
            </a:extLst>
          </p:cNvPr>
          <p:cNvSpPr txBox="1">
            <a:spLocks/>
          </p:cNvSpPr>
          <p:nvPr/>
        </p:nvSpPr>
        <p:spPr>
          <a:xfrm>
            <a:off x="4351009" y="5368551"/>
            <a:ext cx="3566160" cy="673622"/>
          </a:xfrm>
          <a:prstGeom prst="rect">
            <a:avLst/>
          </a:prstGeom>
          <a:noFill/>
          <a:ln>
            <a:noFill/>
            <a:prstDash val="sysDash"/>
          </a:ln>
        </p:spPr>
        <p:txBody>
          <a:bodyPr tIns="137160">
            <a:noAutofit/>
          </a:bodyPr>
          <a:lstStyle>
            <a:defPPr>
              <a:defRPr lang="en-US"/>
            </a:defPPr>
            <a:lvl1pPr marL="342900" indent="-342900" eaLnBrk="1" hangingPunct="1">
              <a:lnSpc>
                <a:spcPct val="90000"/>
              </a:lnSpc>
              <a:spcBef>
                <a:spcPts val="600"/>
              </a:spcBef>
              <a:spcAft>
                <a:spcPts val="0"/>
              </a:spcAft>
              <a:buClr>
                <a:schemeClr val="bg1"/>
              </a:buClr>
              <a:buSzPct val="100000"/>
              <a:buFont typeface="Wingdings" panose="05000000000000000000" pitchFamily="2" charset="2"/>
              <a:buChar char="§"/>
              <a:defRPr sz="1600">
                <a:solidFill>
                  <a:schemeClr val="bg1"/>
                </a:solidFill>
                <a:latin typeface="Calibri" panose="020F0502020204030204" pitchFamily="34" charset="0"/>
                <a:cs typeface="+mn-cs"/>
              </a:defRPr>
            </a:lvl1pPr>
            <a:lvl2pPr marL="742950" indent="-285750" eaLnBrk="1" hangingPunct="1">
              <a:spcBef>
                <a:spcPct val="20000"/>
              </a:spcBef>
              <a:buChar char="–"/>
              <a:defRPr sz="2200">
                <a:latin typeface="+mn-lt"/>
              </a:defRPr>
            </a:lvl2pPr>
            <a:lvl3pPr marL="1143000" indent="-228600" eaLnBrk="1" hangingPunct="1">
              <a:spcBef>
                <a:spcPct val="20000"/>
              </a:spcBef>
              <a:buChar char="•"/>
              <a:defRPr sz="2000">
                <a:latin typeface="+mn-lt"/>
              </a:defRPr>
            </a:lvl3pPr>
            <a:lvl4pPr marL="1600200" indent="-228600" eaLnBrk="1" hangingPunct="1">
              <a:spcBef>
                <a:spcPct val="20000"/>
              </a:spcBef>
              <a:buChar char="–"/>
              <a:defRPr>
                <a:latin typeface="+mn-lt"/>
              </a:defRPr>
            </a:lvl4pPr>
            <a:lvl5pPr marL="2057400" indent="-228600" eaLnBrk="1" hangingPunct="1">
              <a:spcBef>
                <a:spcPct val="20000"/>
              </a:spcBef>
              <a:buChar char="»"/>
              <a:defRPr sz="1600">
                <a:latin typeface="+mn-lt"/>
              </a:defRPr>
            </a:lvl5pPr>
            <a:lvl6pPr marL="2514600" indent="-228600" fontAlgn="base">
              <a:spcBef>
                <a:spcPct val="20000"/>
              </a:spcBef>
              <a:spcAft>
                <a:spcPct val="0"/>
              </a:spcAft>
              <a:buChar char="»"/>
              <a:defRPr sz="1600">
                <a:latin typeface="+mn-lt"/>
              </a:defRPr>
            </a:lvl6pPr>
            <a:lvl7pPr marL="2971800" indent="-228600" fontAlgn="base">
              <a:spcBef>
                <a:spcPct val="20000"/>
              </a:spcBef>
              <a:spcAft>
                <a:spcPct val="0"/>
              </a:spcAft>
              <a:buChar char="»"/>
              <a:defRPr sz="1600">
                <a:latin typeface="+mn-lt"/>
              </a:defRPr>
            </a:lvl7pPr>
            <a:lvl8pPr marL="3429000" indent="-228600" fontAlgn="base">
              <a:spcBef>
                <a:spcPct val="20000"/>
              </a:spcBef>
              <a:spcAft>
                <a:spcPct val="0"/>
              </a:spcAft>
              <a:buChar char="»"/>
              <a:defRPr sz="1600">
                <a:latin typeface="+mn-lt"/>
              </a:defRPr>
            </a:lvl8pPr>
            <a:lvl9pPr marL="3886200" indent="-228600" fontAlgn="base">
              <a:spcBef>
                <a:spcPct val="20000"/>
              </a:spcBef>
              <a:spcAft>
                <a:spcPct val="0"/>
              </a:spcAft>
              <a:buChar char="»"/>
              <a:defRPr sz="1600">
                <a:latin typeface="+mn-lt"/>
              </a:defRPr>
            </a:lvl9pPr>
          </a:lstStyle>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Lymphocytosis: 26%</a:t>
            </a:r>
          </a:p>
          <a:p>
            <a:pPr marL="0" marR="0" lvl="0" indent="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p:txBody>
      </p:sp>
      <p:sp>
        <p:nvSpPr>
          <p:cNvPr id="51" name="Rectangle 50">
            <a:extLst>
              <a:ext uri="{FF2B5EF4-FFF2-40B4-BE49-F238E27FC236}">
                <a16:creationId xmlns:a16="http://schemas.microsoft.com/office/drawing/2014/main" id="{18531464-F410-C3EB-D5F3-5EDF5783F802}"/>
              </a:ext>
            </a:extLst>
          </p:cNvPr>
          <p:cNvSpPr/>
          <p:nvPr/>
        </p:nvSpPr>
        <p:spPr>
          <a:xfrm>
            <a:off x="4362847" y="3647574"/>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Bruising and Hemorrhage</a:t>
            </a:r>
          </a:p>
        </p:txBody>
      </p:sp>
      <p:sp>
        <p:nvSpPr>
          <p:cNvPr id="52" name="Rectangle 51">
            <a:extLst>
              <a:ext uri="{FF2B5EF4-FFF2-40B4-BE49-F238E27FC236}">
                <a16:creationId xmlns:a16="http://schemas.microsoft.com/office/drawing/2014/main" id="{C0DA0EBE-A721-88FC-810D-523971542BE1}"/>
              </a:ext>
            </a:extLst>
          </p:cNvPr>
          <p:cNvSpPr/>
          <p:nvPr/>
        </p:nvSpPr>
        <p:spPr bwMode="auto">
          <a:xfrm>
            <a:off x="8192345" y="1142340"/>
            <a:ext cx="3566160" cy="341495"/>
          </a:xfrm>
          <a:prstGeom prst="rect">
            <a:avLst/>
          </a:prstGeom>
          <a:solidFill>
            <a:srgbClr val="682E74"/>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a:t>
            </a:r>
          </a:p>
        </p:txBody>
      </p:sp>
      <p:sp>
        <p:nvSpPr>
          <p:cNvPr id="53" name="Rectangle 52">
            <a:extLst>
              <a:ext uri="{FF2B5EF4-FFF2-40B4-BE49-F238E27FC236}">
                <a16:creationId xmlns:a16="http://schemas.microsoft.com/office/drawing/2014/main" id="{60257D88-CDFC-57BA-A5B6-6AE3D170B2B7}"/>
              </a:ext>
            </a:extLst>
          </p:cNvPr>
          <p:cNvSpPr/>
          <p:nvPr/>
        </p:nvSpPr>
        <p:spPr bwMode="auto">
          <a:xfrm>
            <a:off x="4351009" y="1142339"/>
            <a:ext cx="3566160" cy="341495"/>
          </a:xfrm>
          <a:prstGeom prst="rect">
            <a:avLst/>
          </a:prstGeom>
          <a:solidFill>
            <a:srgbClr val="E1471D"/>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Acalabrutinib</a:t>
            </a:r>
          </a:p>
        </p:txBody>
      </p:sp>
      <p:sp>
        <p:nvSpPr>
          <p:cNvPr id="54" name="Content Placeholder 12">
            <a:extLst>
              <a:ext uri="{FF2B5EF4-FFF2-40B4-BE49-F238E27FC236}">
                <a16:creationId xmlns:a16="http://schemas.microsoft.com/office/drawing/2014/main" id="{8D2A2C8F-F47D-C995-AD74-1D577D1DBF60}"/>
              </a:ext>
            </a:extLst>
          </p:cNvPr>
          <p:cNvSpPr txBox="1">
            <a:spLocks/>
          </p:cNvSpPr>
          <p:nvPr/>
        </p:nvSpPr>
        <p:spPr>
          <a:xfrm>
            <a:off x="8192345" y="1763872"/>
            <a:ext cx="3566160" cy="1078062"/>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Neutropenia: 15%-27%</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Thrombocytopenia: 5%-10%</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Anemia: 8%</a:t>
            </a:r>
          </a:p>
        </p:txBody>
      </p:sp>
      <p:sp>
        <p:nvSpPr>
          <p:cNvPr id="55" name="Rectangle 54">
            <a:extLst>
              <a:ext uri="{FF2B5EF4-FFF2-40B4-BE49-F238E27FC236}">
                <a16:creationId xmlns:a16="http://schemas.microsoft.com/office/drawing/2014/main" id="{A3C6D75B-E09B-BBAF-B6CF-A23F24DD86C6}"/>
              </a:ext>
            </a:extLst>
          </p:cNvPr>
          <p:cNvSpPr/>
          <p:nvPr/>
        </p:nvSpPr>
        <p:spPr>
          <a:xfrm>
            <a:off x="8192345" y="1466974"/>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Cytopenias (Grade 3/4)</a:t>
            </a:r>
          </a:p>
        </p:txBody>
      </p:sp>
      <p:sp>
        <p:nvSpPr>
          <p:cNvPr id="56" name="Content Placeholder 12">
            <a:extLst>
              <a:ext uri="{FF2B5EF4-FFF2-40B4-BE49-F238E27FC236}">
                <a16:creationId xmlns:a16="http://schemas.microsoft.com/office/drawing/2014/main" id="{4543D5CF-5D1D-386A-533A-4193F2ED337C}"/>
              </a:ext>
            </a:extLst>
          </p:cNvPr>
          <p:cNvSpPr txBox="1">
            <a:spLocks/>
          </p:cNvSpPr>
          <p:nvPr/>
        </p:nvSpPr>
        <p:spPr>
          <a:xfrm>
            <a:off x="8138430" y="3179770"/>
            <a:ext cx="3566160" cy="464588"/>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23%</a:t>
            </a:r>
          </a:p>
        </p:txBody>
      </p:sp>
      <p:sp>
        <p:nvSpPr>
          <p:cNvPr id="57" name="Rectangle 56">
            <a:extLst>
              <a:ext uri="{FF2B5EF4-FFF2-40B4-BE49-F238E27FC236}">
                <a16:creationId xmlns:a16="http://schemas.microsoft.com/office/drawing/2014/main" id="{D95C9668-77B0-53E1-D8FC-4DD8B533E33E}"/>
              </a:ext>
            </a:extLst>
          </p:cNvPr>
          <p:cNvSpPr/>
          <p:nvPr/>
        </p:nvSpPr>
        <p:spPr>
          <a:xfrm>
            <a:off x="8167891" y="2843371"/>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Infection (Grade 3-5)</a:t>
            </a:r>
          </a:p>
        </p:txBody>
      </p:sp>
      <p:sp>
        <p:nvSpPr>
          <p:cNvPr id="58" name="Content Placeholder 1">
            <a:extLst>
              <a:ext uri="{FF2B5EF4-FFF2-40B4-BE49-F238E27FC236}">
                <a16:creationId xmlns:a16="http://schemas.microsoft.com/office/drawing/2014/main" id="{FCB9AFFE-F989-788A-B0D5-BE9B0E481469}"/>
              </a:ext>
            </a:extLst>
          </p:cNvPr>
          <p:cNvSpPr txBox="1">
            <a:spLocks/>
          </p:cNvSpPr>
          <p:nvPr/>
        </p:nvSpPr>
        <p:spPr>
          <a:xfrm>
            <a:off x="8175226" y="5670599"/>
            <a:ext cx="3566160" cy="464087"/>
          </a:xfrm>
          <a:prstGeom prst="rect">
            <a:avLst/>
          </a:prstGeom>
          <a:noFill/>
          <a:ln>
            <a:noFill/>
            <a:prstDash val="sysDash"/>
          </a:ln>
        </p:spPr>
        <p:txBody>
          <a:bodyPr tIns="137160">
            <a:noAutofit/>
          </a:bodyPr>
          <a:lstStyle>
            <a:defPPr>
              <a:defRPr lang="en-US"/>
            </a:defPPr>
            <a:lvl1pPr marL="342900" indent="-342900" eaLnBrk="1" hangingPunct="1">
              <a:lnSpc>
                <a:spcPct val="90000"/>
              </a:lnSpc>
              <a:spcBef>
                <a:spcPts val="600"/>
              </a:spcBef>
              <a:spcAft>
                <a:spcPts val="0"/>
              </a:spcAft>
              <a:buClr>
                <a:schemeClr val="bg1"/>
              </a:buClr>
              <a:buSzPct val="100000"/>
              <a:buFont typeface="Wingdings" panose="05000000000000000000" pitchFamily="2" charset="2"/>
              <a:buChar char="§"/>
              <a:defRPr sz="1600">
                <a:solidFill>
                  <a:schemeClr val="bg1"/>
                </a:solidFill>
                <a:latin typeface="Calibri" panose="020F0502020204030204" pitchFamily="34" charset="0"/>
                <a:cs typeface="+mn-cs"/>
              </a:defRPr>
            </a:lvl1pPr>
            <a:lvl2pPr marL="742950" indent="-285750" eaLnBrk="1" hangingPunct="1">
              <a:spcBef>
                <a:spcPct val="20000"/>
              </a:spcBef>
              <a:buChar char="–"/>
              <a:defRPr sz="2200">
                <a:latin typeface="+mn-lt"/>
              </a:defRPr>
            </a:lvl2pPr>
            <a:lvl3pPr marL="1143000" indent="-228600" eaLnBrk="1" hangingPunct="1">
              <a:spcBef>
                <a:spcPct val="20000"/>
              </a:spcBef>
              <a:buChar char="•"/>
              <a:defRPr sz="2000">
                <a:latin typeface="+mn-lt"/>
              </a:defRPr>
            </a:lvl3pPr>
            <a:lvl4pPr marL="1600200" indent="-228600" eaLnBrk="1" hangingPunct="1">
              <a:spcBef>
                <a:spcPct val="20000"/>
              </a:spcBef>
              <a:buChar char="–"/>
              <a:defRPr>
                <a:latin typeface="+mn-lt"/>
              </a:defRPr>
            </a:lvl4pPr>
            <a:lvl5pPr marL="2057400" indent="-228600" eaLnBrk="1" hangingPunct="1">
              <a:spcBef>
                <a:spcPct val="20000"/>
              </a:spcBef>
              <a:buChar char="»"/>
              <a:defRPr sz="1600">
                <a:latin typeface="+mn-lt"/>
              </a:defRPr>
            </a:lvl5pPr>
            <a:lvl6pPr marL="2514600" indent="-228600" fontAlgn="base">
              <a:spcBef>
                <a:spcPct val="20000"/>
              </a:spcBef>
              <a:spcAft>
                <a:spcPct val="0"/>
              </a:spcAft>
              <a:buChar char="»"/>
              <a:defRPr sz="1600">
                <a:latin typeface="+mn-lt"/>
              </a:defRPr>
            </a:lvl6pPr>
            <a:lvl7pPr marL="2971800" indent="-228600" fontAlgn="base">
              <a:spcBef>
                <a:spcPct val="20000"/>
              </a:spcBef>
              <a:spcAft>
                <a:spcPct val="0"/>
              </a:spcAft>
              <a:buChar char="»"/>
              <a:defRPr sz="1600">
                <a:latin typeface="+mn-lt"/>
              </a:defRPr>
            </a:lvl7pPr>
            <a:lvl8pPr marL="3429000" indent="-228600" fontAlgn="base">
              <a:spcBef>
                <a:spcPct val="20000"/>
              </a:spcBef>
              <a:spcAft>
                <a:spcPct val="0"/>
              </a:spcAft>
              <a:buChar char="»"/>
              <a:defRPr sz="1600">
                <a:latin typeface="+mn-lt"/>
              </a:defRPr>
            </a:lvl8pPr>
            <a:lvl9pPr marL="3886200" indent="-228600" fontAlgn="base">
              <a:spcBef>
                <a:spcPct val="20000"/>
              </a:spcBef>
              <a:spcAft>
                <a:spcPct val="0"/>
              </a:spcAft>
              <a:buChar char="»"/>
              <a:defRPr sz="1600">
                <a:latin typeface="+mn-lt"/>
              </a:defRPr>
            </a:lvl9pPr>
          </a:lstStyle>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Lymphocytosis: 41%</a:t>
            </a:r>
          </a:p>
          <a:p>
            <a:pPr marL="0" marR="0" lvl="0" indent="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p:txBody>
      </p:sp>
      <p:sp>
        <p:nvSpPr>
          <p:cNvPr id="59" name="Rectangle 58">
            <a:extLst>
              <a:ext uri="{FF2B5EF4-FFF2-40B4-BE49-F238E27FC236}">
                <a16:creationId xmlns:a16="http://schemas.microsoft.com/office/drawing/2014/main" id="{04BD426F-7BEF-BE3C-8DDB-B5A7014F8209}"/>
              </a:ext>
            </a:extLst>
          </p:cNvPr>
          <p:cNvSpPr/>
          <p:nvPr/>
        </p:nvSpPr>
        <p:spPr>
          <a:xfrm>
            <a:off x="8178282" y="3647574"/>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Bruising and Hemorrhage</a:t>
            </a:r>
          </a:p>
        </p:txBody>
      </p:sp>
      <p:sp>
        <p:nvSpPr>
          <p:cNvPr id="60" name="Content Placeholder 12">
            <a:extLst>
              <a:ext uri="{FF2B5EF4-FFF2-40B4-BE49-F238E27FC236}">
                <a16:creationId xmlns:a16="http://schemas.microsoft.com/office/drawing/2014/main" id="{82A8ADF4-7F1F-63A7-CA28-250A8FC5A3C9}"/>
              </a:ext>
            </a:extLst>
          </p:cNvPr>
          <p:cNvSpPr txBox="1">
            <a:spLocks/>
          </p:cNvSpPr>
          <p:nvPr/>
        </p:nvSpPr>
        <p:spPr>
          <a:xfrm>
            <a:off x="563582" y="4001451"/>
            <a:ext cx="3566160" cy="1372290"/>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Bleeding consistent with </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“hemostatic failure” with bruising </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and SC bleeding with minor trauma in up to 50%</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Grade ≥3 hemorrhage: up to 6%</a:t>
            </a:r>
          </a:p>
        </p:txBody>
      </p:sp>
      <p:sp>
        <p:nvSpPr>
          <p:cNvPr id="61" name="Rectangle 60">
            <a:extLst>
              <a:ext uri="{FF2B5EF4-FFF2-40B4-BE49-F238E27FC236}">
                <a16:creationId xmlns:a16="http://schemas.microsoft.com/office/drawing/2014/main" id="{15BA63A3-1967-D34E-ED9A-E6B77FAD7CE4}"/>
              </a:ext>
            </a:extLst>
          </p:cNvPr>
          <p:cNvSpPr/>
          <p:nvPr/>
        </p:nvSpPr>
        <p:spPr>
          <a:xfrm>
            <a:off x="534994" y="5361146"/>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Lymphocytosis</a:t>
            </a:r>
          </a:p>
        </p:txBody>
      </p:sp>
      <p:sp>
        <p:nvSpPr>
          <p:cNvPr id="62" name="Content Placeholder 12">
            <a:extLst>
              <a:ext uri="{FF2B5EF4-FFF2-40B4-BE49-F238E27FC236}">
                <a16:creationId xmlns:a16="http://schemas.microsoft.com/office/drawing/2014/main" id="{FE0D32E6-4B5E-2FD7-96B7-FD3C19B67132}"/>
              </a:ext>
            </a:extLst>
          </p:cNvPr>
          <p:cNvSpPr txBox="1">
            <a:spLocks/>
          </p:cNvSpPr>
          <p:nvPr/>
        </p:nvSpPr>
        <p:spPr>
          <a:xfrm>
            <a:off x="4358001" y="4007668"/>
            <a:ext cx="3566160" cy="1372290"/>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Overall, bleeding events including bruising and petechiae of any grade occurred in ~30% of patients</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Grade ≥3 hemorrhage: up to 3%</a:t>
            </a:r>
          </a:p>
        </p:txBody>
      </p:sp>
      <p:sp>
        <p:nvSpPr>
          <p:cNvPr id="63" name="Content Placeholder 12">
            <a:extLst>
              <a:ext uri="{FF2B5EF4-FFF2-40B4-BE49-F238E27FC236}">
                <a16:creationId xmlns:a16="http://schemas.microsoft.com/office/drawing/2014/main" id="{E21554AE-3CB6-F2BD-E536-543A9C5C6746}"/>
              </a:ext>
            </a:extLst>
          </p:cNvPr>
          <p:cNvSpPr txBox="1">
            <a:spLocks/>
          </p:cNvSpPr>
          <p:nvPr/>
        </p:nvSpPr>
        <p:spPr>
          <a:xfrm>
            <a:off x="8160511" y="4018743"/>
            <a:ext cx="3566160" cy="1372290"/>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Bleeding events including bruising </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and petechiae of any grade occurred in 50% of patients</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Grade ≥3 hemorrhage: 2%</a:t>
            </a:r>
          </a:p>
        </p:txBody>
      </p:sp>
      <p:sp>
        <p:nvSpPr>
          <p:cNvPr id="64" name="Rectangle 63">
            <a:extLst>
              <a:ext uri="{FF2B5EF4-FFF2-40B4-BE49-F238E27FC236}">
                <a16:creationId xmlns:a16="http://schemas.microsoft.com/office/drawing/2014/main" id="{FBA173F0-E53E-E719-6677-928230B9542B}"/>
              </a:ext>
            </a:extLst>
          </p:cNvPr>
          <p:cNvSpPr/>
          <p:nvPr/>
        </p:nvSpPr>
        <p:spPr>
          <a:xfrm>
            <a:off x="4368391" y="5358469"/>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Lymphocytosis</a:t>
            </a:r>
          </a:p>
        </p:txBody>
      </p:sp>
      <p:sp>
        <p:nvSpPr>
          <p:cNvPr id="65" name="Rectangle 64">
            <a:extLst>
              <a:ext uri="{FF2B5EF4-FFF2-40B4-BE49-F238E27FC236}">
                <a16:creationId xmlns:a16="http://schemas.microsoft.com/office/drawing/2014/main" id="{CF3AFEEB-B005-420E-3E7A-4A3828F247A1}"/>
              </a:ext>
            </a:extLst>
          </p:cNvPr>
          <p:cNvSpPr/>
          <p:nvPr/>
        </p:nvSpPr>
        <p:spPr>
          <a:xfrm>
            <a:off x="8192345" y="5358469"/>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Lymphocytosis</a:t>
            </a:r>
          </a:p>
        </p:txBody>
      </p:sp>
      <p:sp>
        <p:nvSpPr>
          <p:cNvPr id="2" name="Content Placeholder 1">
            <a:extLst>
              <a:ext uri="{FF2B5EF4-FFF2-40B4-BE49-F238E27FC236}">
                <a16:creationId xmlns:a16="http://schemas.microsoft.com/office/drawing/2014/main" id="{DAE8332C-A246-30BE-A95D-C717C7CF257C}"/>
              </a:ext>
            </a:extLst>
          </p:cNvPr>
          <p:cNvSpPr txBox="1">
            <a:spLocks/>
          </p:cNvSpPr>
          <p:nvPr/>
        </p:nvSpPr>
        <p:spPr>
          <a:xfrm>
            <a:off x="583821" y="5665725"/>
            <a:ext cx="3566160" cy="464087"/>
          </a:xfrm>
          <a:prstGeom prst="rect">
            <a:avLst/>
          </a:prstGeom>
          <a:noFill/>
          <a:ln>
            <a:noFill/>
            <a:prstDash val="sysDash"/>
          </a:ln>
        </p:spPr>
        <p:txBody>
          <a:bodyPr tIns="137160">
            <a:noAutofit/>
          </a:bodyPr>
          <a:lstStyle>
            <a:defPPr>
              <a:defRPr lang="en-US"/>
            </a:defPPr>
            <a:lvl1pPr marL="342900" indent="-342900" eaLnBrk="1" hangingPunct="1">
              <a:lnSpc>
                <a:spcPct val="90000"/>
              </a:lnSpc>
              <a:spcBef>
                <a:spcPts val="600"/>
              </a:spcBef>
              <a:spcAft>
                <a:spcPts val="0"/>
              </a:spcAft>
              <a:buClr>
                <a:schemeClr val="bg1"/>
              </a:buClr>
              <a:buSzPct val="100000"/>
              <a:buFont typeface="Wingdings" panose="05000000000000000000" pitchFamily="2" charset="2"/>
              <a:buChar char="§"/>
              <a:defRPr sz="1600">
                <a:solidFill>
                  <a:schemeClr val="bg1"/>
                </a:solidFill>
                <a:latin typeface="Calibri" panose="020F0502020204030204" pitchFamily="34" charset="0"/>
                <a:cs typeface="+mn-cs"/>
              </a:defRPr>
            </a:lvl1pPr>
            <a:lvl2pPr marL="742950" indent="-285750" eaLnBrk="1" hangingPunct="1">
              <a:spcBef>
                <a:spcPct val="20000"/>
              </a:spcBef>
              <a:buChar char="–"/>
              <a:defRPr sz="2200">
                <a:latin typeface="+mn-lt"/>
              </a:defRPr>
            </a:lvl2pPr>
            <a:lvl3pPr marL="1143000" indent="-228600" eaLnBrk="1" hangingPunct="1">
              <a:spcBef>
                <a:spcPct val="20000"/>
              </a:spcBef>
              <a:buChar char="•"/>
              <a:defRPr sz="2000">
                <a:latin typeface="+mn-lt"/>
              </a:defRPr>
            </a:lvl3pPr>
            <a:lvl4pPr marL="1600200" indent="-228600" eaLnBrk="1" hangingPunct="1">
              <a:spcBef>
                <a:spcPct val="20000"/>
              </a:spcBef>
              <a:buChar char="–"/>
              <a:defRPr>
                <a:latin typeface="+mn-lt"/>
              </a:defRPr>
            </a:lvl4pPr>
            <a:lvl5pPr marL="2057400" indent="-228600" eaLnBrk="1" hangingPunct="1">
              <a:spcBef>
                <a:spcPct val="20000"/>
              </a:spcBef>
              <a:buChar char="»"/>
              <a:defRPr sz="1600">
                <a:latin typeface="+mn-lt"/>
              </a:defRPr>
            </a:lvl5pPr>
            <a:lvl6pPr marL="2514600" indent="-228600" fontAlgn="base">
              <a:spcBef>
                <a:spcPct val="20000"/>
              </a:spcBef>
              <a:spcAft>
                <a:spcPct val="0"/>
              </a:spcAft>
              <a:buChar char="»"/>
              <a:defRPr sz="1600">
                <a:latin typeface="+mn-lt"/>
              </a:defRPr>
            </a:lvl6pPr>
            <a:lvl7pPr marL="2971800" indent="-228600" fontAlgn="base">
              <a:spcBef>
                <a:spcPct val="20000"/>
              </a:spcBef>
              <a:spcAft>
                <a:spcPct val="0"/>
              </a:spcAft>
              <a:buChar char="»"/>
              <a:defRPr sz="1600">
                <a:latin typeface="+mn-lt"/>
              </a:defRPr>
            </a:lvl7pPr>
            <a:lvl8pPr marL="3429000" indent="-228600" fontAlgn="base">
              <a:spcBef>
                <a:spcPct val="20000"/>
              </a:spcBef>
              <a:spcAft>
                <a:spcPct val="0"/>
              </a:spcAft>
              <a:buChar char="»"/>
              <a:defRPr sz="1600">
                <a:latin typeface="+mn-lt"/>
              </a:defRPr>
            </a:lvl8pPr>
            <a:lvl9pPr marL="3886200" indent="-228600" fontAlgn="base">
              <a:spcBef>
                <a:spcPct val="20000"/>
              </a:spcBef>
              <a:spcAft>
                <a:spcPct val="0"/>
              </a:spcAft>
              <a:buChar char="»"/>
              <a:defRPr sz="1600">
                <a:latin typeface="+mn-lt"/>
              </a:defRPr>
            </a:lvl9pPr>
          </a:lstStyle>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Lymphocytosis: 77%</a:t>
            </a:r>
          </a:p>
          <a:p>
            <a:pPr marL="0" marR="0" lvl="0" indent="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None/>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a:p>
            <a:pPr marL="182880" marR="0" lvl="0" indent="-182880" algn="l" defTabSz="914400" rtl="0" eaLnBrk="1" fontAlgn="auto"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3970709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3">
            <a:extLst>
              <a:ext uri="{FF2B5EF4-FFF2-40B4-BE49-F238E27FC236}">
                <a16:creationId xmlns:a16="http://schemas.microsoft.com/office/drawing/2014/main" id="{204ADA80-4087-5893-1FC6-683DB740CD2E}"/>
              </a:ext>
            </a:extLst>
          </p:cNvPr>
          <p:cNvSpPr txBox="1">
            <a:spLocks/>
          </p:cNvSpPr>
          <p:nvPr/>
        </p:nvSpPr>
        <p:spPr bwMode="auto">
          <a:xfrm>
            <a:off x="4355908" y="1775375"/>
            <a:ext cx="3566160" cy="2173617"/>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1"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 name="Title 1">
            <a:extLst>
              <a:ext uri="{FF2B5EF4-FFF2-40B4-BE49-F238E27FC236}">
                <a16:creationId xmlns:a16="http://schemas.microsoft.com/office/drawing/2014/main" id="{07BE40B3-38EC-AE66-552B-AE31BDD31AF5}"/>
              </a:ext>
            </a:extLst>
          </p:cNvPr>
          <p:cNvSpPr txBox="1">
            <a:spLocks/>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Cardiac Adverse Events of Available </a:t>
            </a:r>
            <a:r>
              <a:rPr lang="en-US" kern="0" dirty="0">
                <a:solidFill>
                  <a:srgbClr val="455560"/>
                </a:solidFill>
              </a:rPr>
              <a:t>Covalent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Inhibitors</a:t>
            </a:r>
          </a:p>
        </p:txBody>
      </p:sp>
      <p:sp>
        <p:nvSpPr>
          <p:cNvPr id="36" name="Content Placeholder 2">
            <a:extLst>
              <a:ext uri="{FF2B5EF4-FFF2-40B4-BE49-F238E27FC236}">
                <a16:creationId xmlns:a16="http://schemas.microsoft.com/office/drawing/2014/main" id="{E5C9C475-D679-8503-9E52-D2B672A67319}"/>
              </a:ext>
            </a:extLst>
          </p:cNvPr>
          <p:cNvSpPr txBox="1">
            <a:spLocks/>
          </p:cNvSpPr>
          <p:nvPr/>
        </p:nvSpPr>
        <p:spPr bwMode="auto">
          <a:xfrm>
            <a:off x="522288" y="1775375"/>
            <a:ext cx="3566155" cy="2173617"/>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Bleeding consistent with “hemostatic failure” with bruising and subcutaneous bleeding with minor trauma in up to 50%</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Grade ≥3 hemorrhage: up to Bleeding consistent with “hemostatic failure” with bruising and subcutaneous bleeding with minor trauma in up to </a:t>
            </a:r>
          </a:p>
        </p:txBody>
      </p:sp>
      <p:sp>
        <p:nvSpPr>
          <p:cNvPr id="37" name="Content Placeholder 3">
            <a:extLst>
              <a:ext uri="{FF2B5EF4-FFF2-40B4-BE49-F238E27FC236}">
                <a16:creationId xmlns:a16="http://schemas.microsoft.com/office/drawing/2014/main" id="{F4F183E8-B002-D298-68A5-2C95982ACD12}"/>
              </a:ext>
            </a:extLst>
          </p:cNvPr>
          <p:cNvSpPr txBox="1">
            <a:spLocks/>
          </p:cNvSpPr>
          <p:nvPr/>
        </p:nvSpPr>
        <p:spPr bwMode="auto">
          <a:xfrm>
            <a:off x="8179729" y="1775375"/>
            <a:ext cx="3578883" cy="2173617"/>
          </a:xfrm>
          <a:prstGeom prst="rect">
            <a:avLst/>
          </a:prstGeom>
          <a:solidFill>
            <a:srgbClr val="FFFFFF">
              <a:lumMod val="9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1"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Text Box 11">
            <a:extLst>
              <a:ext uri="{FF2B5EF4-FFF2-40B4-BE49-F238E27FC236}">
                <a16:creationId xmlns:a16="http://schemas.microsoft.com/office/drawing/2014/main" id="{C55C6D0A-6E47-1DC0-C30D-881EAB9CA636}"/>
              </a:ext>
            </a:extLst>
          </p:cNvPr>
          <p:cNvSpPr txBox="1">
            <a:spLocks noChangeArrowheads="1"/>
          </p:cNvSpPr>
          <p:nvPr/>
        </p:nvSpPr>
        <p:spPr bwMode="auto">
          <a:xfrm>
            <a:off x="414339" y="638865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Ibrutinib PI. Acalabrutinib PI. Zanubrutinib PI.</a:t>
            </a:r>
          </a:p>
        </p:txBody>
      </p:sp>
      <p:sp>
        <p:nvSpPr>
          <p:cNvPr id="39" name="Rectangle 38">
            <a:extLst>
              <a:ext uri="{FF2B5EF4-FFF2-40B4-BE49-F238E27FC236}">
                <a16:creationId xmlns:a16="http://schemas.microsoft.com/office/drawing/2014/main" id="{28D8F152-C471-B48C-F256-39DB4A49FD59}"/>
              </a:ext>
            </a:extLst>
          </p:cNvPr>
          <p:cNvSpPr/>
          <p:nvPr/>
        </p:nvSpPr>
        <p:spPr bwMode="auto">
          <a:xfrm>
            <a:off x="522283" y="1775376"/>
            <a:ext cx="3566160" cy="341495"/>
          </a:xfrm>
          <a:prstGeom prst="rect">
            <a:avLst/>
          </a:prstGeom>
          <a:solidFill>
            <a:srgbClr val="015873"/>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a:t>
            </a:r>
          </a:p>
        </p:txBody>
      </p:sp>
      <p:sp>
        <p:nvSpPr>
          <p:cNvPr id="40" name="Content Placeholder 12">
            <a:extLst>
              <a:ext uri="{FF2B5EF4-FFF2-40B4-BE49-F238E27FC236}">
                <a16:creationId xmlns:a16="http://schemas.microsoft.com/office/drawing/2014/main" id="{80096D47-3E8E-4B6C-7AA7-2D341B2A02DD}"/>
              </a:ext>
            </a:extLst>
          </p:cNvPr>
          <p:cNvSpPr txBox="1">
            <a:spLocks/>
          </p:cNvSpPr>
          <p:nvPr/>
        </p:nvSpPr>
        <p:spPr>
          <a:xfrm>
            <a:off x="505057" y="2403101"/>
            <a:ext cx="3566160" cy="1766955"/>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Hypertension: 4% to 19%</a:t>
            </a:r>
            <a:endParaRPr kumimoji="0" lang="en-US" sz="1600" b="0" i="0" u="none" strike="noStrike" kern="0" cap="none" spc="0" normalizeH="0" baseline="0" noProof="0" dirty="0">
              <a:ln>
                <a:noFill/>
              </a:ln>
              <a:solidFill>
                <a:srgbClr val="000000"/>
              </a:solidFill>
              <a:effectLst/>
              <a:uLnTx/>
              <a:uFillTx/>
              <a:ea typeface="+mn-ea"/>
              <a:cs typeface="+mn-cs"/>
            </a:endParaRP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Atrial fibrillation/flutter: 3.7% to 12%</a:t>
            </a:r>
          </a:p>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C</a:t>
            </a:r>
            <a:r>
              <a:rPr kumimoji="0" lang="en-US" sz="1600" b="0" i="0" u="none" strike="noStrike" kern="0" cap="none" spc="0" normalizeH="0" baseline="0" noProof="0" dirty="0">
                <a:ln>
                  <a:noFill/>
                </a:ln>
                <a:solidFill>
                  <a:srgbClr val="000000"/>
                </a:solidFill>
                <a:effectLst/>
                <a:uLnTx/>
                <a:uFillTx/>
                <a:ea typeface="+mn-ea"/>
                <a:cs typeface="+mn-cs"/>
              </a:rPr>
              <a:t>ardiac failure: 1.3%</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lang="en-US" sz="1600" kern="0" dirty="0">
                <a:solidFill>
                  <a:srgbClr val="000000"/>
                </a:solidFill>
              </a:rPr>
              <a:t>V</a:t>
            </a:r>
            <a:r>
              <a:rPr kumimoji="0" lang="en-US" sz="1600" b="0" i="0" u="none" strike="noStrike" kern="0" cap="none" spc="0" normalizeH="0" baseline="0" noProof="0" dirty="0">
                <a:ln>
                  <a:noFill/>
                </a:ln>
                <a:solidFill>
                  <a:srgbClr val="000000"/>
                </a:solidFill>
                <a:effectLst/>
                <a:uLnTx/>
                <a:uFillTx/>
                <a:ea typeface="+mn-ea"/>
                <a:cs typeface="+mn-cs"/>
              </a:rPr>
              <a:t>entricular arrhythmias: 0.3%</a:t>
            </a:r>
          </a:p>
        </p:txBody>
      </p:sp>
      <p:sp>
        <p:nvSpPr>
          <p:cNvPr id="41" name="Rectangle 40">
            <a:extLst>
              <a:ext uri="{FF2B5EF4-FFF2-40B4-BE49-F238E27FC236}">
                <a16:creationId xmlns:a16="http://schemas.microsoft.com/office/drawing/2014/main" id="{21280E61-B836-B3DE-75B9-C846B582950D}"/>
              </a:ext>
            </a:extLst>
          </p:cNvPr>
          <p:cNvSpPr/>
          <p:nvPr/>
        </p:nvSpPr>
        <p:spPr>
          <a:xfrm>
            <a:off x="522283" y="2117295"/>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Cardiac dysfunction (Grade ≥3)</a:t>
            </a:r>
          </a:p>
        </p:txBody>
      </p:sp>
      <p:sp>
        <p:nvSpPr>
          <p:cNvPr id="52" name="Rectangle 51">
            <a:extLst>
              <a:ext uri="{FF2B5EF4-FFF2-40B4-BE49-F238E27FC236}">
                <a16:creationId xmlns:a16="http://schemas.microsoft.com/office/drawing/2014/main" id="{24133AF6-0BAF-F85B-819F-AFF1B0F1CDB6}"/>
              </a:ext>
            </a:extLst>
          </p:cNvPr>
          <p:cNvSpPr/>
          <p:nvPr/>
        </p:nvSpPr>
        <p:spPr bwMode="auto">
          <a:xfrm>
            <a:off x="8192345" y="1775376"/>
            <a:ext cx="3566160" cy="341495"/>
          </a:xfrm>
          <a:prstGeom prst="rect">
            <a:avLst/>
          </a:prstGeom>
          <a:solidFill>
            <a:srgbClr val="682E74"/>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a:t>
            </a:r>
          </a:p>
        </p:txBody>
      </p:sp>
      <p:sp>
        <p:nvSpPr>
          <p:cNvPr id="53" name="Rectangle 52">
            <a:extLst>
              <a:ext uri="{FF2B5EF4-FFF2-40B4-BE49-F238E27FC236}">
                <a16:creationId xmlns:a16="http://schemas.microsoft.com/office/drawing/2014/main" id="{5ECCDA6A-2E18-5D06-DA1D-1EF6426A65FD}"/>
              </a:ext>
            </a:extLst>
          </p:cNvPr>
          <p:cNvSpPr/>
          <p:nvPr/>
        </p:nvSpPr>
        <p:spPr bwMode="auto">
          <a:xfrm>
            <a:off x="4351009" y="1775375"/>
            <a:ext cx="3566160" cy="341495"/>
          </a:xfrm>
          <a:prstGeom prst="rect">
            <a:avLst/>
          </a:prstGeom>
          <a:solidFill>
            <a:srgbClr val="E1471D"/>
          </a:solidFill>
          <a:ln w="28575">
            <a:noFill/>
            <a:round/>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Acalabrutinib</a:t>
            </a:r>
          </a:p>
        </p:txBody>
      </p:sp>
      <p:sp>
        <p:nvSpPr>
          <p:cNvPr id="54" name="Content Placeholder 12">
            <a:extLst>
              <a:ext uri="{FF2B5EF4-FFF2-40B4-BE49-F238E27FC236}">
                <a16:creationId xmlns:a16="http://schemas.microsoft.com/office/drawing/2014/main" id="{B16BA974-09C1-8696-3955-81F639A71707}"/>
              </a:ext>
            </a:extLst>
          </p:cNvPr>
          <p:cNvSpPr txBox="1">
            <a:spLocks/>
          </p:cNvSpPr>
          <p:nvPr/>
        </p:nvSpPr>
        <p:spPr>
          <a:xfrm>
            <a:off x="8192345" y="2396907"/>
            <a:ext cx="3566160" cy="1341069"/>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Hypertension: 3.4% to 13%</a:t>
            </a:r>
            <a:endParaRPr kumimoji="0" lang="en-US" sz="1600" b="0" i="0" u="none" strike="noStrike" kern="0" cap="none" spc="0" normalizeH="0" baseline="0" noProof="0" dirty="0">
              <a:ln>
                <a:noFill/>
              </a:ln>
              <a:solidFill>
                <a:srgbClr val="000000"/>
              </a:solidFill>
              <a:effectLst/>
              <a:uLnTx/>
              <a:uFillTx/>
              <a:ea typeface="+mn-ea"/>
              <a:cs typeface="+mn-cs"/>
            </a:endParaRP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Atrial fibrillation/flutter: 1.9%</a:t>
            </a:r>
          </a:p>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C</a:t>
            </a:r>
            <a:r>
              <a:rPr kumimoji="0" lang="en-US" sz="1600" b="0" i="0" u="none" strike="noStrike" kern="0" cap="none" spc="0" normalizeH="0" baseline="0" noProof="0" dirty="0">
                <a:ln>
                  <a:noFill/>
                </a:ln>
                <a:solidFill>
                  <a:srgbClr val="000000"/>
                </a:solidFill>
                <a:effectLst/>
                <a:uLnTx/>
                <a:uFillTx/>
                <a:ea typeface="+mn-ea"/>
                <a:cs typeface="+mn-cs"/>
              </a:rPr>
              <a:t>ardiac failure: NR</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lang="en-US" sz="1600" kern="0" dirty="0">
                <a:solidFill>
                  <a:srgbClr val="000000"/>
                </a:solidFill>
              </a:rPr>
              <a:t>V</a:t>
            </a:r>
            <a:r>
              <a:rPr kumimoji="0" lang="en-US" sz="1600" b="0" i="0" u="none" strike="noStrike" kern="0" cap="none" spc="0" normalizeH="0" baseline="0" noProof="0" dirty="0">
                <a:ln>
                  <a:noFill/>
                </a:ln>
                <a:solidFill>
                  <a:srgbClr val="000000"/>
                </a:solidFill>
                <a:effectLst/>
                <a:uLnTx/>
                <a:uFillTx/>
                <a:ea typeface="+mn-ea"/>
                <a:cs typeface="+mn-cs"/>
              </a:rPr>
              <a:t>entricular arrhythmias: 0.3%</a:t>
            </a:r>
          </a:p>
        </p:txBody>
      </p:sp>
      <p:sp>
        <p:nvSpPr>
          <p:cNvPr id="55" name="Rectangle 54">
            <a:extLst>
              <a:ext uri="{FF2B5EF4-FFF2-40B4-BE49-F238E27FC236}">
                <a16:creationId xmlns:a16="http://schemas.microsoft.com/office/drawing/2014/main" id="{0E90B49A-E74B-C3A4-D3D8-04B0840E80EC}"/>
              </a:ext>
            </a:extLst>
          </p:cNvPr>
          <p:cNvSpPr/>
          <p:nvPr/>
        </p:nvSpPr>
        <p:spPr>
          <a:xfrm>
            <a:off x="8192345" y="2100010"/>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Cardiac dysfunction (Grade ≥3)</a:t>
            </a:r>
          </a:p>
        </p:txBody>
      </p:sp>
      <p:sp>
        <p:nvSpPr>
          <p:cNvPr id="5" name="Content Placeholder 12">
            <a:extLst>
              <a:ext uri="{FF2B5EF4-FFF2-40B4-BE49-F238E27FC236}">
                <a16:creationId xmlns:a16="http://schemas.microsoft.com/office/drawing/2014/main" id="{4CD9CC99-53D2-8AC6-59A8-4BD5550FD57F}"/>
              </a:ext>
            </a:extLst>
          </p:cNvPr>
          <p:cNvSpPr txBox="1">
            <a:spLocks/>
          </p:cNvSpPr>
          <p:nvPr/>
        </p:nvSpPr>
        <p:spPr>
          <a:xfrm>
            <a:off x="4335160" y="2404778"/>
            <a:ext cx="3566160" cy="1766955"/>
          </a:xfrm>
          <a:prstGeom prst="rect">
            <a:avLst/>
          </a:prstGeom>
          <a:noFill/>
          <a:ln>
            <a:noFill/>
            <a:prstDash val="sysDash"/>
          </a:ln>
        </p:spPr>
        <p:txBody>
          <a:bodyPr tIns="137160">
            <a:noAutofit/>
          </a:bodyPr>
          <a:lstStyle>
            <a:lvl1pPr marL="342900" indent="-342900" algn="l" rtl="0" eaLnBrk="1" fontAlgn="base" hangingPunct="1">
              <a:spcBef>
                <a:spcPct val="20000"/>
              </a:spcBef>
              <a:spcAft>
                <a:spcPct val="0"/>
              </a:spcAft>
              <a:buClr>
                <a:srgbClr val="990000"/>
              </a:buClr>
              <a:buFont typeface="Symbol" pitchFamily="18" charset="2"/>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2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a:lstStyle>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Hypertension: NR</a:t>
            </a:r>
            <a:endParaRPr kumimoji="0" lang="en-US" sz="1600" b="0" i="0" u="none" strike="noStrike" kern="0" cap="none" spc="0" normalizeH="0" baseline="0" noProof="0" dirty="0">
              <a:ln>
                <a:noFill/>
              </a:ln>
              <a:solidFill>
                <a:srgbClr val="000000"/>
              </a:solidFill>
              <a:effectLst/>
              <a:uLnTx/>
              <a:uFillTx/>
              <a:ea typeface="+mn-ea"/>
              <a:cs typeface="+mn-cs"/>
            </a:endParaRP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ea typeface="+mn-ea"/>
                <a:cs typeface="+mn-cs"/>
              </a:rPr>
              <a:t>Atrial fibrillation/flutter: 1.1%</a:t>
            </a:r>
          </a:p>
          <a:p>
            <a:pPr marL="182880" indent="-182880">
              <a:lnSpc>
                <a:spcPct val="90000"/>
              </a:lnSpc>
              <a:spcBef>
                <a:spcPts val="600"/>
              </a:spcBef>
              <a:spcAft>
                <a:spcPts val="0"/>
              </a:spcAft>
              <a:buClr>
                <a:srgbClr val="000000"/>
              </a:buClr>
              <a:buSzPct val="100000"/>
              <a:buFont typeface="Wingdings" panose="05000000000000000000" pitchFamily="2" charset="2"/>
              <a:buChar char="§"/>
              <a:defRPr/>
            </a:pPr>
            <a:r>
              <a:rPr lang="en-US" sz="1600" kern="0" dirty="0">
                <a:solidFill>
                  <a:srgbClr val="000000"/>
                </a:solidFill>
              </a:rPr>
              <a:t>C</a:t>
            </a:r>
            <a:r>
              <a:rPr kumimoji="0" lang="en-US" sz="1600" b="0" i="0" u="none" strike="noStrike" kern="0" cap="none" spc="0" normalizeH="0" baseline="0" noProof="0" dirty="0">
                <a:ln>
                  <a:noFill/>
                </a:ln>
                <a:solidFill>
                  <a:srgbClr val="000000"/>
                </a:solidFill>
                <a:effectLst/>
                <a:uLnTx/>
                <a:uFillTx/>
                <a:ea typeface="+mn-ea"/>
                <a:cs typeface="+mn-cs"/>
              </a:rPr>
              <a:t>ardiac failure: NR</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lang="en-US" sz="1600" kern="0" dirty="0">
                <a:solidFill>
                  <a:srgbClr val="000000"/>
                </a:solidFill>
              </a:rPr>
              <a:t>V</a:t>
            </a:r>
            <a:r>
              <a:rPr kumimoji="0" lang="en-US" sz="1600" b="0" i="0" u="none" strike="noStrike" kern="0" cap="none" spc="0" normalizeH="0" baseline="0" noProof="0" dirty="0">
                <a:ln>
                  <a:noFill/>
                </a:ln>
                <a:solidFill>
                  <a:srgbClr val="000000"/>
                </a:solidFill>
                <a:effectLst/>
                <a:uLnTx/>
                <a:uFillTx/>
                <a:ea typeface="+mn-ea"/>
                <a:cs typeface="+mn-cs"/>
              </a:rPr>
              <a:t>entricular arrhythmias: 0.9%</a:t>
            </a:r>
          </a:p>
        </p:txBody>
      </p:sp>
      <p:sp>
        <p:nvSpPr>
          <p:cNvPr id="6" name="Rectangle 5">
            <a:extLst>
              <a:ext uri="{FF2B5EF4-FFF2-40B4-BE49-F238E27FC236}">
                <a16:creationId xmlns:a16="http://schemas.microsoft.com/office/drawing/2014/main" id="{76F8C3D8-C1F2-8276-D88F-D30000B7185B}"/>
              </a:ext>
            </a:extLst>
          </p:cNvPr>
          <p:cNvSpPr/>
          <p:nvPr/>
        </p:nvSpPr>
        <p:spPr>
          <a:xfrm>
            <a:off x="4352386" y="2118972"/>
            <a:ext cx="3566160" cy="338554"/>
          </a:xfrm>
          <a:prstGeom prst="rect">
            <a:avLst/>
          </a:prstGeom>
          <a:solidFill>
            <a:srgbClr val="CDCDCF">
              <a:lumMod val="90000"/>
            </a:srgbClr>
          </a:solidFill>
          <a:ln w="25400" cap="flat" cmpd="sng" algn="ctr">
            <a:noFill/>
            <a:prstDash val="solid"/>
          </a:ln>
          <a:effectLst/>
        </p:spPr>
        <p:txBody>
          <a:bodyPr wrap="square"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0" cap="none" spc="0" normalizeH="0" baseline="0" noProof="0" dirty="0">
                <a:ln>
                  <a:noFill/>
                </a:ln>
                <a:solidFill>
                  <a:srgbClr val="000000"/>
                </a:solidFill>
                <a:effectLst/>
                <a:uLnTx/>
                <a:uFillTx/>
                <a:latin typeface="+mn-lt"/>
                <a:ea typeface="+mn-ea"/>
                <a:cs typeface="Arial" panose="020B0604020202020204" pitchFamily="34" charset="0"/>
              </a:rPr>
              <a:t>Cardiac dysfunction (Grade ≥3)</a:t>
            </a:r>
          </a:p>
        </p:txBody>
      </p:sp>
    </p:spTree>
    <p:extLst>
      <p:ext uri="{BB962C8B-B14F-4D97-AF65-F5344CB8AC3E}">
        <p14:creationId xmlns:p14="http://schemas.microsoft.com/office/powerpoint/2010/main" val="3034495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487DB1-53AB-5D40-1506-A4C2B37200DF}"/>
              </a:ext>
            </a:extLst>
          </p:cNvPr>
          <p:cNvSpPr txBox="1"/>
          <p:nvPr/>
        </p:nvSpPr>
        <p:spPr bwMode="auto">
          <a:xfrm>
            <a:off x="609759" y="1454992"/>
            <a:ext cx="5491004"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400"/>
              </a:spcBef>
              <a:buFont typeface="Wingdings" panose="05000000000000000000" pitchFamily="2" charset="2"/>
              <a:buChar char="§"/>
              <a:defRPr/>
            </a:pPr>
            <a:r>
              <a:rPr lang="en-US" sz="2000" b="1" dirty="0">
                <a:solidFill>
                  <a:srgbClr val="000000"/>
                </a:solidFill>
                <a:latin typeface="Calibri" panose="020F0502020204030204" pitchFamily="34" charset="0"/>
              </a:rPr>
              <a:t>Diarrhea</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Administer antidiarrheal agent (eg, loperamide) as needed</a:t>
            </a:r>
          </a:p>
          <a:p>
            <a:pPr marL="285750" indent="-285750">
              <a:spcBef>
                <a:spcPts val="400"/>
              </a:spcBef>
              <a:buFont typeface="Wingdings" panose="05000000000000000000" pitchFamily="2" charset="2"/>
              <a:buChar char="§"/>
              <a:defRPr/>
            </a:pPr>
            <a:r>
              <a:rPr lang="en-US" sz="2000" b="1" dirty="0">
                <a:solidFill>
                  <a:srgbClr val="000000"/>
                </a:solidFill>
                <a:latin typeface="Calibri" panose="020F0502020204030204" pitchFamily="34" charset="0"/>
              </a:rPr>
              <a:t>Headache</a:t>
            </a:r>
            <a:r>
              <a:rPr lang="en-US" sz="2000" dirty="0">
                <a:solidFill>
                  <a:srgbClr val="000000"/>
                </a:solidFill>
                <a:latin typeface="Calibri" panose="020F0502020204030204" pitchFamily="34" charset="0"/>
              </a:rPr>
              <a:t> </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Typically low grade, observed early in therapy, and resolves over 1-2 mo</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Generally well managed with analgesics (eg, acetaminophen, caffeine supplements)</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More frequent with acalabrutinib</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Avoid NSAIDs due to increased risk of bleeding</a:t>
            </a:r>
          </a:p>
          <a:p>
            <a:pPr marL="285750" indent="-285750">
              <a:spcBef>
                <a:spcPts val="400"/>
              </a:spcBef>
              <a:buFont typeface="Wingdings" panose="05000000000000000000" pitchFamily="2" charset="2"/>
              <a:buChar char="§"/>
              <a:defRPr/>
            </a:pPr>
            <a:r>
              <a:rPr lang="en-US" sz="2000" b="1" dirty="0">
                <a:solidFill>
                  <a:srgbClr val="000000"/>
                </a:solidFill>
                <a:latin typeface="Calibri" panose="020F0502020204030204" pitchFamily="34" charset="0"/>
              </a:rPr>
              <a:t>Second primary malignancies</a:t>
            </a:r>
            <a:r>
              <a:rPr lang="en-US" sz="2200" b="0" dirty="0">
                <a:solidFill>
                  <a:srgbClr val="000000"/>
                </a:solidFill>
                <a:latin typeface="Calibri" panose="020F0502020204030204" pitchFamily="34" charset="0"/>
              </a:rPr>
              <a:t>	</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Most common: skin cancer</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Advise protection from sun exposure, and encourage regular cancer screening</a:t>
            </a:r>
            <a:endParaRPr lang="en-US" sz="2000" b="0" dirty="0">
              <a:solidFill>
                <a:srgbClr val="000000"/>
              </a:solidFill>
              <a:latin typeface="Calibri" panose="020F0502020204030204" pitchFamily="34" charset="0"/>
            </a:endParaRPr>
          </a:p>
        </p:txBody>
      </p:sp>
      <p:sp>
        <p:nvSpPr>
          <p:cNvPr id="3" name="Text Box 11">
            <a:extLst>
              <a:ext uri="{FF2B5EF4-FFF2-40B4-BE49-F238E27FC236}">
                <a16:creationId xmlns:a16="http://schemas.microsoft.com/office/drawing/2014/main" id="{7F6DD6EC-790C-89B7-248B-7E93AA411AE1}"/>
              </a:ext>
            </a:extLst>
          </p:cNvPr>
          <p:cNvSpPr txBox="1">
            <a:spLocks noChangeArrowheads="1"/>
          </p:cNvSpPr>
          <p:nvPr/>
        </p:nvSpPr>
        <p:spPr bwMode="auto">
          <a:xfrm>
            <a:off x="414339" y="6203988"/>
            <a:ext cx="7962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da-DK" altLang="en-US" sz="1200" b="0">
                <a:solidFill>
                  <a:srgbClr val="455560"/>
                </a:solidFill>
                <a:latin typeface="Calibri" panose="020F0502020204030204" pitchFamily="34" charset="0"/>
                <a:cs typeface="Calibri" panose="020F0502020204030204" pitchFamily="34" charset="0"/>
              </a:rPr>
              <a:t>Ibrutinib PI. Acalabrutinib PI. Zanubrutinib PI. Moore. J Adv Pract Oncol. 2021;12:439. Stephens. Blood. 2019;133:1298.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J Clin Oncol. 2023;41:3988.</a:t>
            </a:r>
            <a:endParaRPr lang="da-DK" altLang="en-US" sz="1200" b="0">
              <a:solidFill>
                <a:srgbClr val="45556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39F7688-8170-CBBD-46D9-F5F75203D4F1}"/>
              </a:ext>
            </a:extLst>
          </p:cNvPr>
          <p:cNvSpPr txBox="1"/>
          <p:nvPr/>
        </p:nvSpPr>
        <p:spPr bwMode="auto">
          <a:xfrm>
            <a:off x="6291420" y="1462272"/>
            <a:ext cx="5290821"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400"/>
              </a:spcBef>
              <a:buFont typeface="Wingdings" panose="05000000000000000000" pitchFamily="2" charset="2"/>
              <a:buChar char="§"/>
              <a:defRPr/>
            </a:pPr>
            <a:r>
              <a:rPr lang="en-US" sz="2000" b="1" dirty="0">
                <a:solidFill>
                  <a:srgbClr val="000000"/>
                </a:solidFill>
                <a:latin typeface="Calibri" panose="020F0502020204030204" pitchFamily="34" charset="0"/>
              </a:rPr>
              <a:t>Musculoskeletal pain</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Grade 1 myalgias/arthralgias may not need intervention</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Dose reduction/interruption should be used as appropriate</a:t>
            </a:r>
          </a:p>
          <a:p>
            <a:pPr marL="285750" indent="-285750">
              <a:spcBef>
                <a:spcPts val="400"/>
              </a:spcBef>
              <a:buFont typeface="Wingdings" panose="05000000000000000000" pitchFamily="2" charset="2"/>
              <a:buChar char="§"/>
              <a:defRPr/>
            </a:pPr>
            <a:r>
              <a:rPr lang="en-US" sz="2000" b="1" dirty="0">
                <a:solidFill>
                  <a:srgbClr val="000000"/>
                </a:solidFill>
                <a:latin typeface="Calibri" panose="020F0502020204030204" pitchFamily="34" charset="0"/>
              </a:rPr>
              <a:t>Rash</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May be asymptomatic petechial, or palpable, eruptive pruritic rash with pustules</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Eruptive rash management: topical antihistamines, corticosteroids</a:t>
            </a:r>
          </a:p>
          <a:p>
            <a:pPr marL="800100" lvl="1" indent="-342900">
              <a:spcBef>
                <a:spcPts val="400"/>
              </a:spcBef>
              <a:buFont typeface="Calibri" panose="020F0502020204030204" pitchFamily="34" charset="0"/>
              <a:buChar char="–"/>
              <a:defRPr/>
            </a:pPr>
            <a:r>
              <a:rPr lang="en-US" b="0" dirty="0">
                <a:solidFill>
                  <a:srgbClr val="000000"/>
                </a:solidFill>
                <a:latin typeface="Calibri" panose="020F0502020204030204" pitchFamily="34" charset="0"/>
              </a:rPr>
              <a:t>Severe cases may require oral antihistamines or corticosteroids, plus dose interruption or reduction</a:t>
            </a:r>
          </a:p>
        </p:txBody>
      </p:sp>
      <p:sp>
        <p:nvSpPr>
          <p:cNvPr id="5" name="Title 2">
            <a:extLst>
              <a:ext uri="{FF2B5EF4-FFF2-40B4-BE49-F238E27FC236}">
                <a16:creationId xmlns:a16="http://schemas.microsoft.com/office/drawing/2014/main" id="{D70733C5-430B-048A-213C-DF62BCC0A20F}"/>
              </a:ext>
            </a:extLst>
          </p:cNvPr>
          <p:cNvSpPr txBox="1">
            <a:spLocks/>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Special Considerations for Other Unique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BTK Inhibitor–Associated AEs </a:t>
            </a:r>
          </a:p>
        </p:txBody>
      </p:sp>
      <p:sp>
        <p:nvSpPr>
          <p:cNvPr id="9" name="TextBox 8">
            <a:extLst>
              <a:ext uri="{FF2B5EF4-FFF2-40B4-BE49-F238E27FC236}">
                <a16:creationId xmlns:a16="http://schemas.microsoft.com/office/drawing/2014/main" id="{16241D6E-EE97-A259-F17D-2C36C7F8EB9B}"/>
              </a:ext>
            </a:extLst>
          </p:cNvPr>
          <p:cNvSpPr txBox="1"/>
          <p:nvPr/>
        </p:nvSpPr>
        <p:spPr bwMode="auto">
          <a:xfrm>
            <a:off x="494549" y="2454442"/>
            <a:ext cx="5681661" cy="2213811"/>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46479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a:extLst>
              <a:ext uri="{FF2B5EF4-FFF2-40B4-BE49-F238E27FC236}">
                <a16:creationId xmlns:a16="http://schemas.microsoft.com/office/drawing/2014/main" id="{A79E3570-E97B-4816-AFDB-1699C541895C}"/>
              </a:ext>
            </a:extLst>
          </p:cNvPr>
          <p:cNvSpPr>
            <a:spLocks noGrp="1" noChangeArrowheads="1"/>
          </p:cNvSpPr>
          <p:nvPr>
            <p:ph type="title"/>
          </p:nvPr>
        </p:nvSpPr>
        <p:spPr/>
        <p:txBody>
          <a:bodyPr/>
          <a:lstStyle/>
          <a:p>
            <a:r>
              <a:rPr lang="en-US" altLang="en-US" dirty="0"/>
              <a:t>Role of BTK Inhibitor</a:t>
            </a:r>
            <a:r>
              <a:rPr lang="en-US" altLang="en-US" dirty="0">
                <a:cs typeface="Calibri" panose="020F0502020204030204" pitchFamily="34" charset="0"/>
              </a:rPr>
              <a:t>‒B</a:t>
            </a:r>
            <a:r>
              <a:rPr lang="en-US" altLang="en-US" dirty="0"/>
              <a:t>ased </a:t>
            </a:r>
            <a:br>
              <a:rPr lang="en-US" altLang="en-US" dirty="0"/>
            </a:br>
            <a:r>
              <a:rPr lang="en-US" altLang="en-US" dirty="0"/>
              <a:t>Treatments in MCL</a:t>
            </a:r>
          </a:p>
        </p:txBody>
      </p:sp>
    </p:spTree>
    <p:extLst>
      <p:ext uri="{BB962C8B-B14F-4D97-AF65-F5344CB8AC3E}">
        <p14:creationId xmlns:p14="http://schemas.microsoft.com/office/powerpoint/2010/main" val="1947806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TRIANGLE: Randomized Phase III Trial of ASCT </a:t>
            </a:r>
            <a:br>
              <a:rPr lang="en-US" dirty="0"/>
            </a:br>
            <a:r>
              <a:rPr lang="en-US" dirty="0"/>
              <a:t>After Rituximab/Ibrutinib/Ara-C Induction in MCL</a:t>
            </a:r>
            <a:endParaRPr lang="en-US" altLang="en-US" dirty="0"/>
          </a:p>
        </p:txBody>
      </p:sp>
      <p:sp>
        <p:nvSpPr>
          <p:cNvPr id="9" name="Content Placeholder 2">
            <a:extLst>
              <a:ext uri="{FF2B5EF4-FFF2-40B4-BE49-F238E27FC236}">
                <a16:creationId xmlns:a16="http://schemas.microsoft.com/office/drawing/2014/main" id="{3E662619-47FA-9305-ED00-EE51BCDD8E20}"/>
              </a:ext>
            </a:extLst>
          </p:cNvPr>
          <p:cNvSpPr>
            <a:spLocks noGrp="1"/>
          </p:cNvSpPr>
          <p:nvPr>
            <p:ph idx="1"/>
          </p:nvPr>
        </p:nvSpPr>
        <p:spPr>
          <a:xfrm>
            <a:off x="604675" y="1513047"/>
            <a:ext cx="10877529" cy="4650686"/>
          </a:xfrm>
        </p:spPr>
        <p:txBody>
          <a:bodyPr/>
          <a:lstStyle/>
          <a:p>
            <a:r>
              <a:rPr lang="en-US" sz="2000" dirty="0"/>
              <a:t>Randomized, open-label, 3-arm phase III trial</a:t>
            </a:r>
          </a:p>
        </p:txBody>
      </p:sp>
      <p:sp>
        <p:nvSpPr>
          <p:cNvPr id="10" name="Text Box 23">
            <a:extLst>
              <a:ext uri="{FF2B5EF4-FFF2-40B4-BE49-F238E27FC236}">
                <a16:creationId xmlns:a16="http://schemas.microsoft.com/office/drawing/2014/main" id="{038CDFC4-2D3F-8515-77ED-CDCE7AC6BFE0}"/>
              </a:ext>
            </a:extLst>
          </p:cNvPr>
          <p:cNvSpPr txBox="1">
            <a:spLocks noChangeArrowheads="1"/>
          </p:cNvSpPr>
          <p:nvPr/>
        </p:nvSpPr>
        <p:spPr bwMode="auto">
          <a:xfrm>
            <a:off x="462116" y="2574609"/>
            <a:ext cx="216116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stage II-IV MCL; aged ≤65 yr; suitable for high-dose cytarabine and ASCT;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870)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5">
            <a:extLst>
              <a:ext uri="{FF2B5EF4-FFF2-40B4-BE49-F238E27FC236}">
                <a16:creationId xmlns:a16="http://schemas.microsoft.com/office/drawing/2014/main" id="{B7DFDDFB-016F-5DA0-2F31-629A7EC6B75B}"/>
              </a:ext>
            </a:extLst>
          </p:cNvPr>
          <p:cNvSpPr>
            <a:spLocks noChangeArrowheads="1"/>
          </p:cNvSpPr>
          <p:nvPr/>
        </p:nvSpPr>
        <p:spPr bwMode="auto">
          <a:xfrm>
            <a:off x="3199545" y="2194601"/>
            <a:ext cx="2145609" cy="82296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Arm 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R-CHOP/R-DHAP x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288)</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13" name="Rectangle 28">
            <a:extLst>
              <a:ext uri="{FF2B5EF4-FFF2-40B4-BE49-F238E27FC236}">
                <a16:creationId xmlns:a16="http://schemas.microsoft.com/office/drawing/2014/main" id="{B4C643AE-38FF-D89F-C39C-B87FCBDD13B2}"/>
              </a:ext>
            </a:extLst>
          </p:cNvPr>
          <p:cNvSpPr>
            <a:spLocks noChangeArrowheads="1"/>
          </p:cNvSpPr>
          <p:nvPr/>
        </p:nvSpPr>
        <p:spPr bwMode="auto">
          <a:xfrm>
            <a:off x="3215105" y="3071070"/>
            <a:ext cx="2145609" cy="82296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Arm I*:</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R-CHOP + I/R-DHAP x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290)</a:t>
            </a:r>
          </a:p>
        </p:txBody>
      </p:sp>
      <p:sp>
        <p:nvSpPr>
          <p:cNvPr id="15" name="Line 32">
            <a:extLst>
              <a:ext uri="{FF2B5EF4-FFF2-40B4-BE49-F238E27FC236}">
                <a16:creationId xmlns:a16="http://schemas.microsoft.com/office/drawing/2014/main" id="{356BFC3F-7C8A-C30B-2E01-9D8D5983BE0E}"/>
              </a:ext>
            </a:extLst>
          </p:cNvPr>
          <p:cNvSpPr>
            <a:spLocks noChangeShapeType="1"/>
          </p:cNvSpPr>
          <p:nvPr/>
        </p:nvSpPr>
        <p:spPr bwMode="auto">
          <a:xfrm>
            <a:off x="2593121" y="348255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Line 32">
            <a:extLst>
              <a:ext uri="{FF2B5EF4-FFF2-40B4-BE49-F238E27FC236}">
                <a16:creationId xmlns:a16="http://schemas.microsoft.com/office/drawing/2014/main" id="{015ED95E-1868-B088-3363-E7D662E1EF91}"/>
              </a:ext>
            </a:extLst>
          </p:cNvPr>
          <p:cNvSpPr>
            <a:spLocks noChangeShapeType="1"/>
          </p:cNvSpPr>
          <p:nvPr/>
        </p:nvSpPr>
        <p:spPr bwMode="auto">
          <a:xfrm>
            <a:off x="2593121" y="3692845"/>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32">
            <a:extLst>
              <a:ext uri="{FF2B5EF4-FFF2-40B4-BE49-F238E27FC236}">
                <a16:creationId xmlns:a16="http://schemas.microsoft.com/office/drawing/2014/main" id="{B564B702-4914-000F-2F3E-742DC5744DF3}"/>
              </a:ext>
            </a:extLst>
          </p:cNvPr>
          <p:cNvSpPr>
            <a:spLocks noChangeShapeType="1"/>
          </p:cNvSpPr>
          <p:nvPr/>
        </p:nvSpPr>
        <p:spPr bwMode="auto">
          <a:xfrm flipV="1">
            <a:off x="2593121" y="2590375"/>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Line 30">
            <a:extLst>
              <a:ext uri="{FF2B5EF4-FFF2-40B4-BE49-F238E27FC236}">
                <a16:creationId xmlns:a16="http://schemas.microsoft.com/office/drawing/2014/main" id="{76819E11-94DD-92C4-DDCC-442D9204D0E9}"/>
              </a:ext>
            </a:extLst>
          </p:cNvPr>
          <p:cNvSpPr>
            <a:spLocks noChangeShapeType="1"/>
          </p:cNvSpPr>
          <p:nvPr/>
        </p:nvSpPr>
        <p:spPr bwMode="auto">
          <a:xfrm rot="16200000">
            <a:off x="5667416" y="2371013"/>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24">
            <a:extLst>
              <a:ext uri="{FF2B5EF4-FFF2-40B4-BE49-F238E27FC236}">
                <a16:creationId xmlns:a16="http://schemas.microsoft.com/office/drawing/2014/main" id="{D2D7F018-5FBE-22E1-87A7-5502C4C73F15}"/>
              </a:ext>
            </a:extLst>
          </p:cNvPr>
          <p:cNvSpPr>
            <a:spLocks noChangeArrowheads="1"/>
          </p:cNvSpPr>
          <p:nvPr/>
        </p:nvSpPr>
        <p:spPr bwMode="auto">
          <a:xfrm>
            <a:off x="7591673" y="3085823"/>
            <a:ext cx="1345850" cy="82296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2-yr I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maintenance</a:t>
            </a:r>
          </a:p>
        </p:txBody>
      </p:sp>
      <p:sp>
        <p:nvSpPr>
          <p:cNvPr id="25" name="Line 30">
            <a:extLst>
              <a:ext uri="{FF2B5EF4-FFF2-40B4-BE49-F238E27FC236}">
                <a16:creationId xmlns:a16="http://schemas.microsoft.com/office/drawing/2014/main" id="{BCC961E4-EEF3-83F8-5264-FA1433ADF3EE}"/>
              </a:ext>
            </a:extLst>
          </p:cNvPr>
          <p:cNvSpPr>
            <a:spLocks noChangeShapeType="1"/>
          </p:cNvSpPr>
          <p:nvPr/>
        </p:nvSpPr>
        <p:spPr bwMode="auto">
          <a:xfrm rot="16200000">
            <a:off x="9245129" y="3257721"/>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24">
            <a:extLst>
              <a:ext uri="{FF2B5EF4-FFF2-40B4-BE49-F238E27FC236}">
                <a16:creationId xmlns:a16="http://schemas.microsoft.com/office/drawing/2014/main" id="{944BBEAF-340B-3069-11B6-74759279411D}"/>
              </a:ext>
            </a:extLst>
          </p:cNvPr>
          <p:cNvSpPr>
            <a:spLocks noChangeArrowheads="1"/>
          </p:cNvSpPr>
          <p:nvPr/>
        </p:nvSpPr>
        <p:spPr bwMode="auto">
          <a:xfrm>
            <a:off x="9551832" y="3084366"/>
            <a:ext cx="1345850" cy="822960"/>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Observation</a:t>
            </a:r>
          </a:p>
        </p:txBody>
      </p:sp>
      <p:sp>
        <p:nvSpPr>
          <p:cNvPr id="27" name="Line 30">
            <a:extLst>
              <a:ext uri="{FF2B5EF4-FFF2-40B4-BE49-F238E27FC236}">
                <a16:creationId xmlns:a16="http://schemas.microsoft.com/office/drawing/2014/main" id="{EFC264F9-C6D3-3AE5-1856-01BCD66755C3}"/>
              </a:ext>
            </a:extLst>
          </p:cNvPr>
          <p:cNvSpPr>
            <a:spLocks noChangeShapeType="1"/>
          </p:cNvSpPr>
          <p:nvPr/>
        </p:nvSpPr>
        <p:spPr bwMode="auto">
          <a:xfrm rot="16200000">
            <a:off x="6475741" y="2422568"/>
            <a:ext cx="0" cy="209290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24">
            <a:extLst>
              <a:ext uri="{FF2B5EF4-FFF2-40B4-BE49-F238E27FC236}">
                <a16:creationId xmlns:a16="http://schemas.microsoft.com/office/drawing/2014/main" id="{119AAB1B-C3E3-AF9F-05FB-F8B915A2D05B}"/>
              </a:ext>
            </a:extLst>
          </p:cNvPr>
          <p:cNvSpPr>
            <a:spLocks noChangeArrowheads="1"/>
          </p:cNvSpPr>
          <p:nvPr/>
        </p:nvSpPr>
        <p:spPr bwMode="auto">
          <a:xfrm>
            <a:off x="5974118" y="2198470"/>
            <a:ext cx="1026450" cy="82296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ASCT</a:t>
            </a:r>
          </a:p>
        </p:txBody>
      </p:sp>
      <p:sp>
        <p:nvSpPr>
          <p:cNvPr id="31" name="Line 30">
            <a:extLst>
              <a:ext uri="{FF2B5EF4-FFF2-40B4-BE49-F238E27FC236}">
                <a16:creationId xmlns:a16="http://schemas.microsoft.com/office/drawing/2014/main" id="{65F7CBF5-E7A1-B2AD-F388-D7CEA2093003}"/>
              </a:ext>
            </a:extLst>
          </p:cNvPr>
          <p:cNvSpPr>
            <a:spLocks noChangeShapeType="1"/>
          </p:cNvSpPr>
          <p:nvPr/>
        </p:nvSpPr>
        <p:spPr bwMode="auto">
          <a:xfrm rot="16200000">
            <a:off x="8265807" y="1388635"/>
            <a:ext cx="0" cy="243489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Rectangle 24">
            <a:extLst>
              <a:ext uri="{FF2B5EF4-FFF2-40B4-BE49-F238E27FC236}">
                <a16:creationId xmlns:a16="http://schemas.microsoft.com/office/drawing/2014/main" id="{9E65F659-9436-FC6F-D812-76DABF441B9B}"/>
              </a:ext>
            </a:extLst>
          </p:cNvPr>
          <p:cNvSpPr>
            <a:spLocks noChangeArrowheads="1"/>
          </p:cNvSpPr>
          <p:nvPr/>
        </p:nvSpPr>
        <p:spPr bwMode="auto">
          <a:xfrm>
            <a:off x="9551832" y="2194601"/>
            <a:ext cx="1345850" cy="822960"/>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Observation</a:t>
            </a:r>
          </a:p>
        </p:txBody>
      </p:sp>
      <p:sp>
        <p:nvSpPr>
          <p:cNvPr id="33" name="Text Box 30">
            <a:extLst>
              <a:ext uri="{FF2B5EF4-FFF2-40B4-BE49-F238E27FC236}">
                <a16:creationId xmlns:a16="http://schemas.microsoft.com/office/drawing/2014/main" id="{4E35319C-642E-4188-C535-8FBE700EB77A}"/>
              </a:ext>
            </a:extLst>
          </p:cNvPr>
          <p:cNvSpPr txBox="1">
            <a:spLocks noChangeArrowheads="1"/>
          </p:cNvSpPr>
          <p:nvPr/>
        </p:nvSpPr>
        <p:spPr bwMode="auto">
          <a:xfrm>
            <a:off x="3157468" y="4812637"/>
            <a:ext cx="543592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 maintenance was added following national guidelines in all 3 arms (arm A + I: 57%; arm I: 54%; arm A: 58%).</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Content Placeholder 2">
            <a:extLst>
              <a:ext uri="{FF2B5EF4-FFF2-40B4-BE49-F238E27FC236}">
                <a16:creationId xmlns:a16="http://schemas.microsoft.com/office/drawing/2014/main" id="{AFAC3676-FF6B-5931-8A0F-9FE5E1B2C009}"/>
              </a:ext>
            </a:extLst>
          </p:cNvPr>
          <p:cNvSpPr txBox="1">
            <a:spLocks/>
          </p:cNvSpPr>
          <p:nvPr/>
        </p:nvSpPr>
        <p:spPr bwMode="auto">
          <a:xfrm>
            <a:off x="601820" y="5415036"/>
            <a:ext cx="8405184" cy="94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FFS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included: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response rates, PFS, OS, safety</a:t>
            </a:r>
          </a:p>
        </p:txBody>
      </p:sp>
      <p:sp>
        <p:nvSpPr>
          <p:cNvPr id="2" name="Rectangle 24">
            <a:extLst>
              <a:ext uri="{FF2B5EF4-FFF2-40B4-BE49-F238E27FC236}">
                <a16:creationId xmlns:a16="http://schemas.microsoft.com/office/drawing/2014/main" id="{04EDA504-664D-16F0-6359-BC771ACF3E64}"/>
              </a:ext>
            </a:extLst>
          </p:cNvPr>
          <p:cNvSpPr>
            <a:spLocks noChangeArrowheads="1"/>
          </p:cNvSpPr>
          <p:nvPr/>
        </p:nvSpPr>
        <p:spPr bwMode="auto">
          <a:xfrm>
            <a:off x="3199545" y="3995671"/>
            <a:ext cx="2161169" cy="822960"/>
          </a:xfrm>
          <a:prstGeom prst="rect">
            <a:avLst/>
          </a:prstGeom>
          <a:solidFill>
            <a:srgbClr val="00823B"/>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Arm A + I*:</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R-CHOP + I/R-DHAP x 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292)</a:t>
            </a:r>
          </a:p>
        </p:txBody>
      </p:sp>
      <p:sp>
        <p:nvSpPr>
          <p:cNvPr id="3" name="Line 30">
            <a:extLst>
              <a:ext uri="{FF2B5EF4-FFF2-40B4-BE49-F238E27FC236}">
                <a16:creationId xmlns:a16="http://schemas.microsoft.com/office/drawing/2014/main" id="{C5534FDC-45A8-3FD0-CB2C-FF788DAC9121}"/>
              </a:ext>
            </a:extLst>
          </p:cNvPr>
          <p:cNvSpPr>
            <a:spLocks noChangeShapeType="1"/>
          </p:cNvSpPr>
          <p:nvPr/>
        </p:nvSpPr>
        <p:spPr bwMode="auto">
          <a:xfrm rot="16200000">
            <a:off x="5667416" y="4169026"/>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24">
            <a:extLst>
              <a:ext uri="{FF2B5EF4-FFF2-40B4-BE49-F238E27FC236}">
                <a16:creationId xmlns:a16="http://schemas.microsoft.com/office/drawing/2014/main" id="{A98961E0-06D4-2019-414B-0A8F5AB322B4}"/>
              </a:ext>
            </a:extLst>
          </p:cNvPr>
          <p:cNvSpPr>
            <a:spLocks noChangeArrowheads="1"/>
          </p:cNvSpPr>
          <p:nvPr/>
        </p:nvSpPr>
        <p:spPr bwMode="auto">
          <a:xfrm>
            <a:off x="5974119" y="3995671"/>
            <a:ext cx="1026450" cy="822960"/>
          </a:xfrm>
          <a:prstGeom prst="rect">
            <a:avLst/>
          </a:prstGeom>
          <a:solidFill>
            <a:srgbClr val="00823B"/>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ASCT</a:t>
            </a:r>
          </a:p>
        </p:txBody>
      </p:sp>
      <p:sp>
        <p:nvSpPr>
          <p:cNvPr id="6" name="Line 30">
            <a:extLst>
              <a:ext uri="{FF2B5EF4-FFF2-40B4-BE49-F238E27FC236}">
                <a16:creationId xmlns:a16="http://schemas.microsoft.com/office/drawing/2014/main" id="{1570C7E1-6861-0C7F-FA9E-C33D8C8C9260}"/>
              </a:ext>
            </a:extLst>
          </p:cNvPr>
          <p:cNvSpPr>
            <a:spLocks noChangeShapeType="1"/>
          </p:cNvSpPr>
          <p:nvPr/>
        </p:nvSpPr>
        <p:spPr bwMode="auto">
          <a:xfrm rot="16200000">
            <a:off x="7284970" y="4153260"/>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24">
            <a:extLst>
              <a:ext uri="{FF2B5EF4-FFF2-40B4-BE49-F238E27FC236}">
                <a16:creationId xmlns:a16="http://schemas.microsoft.com/office/drawing/2014/main" id="{D8A89E11-FD52-75F8-9F45-FC59EFD7D8A5}"/>
              </a:ext>
            </a:extLst>
          </p:cNvPr>
          <p:cNvSpPr>
            <a:spLocks noChangeArrowheads="1"/>
          </p:cNvSpPr>
          <p:nvPr/>
        </p:nvSpPr>
        <p:spPr bwMode="auto">
          <a:xfrm>
            <a:off x="7591673" y="3979905"/>
            <a:ext cx="1345850" cy="822960"/>
          </a:xfrm>
          <a:prstGeom prst="rect">
            <a:avLst/>
          </a:prstGeom>
          <a:solidFill>
            <a:srgbClr val="00823B"/>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2-yr I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maintenance</a:t>
            </a:r>
          </a:p>
        </p:txBody>
      </p:sp>
      <p:sp>
        <p:nvSpPr>
          <p:cNvPr id="8" name="Line 30">
            <a:extLst>
              <a:ext uri="{FF2B5EF4-FFF2-40B4-BE49-F238E27FC236}">
                <a16:creationId xmlns:a16="http://schemas.microsoft.com/office/drawing/2014/main" id="{7B2200D3-12ED-F038-BEDF-EE23D37C678A}"/>
              </a:ext>
            </a:extLst>
          </p:cNvPr>
          <p:cNvSpPr>
            <a:spLocks noChangeShapeType="1"/>
          </p:cNvSpPr>
          <p:nvPr/>
        </p:nvSpPr>
        <p:spPr bwMode="auto">
          <a:xfrm rot="16200000">
            <a:off x="9245129" y="4151803"/>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Rectangle 24">
            <a:extLst>
              <a:ext uri="{FF2B5EF4-FFF2-40B4-BE49-F238E27FC236}">
                <a16:creationId xmlns:a16="http://schemas.microsoft.com/office/drawing/2014/main" id="{CA2DA3FB-E857-1829-AF49-29BD5EFB1426}"/>
              </a:ext>
            </a:extLst>
          </p:cNvPr>
          <p:cNvSpPr>
            <a:spLocks noChangeArrowheads="1"/>
          </p:cNvSpPr>
          <p:nvPr/>
        </p:nvSpPr>
        <p:spPr bwMode="auto">
          <a:xfrm>
            <a:off x="9551832" y="3978448"/>
            <a:ext cx="1345850" cy="822960"/>
          </a:xfrm>
          <a:prstGeom prst="rect">
            <a:avLst/>
          </a:prstGeom>
          <a:solidFill>
            <a:srgbClr val="00823B"/>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Observation</a:t>
            </a:r>
          </a:p>
        </p:txBody>
      </p:sp>
      <p:sp>
        <p:nvSpPr>
          <p:cNvPr id="18" name="Text Box 15">
            <a:extLst>
              <a:ext uri="{FF2B5EF4-FFF2-40B4-BE49-F238E27FC236}">
                <a16:creationId xmlns:a16="http://schemas.microsoft.com/office/drawing/2014/main" id="{E4314598-8C0D-15CE-7F48-2744F5672BF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Dreyling. ASH 2024. Abstr 240.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66922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86F7B-5920-74DC-AEC7-D00E1E2FAF91}"/>
            </a:ext>
          </a:extLst>
        </p:cNvPr>
        <p:cNvGrpSpPr/>
        <p:nvPr/>
      </p:nvGrpSpPr>
      <p:grpSpPr>
        <a:xfrm>
          <a:off x="0" y="0"/>
          <a:ext cx="0" cy="0"/>
          <a:chOff x="0" y="0"/>
          <a:chExt cx="0" cy="0"/>
        </a:xfrm>
      </p:grpSpPr>
      <p:grpSp>
        <p:nvGrpSpPr>
          <p:cNvPr id="2560" name="Group 2559">
            <a:extLst>
              <a:ext uri="{FF2B5EF4-FFF2-40B4-BE49-F238E27FC236}">
                <a16:creationId xmlns:a16="http://schemas.microsoft.com/office/drawing/2014/main" id="{9A287C83-2F77-9166-EEA1-EA9313899759}"/>
              </a:ext>
            </a:extLst>
          </p:cNvPr>
          <p:cNvGrpSpPr/>
          <p:nvPr/>
        </p:nvGrpSpPr>
        <p:grpSpPr>
          <a:xfrm>
            <a:off x="8507559" y="1571214"/>
            <a:ext cx="3318581" cy="503484"/>
            <a:chOff x="8547315" y="1714089"/>
            <a:chExt cx="3318581" cy="503484"/>
          </a:xfrm>
        </p:grpSpPr>
        <p:grpSp>
          <p:nvGrpSpPr>
            <p:cNvPr id="2189" name="Group 2188">
              <a:extLst>
                <a:ext uri="{FF2B5EF4-FFF2-40B4-BE49-F238E27FC236}">
                  <a16:creationId xmlns:a16="http://schemas.microsoft.com/office/drawing/2014/main" id="{DEA7AE87-AF40-45CA-E2E8-958527287AA5}"/>
                </a:ext>
              </a:extLst>
            </p:cNvPr>
            <p:cNvGrpSpPr/>
            <p:nvPr/>
          </p:nvGrpSpPr>
          <p:grpSpPr>
            <a:xfrm>
              <a:off x="8547315" y="1820351"/>
              <a:ext cx="3196526" cy="259274"/>
              <a:chOff x="8547315" y="1817176"/>
              <a:chExt cx="3196526" cy="247973"/>
            </a:xfrm>
          </p:grpSpPr>
          <p:sp>
            <p:nvSpPr>
              <p:cNvPr id="2187" name="Freeform 2186">
                <a:extLst>
                  <a:ext uri="{FF2B5EF4-FFF2-40B4-BE49-F238E27FC236}">
                    <a16:creationId xmlns:a16="http://schemas.microsoft.com/office/drawing/2014/main" id="{AA1764CB-DB33-68B7-6FB9-9F5CC94C7946}"/>
                  </a:ext>
                </a:extLst>
              </p:cNvPr>
              <p:cNvSpPr/>
              <p:nvPr/>
            </p:nvSpPr>
            <p:spPr bwMode="auto">
              <a:xfrm>
                <a:off x="8547315" y="1817176"/>
                <a:ext cx="1003516" cy="151109"/>
              </a:xfrm>
              <a:custGeom>
                <a:avLst/>
                <a:gdLst>
                  <a:gd name="connsiteX0" fmla="*/ 0 w 1003516"/>
                  <a:gd name="connsiteY0" fmla="*/ 0 h 151109"/>
                  <a:gd name="connsiteX1" fmla="*/ 197604 w 1003516"/>
                  <a:gd name="connsiteY1" fmla="*/ 0 h 151109"/>
                  <a:gd name="connsiteX2" fmla="*/ 197604 w 1003516"/>
                  <a:gd name="connsiteY2" fmla="*/ 54244 h 151109"/>
                  <a:gd name="connsiteX3" fmla="*/ 267346 w 1003516"/>
                  <a:gd name="connsiteY3" fmla="*/ 54244 h 151109"/>
                  <a:gd name="connsiteX4" fmla="*/ 286719 w 1003516"/>
                  <a:gd name="connsiteY4" fmla="*/ 73617 h 151109"/>
                  <a:gd name="connsiteX5" fmla="*/ 309967 w 1003516"/>
                  <a:gd name="connsiteY5" fmla="*/ 96865 h 151109"/>
                  <a:gd name="connsiteX6" fmla="*/ 391332 w 1003516"/>
                  <a:gd name="connsiteY6" fmla="*/ 96865 h 151109"/>
                  <a:gd name="connsiteX7" fmla="*/ 391332 w 1003516"/>
                  <a:gd name="connsiteY7" fmla="*/ 96865 h 151109"/>
                  <a:gd name="connsiteX8" fmla="*/ 538566 w 1003516"/>
                  <a:gd name="connsiteY8" fmla="*/ 96865 h 151109"/>
                  <a:gd name="connsiteX9" fmla="*/ 546316 w 1003516"/>
                  <a:gd name="connsiteY9" fmla="*/ 104615 h 151109"/>
                  <a:gd name="connsiteX10" fmla="*/ 643180 w 1003516"/>
                  <a:gd name="connsiteY10" fmla="*/ 104615 h 151109"/>
                  <a:gd name="connsiteX11" fmla="*/ 650929 w 1003516"/>
                  <a:gd name="connsiteY11" fmla="*/ 112364 h 151109"/>
                  <a:gd name="connsiteX12" fmla="*/ 817536 w 1003516"/>
                  <a:gd name="connsiteY12" fmla="*/ 112364 h 151109"/>
                  <a:gd name="connsiteX13" fmla="*/ 817536 w 1003516"/>
                  <a:gd name="connsiteY13" fmla="*/ 139485 h 151109"/>
                  <a:gd name="connsiteX14" fmla="*/ 883404 w 1003516"/>
                  <a:gd name="connsiteY14" fmla="*/ 139485 h 151109"/>
                  <a:gd name="connsiteX15" fmla="*/ 883404 w 1003516"/>
                  <a:gd name="connsiteY15" fmla="*/ 151109 h 151109"/>
                  <a:gd name="connsiteX16" fmla="*/ 1003516 w 1003516"/>
                  <a:gd name="connsiteY16" fmla="*/ 151109 h 15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3516" h="151109">
                    <a:moveTo>
                      <a:pt x="0" y="0"/>
                    </a:moveTo>
                    <a:lnTo>
                      <a:pt x="197604" y="0"/>
                    </a:lnTo>
                    <a:lnTo>
                      <a:pt x="197604" y="54244"/>
                    </a:lnTo>
                    <a:lnTo>
                      <a:pt x="267346" y="54244"/>
                    </a:lnTo>
                    <a:lnTo>
                      <a:pt x="286719" y="73617"/>
                    </a:lnTo>
                    <a:lnTo>
                      <a:pt x="309967" y="96865"/>
                    </a:lnTo>
                    <a:lnTo>
                      <a:pt x="391332" y="96865"/>
                    </a:lnTo>
                    <a:lnTo>
                      <a:pt x="391332" y="96865"/>
                    </a:lnTo>
                    <a:lnTo>
                      <a:pt x="538566" y="96865"/>
                    </a:lnTo>
                    <a:lnTo>
                      <a:pt x="546316" y="104615"/>
                    </a:lnTo>
                    <a:lnTo>
                      <a:pt x="643180" y="104615"/>
                    </a:lnTo>
                    <a:lnTo>
                      <a:pt x="650929" y="112364"/>
                    </a:lnTo>
                    <a:lnTo>
                      <a:pt x="817536" y="112364"/>
                    </a:lnTo>
                    <a:lnTo>
                      <a:pt x="817536" y="139485"/>
                    </a:lnTo>
                    <a:lnTo>
                      <a:pt x="883404" y="139485"/>
                    </a:lnTo>
                    <a:lnTo>
                      <a:pt x="883404" y="151109"/>
                    </a:lnTo>
                    <a:lnTo>
                      <a:pt x="1003516" y="151109"/>
                    </a:lnTo>
                  </a:path>
                </a:pathLst>
              </a:custGeom>
              <a:noFill/>
              <a:ln w="28575">
                <a:solidFill>
                  <a:schemeClr val="accent4"/>
                </a:solidFill>
                <a:miter lim="800000"/>
                <a:headEnd/>
                <a:tailEnd/>
              </a:ln>
            </p:spPr>
            <p:txBody>
              <a:bodyPr rtlCol="0" anchor="ctr"/>
              <a:lstStyle/>
              <a:p>
                <a:pPr algn="ctr"/>
                <a:endParaRPr lang="en-US" dirty="0"/>
              </a:p>
            </p:txBody>
          </p:sp>
          <p:sp>
            <p:nvSpPr>
              <p:cNvPr id="2188" name="Freeform 2187">
                <a:extLst>
                  <a:ext uri="{FF2B5EF4-FFF2-40B4-BE49-F238E27FC236}">
                    <a16:creationId xmlns:a16="http://schemas.microsoft.com/office/drawing/2014/main" id="{771476A4-1771-1A74-56CD-B43FE398C998}"/>
                  </a:ext>
                </a:extLst>
              </p:cNvPr>
              <p:cNvSpPr/>
              <p:nvPr/>
            </p:nvSpPr>
            <p:spPr bwMode="auto">
              <a:xfrm>
                <a:off x="9531458" y="1987658"/>
                <a:ext cx="2212383" cy="77491"/>
              </a:xfrm>
              <a:custGeom>
                <a:avLst/>
                <a:gdLst>
                  <a:gd name="connsiteX0" fmla="*/ 0 w 2212383"/>
                  <a:gd name="connsiteY0" fmla="*/ 0 h 77491"/>
                  <a:gd name="connsiteX1" fmla="*/ 96864 w 2212383"/>
                  <a:gd name="connsiteY1" fmla="*/ 0 h 77491"/>
                  <a:gd name="connsiteX2" fmla="*/ 96864 w 2212383"/>
                  <a:gd name="connsiteY2" fmla="*/ 11623 h 77491"/>
                  <a:gd name="connsiteX3" fmla="*/ 151108 w 2212383"/>
                  <a:gd name="connsiteY3" fmla="*/ 11623 h 77491"/>
                  <a:gd name="connsiteX4" fmla="*/ 162732 w 2212383"/>
                  <a:gd name="connsiteY4" fmla="*/ 23247 h 77491"/>
                  <a:gd name="connsiteX5" fmla="*/ 422328 w 2212383"/>
                  <a:gd name="connsiteY5" fmla="*/ 23247 h 77491"/>
                  <a:gd name="connsiteX6" fmla="*/ 422328 w 2212383"/>
                  <a:gd name="connsiteY6" fmla="*/ 54244 h 77491"/>
                  <a:gd name="connsiteX7" fmla="*/ 585061 w 2212383"/>
                  <a:gd name="connsiteY7" fmla="*/ 54244 h 77491"/>
                  <a:gd name="connsiteX8" fmla="*/ 585061 w 2212383"/>
                  <a:gd name="connsiteY8" fmla="*/ 69742 h 77491"/>
                  <a:gd name="connsiteX9" fmla="*/ 1042261 w 2212383"/>
                  <a:gd name="connsiteY9" fmla="*/ 69742 h 77491"/>
                  <a:gd name="connsiteX10" fmla="*/ 1050010 w 2212383"/>
                  <a:gd name="connsiteY10" fmla="*/ 77491 h 77491"/>
                  <a:gd name="connsiteX11" fmla="*/ 2212383 w 2212383"/>
                  <a:gd name="connsiteY11" fmla="*/ 77491 h 7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2383" h="77491">
                    <a:moveTo>
                      <a:pt x="0" y="0"/>
                    </a:moveTo>
                    <a:lnTo>
                      <a:pt x="96864" y="0"/>
                    </a:lnTo>
                    <a:lnTo>
                      <a:pt x="96864" y="11623"/>
                    </a:lnTo>
                    <a:lnTo>
                      <a:pt x="151108" y="11623"/>
                    </a:lnTo>
                    <a:lnTo>
                      <a:pt x="162732" y="23247"/>
                    </a:lnTo>
                    <a:lnTo>
                      <a:pt x="422328" y="23247"/>
                    </a:lnTo>
                    <a:lnTo>
                      <a:pt x="422328" y="54244"/>
                    </a:lnTo>
                    <a:lnTo>
                      <a:pt x="585061" y="54244"/>
                    </a:lnTo>
                    <a:lnTo>
                      <a:pt x="585061" y="69742"/>
                    </a:lnTo>
                    <a:lnTo>
                      <a:pt x="1042261" y="69742"/>
                    </a:lnTo>
                    <a:lnTo>
                      <a:pt x="1050010" y="77491"/>
                    </a:lnTo>
                    <a:lnTo>
                      <a:pt x="2212383" y="77491"/>
                    </a:lnTo>
                  </a:path>
                </a:pathLst>
              </a:custGeom>
              <a:noFill/>
              <a:ln w="28575">
                <a:solidFill>
                  <a:schemeClr val="accent4"/>
                </a:solidFill>
                <a:miter lim="800000"/>
                <a:headEnd/>
                <a:tailEnd/>
              </a:ln>
            </p:spPr>
            <p:txBody>
              <a:bodyPr rtlCol="0" anchor="ctr"/>
              <a:lstStyle/>
              <a:p>
                <a:pPr algn="ctr"/>
                <a:endParaRPr lang="en-US" dirty="0"/>
              </a:p>
            </p:txBody>
          </p:sp>
        </p:grpSp>
        <p:grpSp>
          <p:nvGrpSpPr>
            <p:cNvPr id="2559" name="Group 2558">
              <a:extLst>
                <a:ext uri="{FF2B5EF4-FFF2-40B4-BE49-F238E27FC236}">
                  <a16:creationId xmlns:a16="http://schemas.microsoft.com/office/drawing/2014/main" id="{93CBFD5A-66E2-6869-9190-A7F45AD44508}"/>
                </a:ext>
              </a:extLst>
            </p:cNvPr>
            <p:cNvGrpSpPr/>
            <p:nvPr/>
          </p:nvGrpSpPr>
          <p:grpSpPr>
            <a:xfrm>
              <a:off x="8665154" y="1714089"/>
              <a:ext cx="3200742" cy="503484"/>
              <a:chOff x="8665154" y="1714089"/>
              <a:chExt cx="3200742" cy="503484"/>
            </a:xfrm>
          </p:grpSpPr>
          <p:sp>
            <p:nvSpPr>
              <p:cNvPr id="2501" name="TextBox 2500">
                <a:extLst>
                  <a:ext uri="{FF2B5EF4-FFF2-40B4-BE49-F238E27FC236}">
                    <a16:creationId xmlns:a16="http://schemas.microsoft.com/office/drawing/2014/main" id="{75B2776C-8953-CD22-EE48-26D713DD18E2}"/>
                  </a:ext>
                </a:extLst>
              </p:cNvPr>
              <p:cNvSpPr txBox="1"/>
              <p:nvPr/>
            </p:nvSpPr>
            <p:spPr bwMode="auto">
              <a:xfrm>
                <a:off x="8665154" y="171408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2" name="TextBox 2501">
                <a:extLst>
                  <a:ext uri="{FF2B5EF4-FFF2-40B4-BE49-F238E27FC236}">
                    <a16:creationId xmlns:a16="http://schemas.microsoft.com/office/drawing/2014/main" id="{FAE261BC-66FB-6950-706B-4457FBF31756}"/>
                  </a:ext>
                </a:extLst>
              </p:cNvPr>
              <p:cNvSpPr txBox="1"/>
              <p:nvPr/>
            </p:nvSpPr>
            <p:spPr bwMode="auto">
              <a:xfrm>
                <a:off x="8839010" y="177063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3" name="TextBox 2502">
                <a:extLst>
                  <a:ext uri="{FF2B5EF4-FFF2-40B4-BE49-F238E27FC236}">
                    <a16:creationId xmlns:a16="http://schemas.microsoft.com/office/drawing/2014/main" id="{82A7E8F6-CE5C-741C-D7AB-A5A3E5A2DA3A}"/>
                  </a:ext>
                </a:extLst>
              </p:cNvPr>
              <p:cNvSpPr txBox="1"/>
              <p:nvPr/>
            </p:nvSpPr>
            <p:spPr bwMode="auto">
              <a:xfrm>
                <a:off x="8861745" y="177381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4" name="TextBox 2503">
                <a:extLst>
                  <a:ext uri="{FF2B5EF4-FFF2-40B4-BE49-F238E27FC236}">
                    <a16:creationId xmlns:a16="http://schemas.microsoft.com/office/drawing/2014/main" id="{5148B0CB-0C56-14A6-8B0B-5CA9CB748186}"/>
                  </a:ext>
                </a:extLst>
              </p:cNvPr>
              <p:cNvSpPr txBox="1"/>
              <p:nvPr/>
            </p:nvSpPr>
            <p:spPr bwMode="auto">
              <a:xfrm>
                <a:off x="9443681" y="183382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5" name="TextBox 2504">
                <a:extLst>
                  <a:ext uri="{FF2B5EF4-FFF2-40B4-BE49-F238E27FC236}">
                    <a16:creationId xmlns:a16="http://schemas.microsoft.com/office/drawing/2014/main" id="{B8D216B9-1F74-6974-45EA-E425FAAA2D53}"/>
                  </a:ext>
                </a:extLst>
              </p:cNvPr>
              <p:cNvSpPr txBox="1"/>
              <p:nvPr/>
            </p:nvSpPr>
            <p:spPr bwMode="auto">
              <a:xfrm>
                <a:off x="9503160" y="18482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6" name="TextBox 2505">
                <a:extLst>
                  <a:ext uri="{FF2B5EF4-FFF2-40B4-BE49-F238E27FC236}">
                    <a16:creationId xmlns:a16="http://schemas.microsoft.com/office/drawing/2014/main" id="{98BE8FD8-2D4A-06A1-E025-3E97DA550340}"/>
                  </a:ext>
                </a:extLst>
              </p:cNvPr>
              <p:cNvSpPr txBox="1"/>
              <p:nvPr/>
            </p:nvSpPr>
            <p:spPr bwMode="auto">
              <a:xfrm>
                <a:off x="9726041" y="187412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7" name="TextBox 2506">
                <a:extLst>
                  <a:ext uri="{FF2B5EF4-FFF2-40B4-BE49-F238E27FC236}">
                    <a16:creationId xmlns:a16="http://schemas.microsoft.com/office/drawing/2014/main" id="{45D3FA30-BF7F-F357-84CE-922D3C9760AB}"/>
                  </a:ext>
                </a:extLst>
              </p:cNvPr>
              <p:cNvSpPr txBox="1"/>
              <p:nvPr/>
            </p:nvSpPr>
            <p:spPr bwMode="auto">
              <a:xfrm>
                <a:off x="9871460" y="18992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8" name="TextBox 2507">
                <a:extLst>
                  <a:ext uri="{FF2B5EF4-FFF2-40B4-BE49-F238E27FC236}">
                    <a16:creationId xmlns:a16="http://schemas.microsoft.com/office/drawing/2014/main" id="{2E47C688-8B1C-953B-E032-0F7B77F22B1D}"/>
                  </a:ext>
                </a:extLst>
              </p:cNvPr>
              <p:cNvSpPr txBox="1"/>
              <p:nvPr/>
            </p:nvSpPr>
            <p:spPr bwMode="auto">
              <a:xfrm>
                <a:off x="9898085" y="18992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09" name="TextBox 2508">
                <a:extLst>
                  <a:ext uri="{FF2B5EF4-FFF2-40B4-BE49-F238E27FC236}">
                    <a16:creationId xmlns:a16="http://schemas.microsoft.com/office/drawing/2014/main" id="{2249B3B8-0289-D0A3-85DA-A3745525B278}"/>
                  </a:ext>
                </a:extLst>
              </p:cNvPr>
              <p:cNvSpPr txBox="1"/>
              <p:nvPr/>
            </p:nvSpPr>
            <p:spPr bwMode="auto">
              <a:xfrm>
                <a:off x="9917135" y="18992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0" name="TextBox 2509">
                <a:extLst>
                  <a:ext uri="{FF2B5EF4-FFF2-40B4-BE49-F238E27FC236}">
                    <a16:creationId xmlns:a16="http://schemas.microsoft.com/office/drawing/2014/main" id="{44B50E03-2942-2CBE-F1C9-0FBB6AAA1554}"/>
                  </a:ext>
                </a:extLst>
              </p:cNvPr>
              <p:cNvSpPr txBox="1"/>
              <p:nvPr/>
            </p:nvSpPr>
            <p:spPr bwMode="auto">
              <a:xfrm>
                <a:off x="9957185" y="18992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1" name="TextBox 2510">
                <a:extLst>
                  <a:ext uri="{FF2B5EF4-FFF2-40B4-BE49-F238E27FC236}">
                    <a16:creationId xmlns:a16="http://schemas.microsoft.com/office/drawing/2014/main" id="{AA98648C-7FB0-A60C-01A2-BF4E1AF7D104}"/>
                  </a:ext>
                </a:extLst>
              </p:cNvPr>
              <p:cNvSpPr txBox="1"/>
              <p:nvPr/>
            </p:nvSpPr>
            <p:spPr bwMode="auto">
              <a:xfrm>
                <a:off x="9772612" y="187412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2" name="TextBox 2511">
                <a:extLst>
                  <a:ext uri="{FF2B5EF4-FFF2-40B4-BE49-F238E27FC236}">
                    <a16:creationId xmlns:a16="http://schemas.microsoft.com/office/drawing/2014/main" id="{A7F59D63-93DF-0640-F921-C8923EA51123}"/>
                  </a:ext>
                </a:extLst>
              </p:cNvPr>
              <p:cNvSpPr txBox="1"/>
              <p:nvPr/>
            </p:nvSpPr>
            <p:spPr bwMode="auto">
              <a:xfrm>
                <a:off x="10005462" y="191124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3" name="TextBox 2512">
                <a:extLst>
                  <a:ext uri="{FF2B5EF4-FFF2-40B4-BE49-F238E27FC236}">
                    <a16:creationId xmlns:a16="http://schemas.microsoft.com/office/drawing/2014/main" id="{E22A78C4-8D1D-104C-A73F-47AD12F9E758}"/>
                  </a:ext>
                </a:extLst>
              </p:cNvPr>
              <p:cNvSpPr txBox="1"/>
              <p:nvPr/>
            </p:nvSpPr>
            <p:spPr bwMode="auto">
              <a:xfrm>
                <a:off x="10086614" y="192010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4" name="TextBox 2513">
                <a:extLst>
                  <a:ext uri="{FF2B5EF4-FFF2-40B4-BE49-F238E27FC236}">
                    <a16:creationId xmlns:a16="http://schemas.microsoft.com/office/drawing/2014/main" id="{0B44BB42-03E8-177F-3942-8ED6D682A6BA}"/>
                  </a:ext>
                </a:extLst>
              </p:cNvPr>
              <p:cNvSpPr txBox="1"/>
              <p:nvPr/>
            </p:nvSpPr>
            <p:spPr bwMode="auto">
              <a:xfrm>
                <a:off x="11637152"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5" name="TextBox 2514">
                <a:extLst>
                  <a:ext uri="{FF2B5EF4-FFF2-40B4-BE49-F238E27FC236}">
                    <a16:creationId xmlns:a16="http://schemas.microsoft.com/office/drawing/2014/main" id="{93676B55-EA85-02EC-88E2-8F5C7801F50A}"/>
                  </a:ext>
                </a:extLst>
              </p:cNvPr>
              <p:cNvSpPr txBox="1"/>
              <p:nvPr/>
            </p:nvSpPr>
            <p:spPr bwMode="auto">
              <a:xfrm>
                <a:off x="9976235" y="18992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6" name="TextBox 2515">
                <a:extLst>
                  <a:ext uri="{FF2B5EF4-FFF2-40B4-BE49-F238E27FC236}">
                    <a16:creationId xmlns:a16="http://schemas.microsoft.com/office/drawing/2014/main" id="{4481A004-F67E-68DF-DE22-DACE75D58AC3}"/>
                  </a:ext>
                </a:extLst>
              </p:cNvPr>
              <p:cNvSpPr txBox="1"/>
              <p:nvPr/>
            </p:nvSpPr>
            <p:spPr bwMode="auto">
              <a:xfrm>
                <a:off x="10028332" y="191932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7" name="TextBox 2516">
                <a:extLst>
                  <a:ext uri="{FF2B5EF4-FFF2-40B4-BE49-F238E27FC236}">
                    <a16:creationId xmlns:a16="http://schemas.microsoft.com/office/drawing/2014/main" id="{33A13299-41A3-386B-B2DC-7DD6B0046735}"/>
                  </a:ext>
                </a:extLst>
              </p:cNvPr>
              <p:cNvSpPr txBox="1"/>
              <p:nvPr/>
            </p:nvSpPr>
            <p:spPr bwMode="auto">
              <a:xfrm>
                <a:off x="10060535" y="191932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8" name="TextBox 2517">
                <a:extLst>
                  <a:ext uri="{FF2B5EF4-FFF2-40B4-BE49-F238E27FC236}">
                    <a16:creationId xmlns:a16="http://schemas.microsoft.com/office/drawing/2014/main" id="{B397BFE6-CCCB-C63A-AF1A-1574355E3A25}"/>
                  </a:ext>
                </a:extLst>
              </p:cNvPr>
              <p:cNvSpPr txBox="1"/>
              <p:nvPr/>
            </p:nvSpPr>
            <p:spPr bwMode="auto">
              <a:xfrm>
                <a:off x="1011030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19" name="TextBox 2518">
                <a:extLst>
                  <a:ext uri="{FF2B5EF4-FFF2-40B4-BE49-F238E27FC236}">
                    <a16:creationId xmlns:a16="http://schemas.microsoft.com/office/drawing/2014/main" id="{3CDD6DE0-F136-E24E-4ED2-7F8897C448CA}"/>
                  </a:ext>
                </a:extLst>
              </p:cNvPr>
              <p:cNvSpPr txBox="1"/>
              <p:nvPr/>
            </p:nvSpPr>
            <p:spPr bwMode="auto">
              <a:xfrm>
                <a:off x="1012300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0" name="TextBox 2519">
                <a:extLst>
                  <a:ext uri="{FF2B5EF4-FFF2-40B4-BE49-F238E27FC236}">
                    <a16:creationId xmlns:a16="http://schemas.microsoft.com/office/drawing/2014/main" id="{17A7F75A-43B6-653F-57F5-629595455926}"/>
                  </a:ext>
                </a:extLst>
              </p:cNvPr>
              <p:cNvSpPr txBox="1"/>
              <p:nvPr/>
            </p:nvSpPr>
            <p:spPr bwMode="auto">
              <a:xfrm>
                <a:off x="1015403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1" name="TextBox 2520">
                <a:extLst>
                  <a:ext uri="{FF2B5EF4-FFF2-40B4-BE49-F238E27FC236}">
                    <a16:creationId xmlns:a16="http://schemas.microsoft.com/office/drawing/2014/main" id="{1D346F95-2026-4303-034F-533757C548EE}"/>
                  </a:ext>
                </a:extLst>
              </p:cNvPr>
              <p:cNvSpPr txBox="1"/>
              <p:nvPr/>
            </p:nvSpPr>
            <p:spPr bwMode="auto">
              <a:xfrm>
                <a:off x="10165382"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2" name="TextBox 2521">
                <a:extLst>
                  <a:ext uri="{FF2B5EF4-FFF2-40B4-BE49-F238E27FC236}">
                    <a16:creationId xmlns:a16="http://schemas.microsoft.com/office/drawing/2014/main" id="{9E871F2C-2EEA-106D-D9A8-9442F42D62BD}"/>
                  </a:ext>
                </a:extLst>
              </p:cNvPr>
              <p:cNvSpPr txBox="1"/>
              <p:nvPr/>
            </p:nvSpPr>
            <p:spPr bwMode="auto">
              <a:xfrm>
                <a:off x="10184432"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3" name="TextBox 2522">
                <a:extLst>
                  <a:ext uri="{FF2B5EF4-FFF2-40B4-BE49-F238E27FC236}">
                    <a16:creationId xmlns:a16="http://schemas.microsoft.com/office/drawing/2014/main" id="{AD8E5B07-A402-4013-A948-4BBD766D2CF2}"/>
                  </a:ext>
                </a:extLst>
              </p:cNvPr>
              <p:cNvSpPr txBox="1"/>
              <p:nvPr/>
            </p:nvSpPr>
            <p:spPr bwMode="auto">
              <a:xfrm>
                <a:off x="11605536"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4" name="TextBox 2523">
                <a:extLst>
                  <a:ext uri="{FF2B5EF4-FFF2-40B4-BE49-F238E27FC236}">
                    <a16:creationId xmlns:a16="http://schemas.microsoft.com/office/drawing/2014/main" id="{4376174B-DBA5-C0D3-5B16-D296552C21A1}"/>
                  </a:ext>
                </a:extLst>
              </p:cNvPr>
              <p:cNvSpPr txBox="1"/>
              <p:nvPr/>
            </p:nvSpPr>
            <p:spPr bwMode="auto">
              <a:xfrm>
                <a:off x="11519782"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5" name="TextBox 2524">
                <a:extLst>
                  <a:ext uri="{FF2B5EF4-FFF2-40B4-BE49-F238E27FC236}">
                    <a16:creationId xmlns:a16="http://schemas.microsoft.com/office/drawing/2014/main" id="{9E6388F9-94FD-3157-BD1A-D476BE53F375}"/>
                  </a:ext>
                </a:extLst>
              </p:cNvPr>
              <p:cNvSpPr txBox="1"/>
              <p:nvPr/>
            </p:nvSpPr>
            <p:spPr bwMode="auto">
              <a:xfrm>
                <a:off x="11581432"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6" name="TextBox 2525">
                <a:extLst>
                  <a:ext uri="{FF2B5EF4-FFF2-40B4-BE49-F238E27FC236}">
                    <a16:creationId xmlns:a16="http://schemas.microsoft.com/office/drawing/2014/main" id="{AEEE191D-9516-B51F-B5CD-B04BC4CC78CF}"/>
                  </a:ext>
                </a:extLst>
              </p:cNvPr>
              <p:cNvSpPr txBox="1"/>
              <p:nvPr/>
            </p:nvSpPr>
            <p:spPr bwMode="auto">
              <a:xfrm>
                <a:off x="10206657"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7" name="TextBox 2526">
                <a:extLst>
                  <a:ext uri="{FF2B5EF4-FFF2-40B4-BE49-F238E27FC236}">
                    <a16:creationId xmlns:a16="http://schemas.microsoft.com/office/drawing/2014/main" id="{C7BEAB28-D32A-7F09-A1AD-1DB8AC9EE850}"/>
                  </a:ext>
                </a:extLst>
              </p:cNvPr>
              <p:cNvSpPr txBox="1"/>
              <p:nvPr/>
            </p:nvSpPr>
            <p:spPr bwMode="auto">
              <a:xfrm>
                <a:off x="11412227"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8" name="TextBox 2527">
                <a:extLst>
                  <a:ext uri="{FF2B5EF4-FFF2-40B4-BE49-F238E27FC236}">
                    <a16:creationId xmlns:a16="http://schemas.microsoft.com/office/drawing/2014/main" id="{60FCA4A1-7F8E-4792-7FC6-9D17EB2ED4C3}"/>
                  </a:ext>
                </a:extLst>
              </p:cNvPr>
              <p:cNvSpPr txBox="1"/>
              <p:nvPr/>
            </p:nvSpPr>
            <p:spPr bwMode="auto">
              <a:xfrm>
                <a:off x="11393218"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29" name="TextBox 2528">
                <a:extLst>
                  <a:ext uri="{FF2B5EF4-FFF2-40B4-BE49-F238E27FC236}">
                    <a16:creationId xmlns:a16="http://schemas.microsoft.com/office/drawing/2014/main" id="{EB2DB504-DDAE-9CCD-774D-AC66DACC0D66}"/>
                  </a:ext>
                </a:extLst>
              </p:cNvPr>
              <p:cNvSpPr txBox="1"/>
              <p:nvPr/>
            </p:nvSpPr>
            <p:spPr bwMode="auto">
              <a:xfrm>
                <a:off x="11462764"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0" name="TextBox 2529">
                <a:extLst>
                  <a:ext uri="{FF2B5EF4-FFF2-40B4-BE49-F238E27FC236}">
                    <a16:creationId xmlns:a16="http://schemas.microsoft.com/office/drawing/2014/main" id="{C8E17152-9D5C-3166-8E2A-53F15AB0DC11}"/>
                  </a:ext>
                </a:extLst>
              </p:cNvPr>
              <p:cNvSpPr txBox="1"/>
              <p:nvPr/>
            </p:nvSpPr>
            <p:spPr bwMode="auto">
              <a:xfrm>
                <a:off x="1144053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1" name="TextBox 2530">
                <a:extLst>
                  <a:ext uri="{FF2B5EF4-FFF2-40B4-BE49-F238E27FC236}">
                    <a16:creationId xmlns:a16="http://schemas.microsoft.com/office/drawing/2014/main" id="{CB094F6C-E856-41AB-3DA9-3718FA3FE1AE}"/>
                  </a:ext>
                </a:extLst>
              </p:cNvPr>
              <p:cNvSpPr txBox="1"/>
              <p:nvPr/>
            </p:nvSpPr>
            <p:spPr bwMode="auto">
              <a:xfrm>
                <a:off x="10576031"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2" name="TextBox 2531">
                <a:extLst>
                  <a:ext uri="{FF2B5EF4-FFF2-40B4-BE49-F238E27FC236}">
                    <a16:creationId xmlns:a16="http://schemas.microsoft.com/office/drawing/2014/main" id="{C7641731-81FB-194B-6AE5-2C9BCB84DDF5}"/>
                  </a:ext>
                </a:extLst>
              </p:cNvPr>
              <p:cNvSpPr txBox="1"/>
              <p:nvPr/>
            </p:nvSpPr>
            <p:spPr bwMode="auto">
              <a:xfrm>
                <a:off x="10607781"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3" name="TextBox 2532">
                <a:extLst>
                  <a:ext uri="{FF2B5EF4-FFF2-40B4-BE49-F238E27FC236}">
                    <a16:creationId xmlns:a16="http://schemas.microsoft.com/office/drawing/2014/main" id="{FCE9810E-3112-9B7A-2980-4D6C11C1ACE1}"/>
                  </a:ext>
                </a:extLst>
              </p:cNvPr>
              <p:cNvSpPr txBox="1"/>
              <p:nvPr/>
            </p:nvSpPr>
            <p:spPr bwMode="auto">
              <a:xfrm>
                <a:off x="10630006"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4" name="TextBox 2533">
                <a:extLst>
                  <a:ext uri="{FF2B5EF4-FFF2-40B4-BE49-F238E27FC236}">
                    <a16:creationId xmlns:a16="http://schemas.microsoft.com/office/drawing/2014/main" id="{65D1CCE5-95AA-839D-1917-4ABDC101E8F9}"/>
                  </a:ext>
                </a:extLst>
              </p:cNvPr>
              <p:cNvSpPr txBox="1"/>
              <p:nvPr/>
            </p:nvSpPr>
            <p:spPr bwMode="auto">
              <a:xfrm>
                <a:off x="10654833"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5" name="TextBox 2534">
                <a:extLst>
                  <a:ext uri="{FF2B5EF4-FFF2-40B4-BE49-F238E27FC236}">
                    <a16:creationId xmlns:a16="http://schemas.microsoft.com/office/drawing/2014/main" id="{2660E97E-AF69-BE25-C188-2DB52043D146}"/>
                  </a:ext>
                </a:extLst>
              </p:cNvPr>
              <p:cNvSpPr txBox="1"/>
              <p:nvPr/>
            </p:nvSpPr>
            <p:spPr bwMode="auto">
              <a:xfrm>
                <a:off x="1067452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6" name="TextBox 2535">
                <a:extLst>
                  <a:ext uri="{FF2B5EF4-FFF2-40B4-BE49-F238E27FC236}">
                    <a16:creationId xmlns:a16="http://schemas.microsoft.com/office/drawing/2014/main" id="{3FBF6FEB-7C94-D71E-F2A2-3895E6C997B0}"/>
                  </a:ext>
                </a:extLst>
              </p:cNvPr>
              <p:cNvSpPr txBox="1"/>
              <p:nvPr/>
            </p:nvSpPr>
            <p:spPr bwMode="auto">
              <a:xfrm>
                <a:off x="10703031"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7" name="TextBox 2536">
                <a:extLst>
                  <a:ext uri="{FF2B5EF4-FFF2-40B4-BE49-F238E27FC236}">
                    <a16:creationId xmlns:a16="http://schemas.microsoft.com/office/drawing/2014/main" id="{850E7277-5216-5C58-FD7A-584EC1815461}"/>
                  </a:ext>
                </a:extLst>
              </p:cNvPr>
              <p:cNvSpPr txBox="1"/>
              <p:nvPr/>
            </p:nvSpPr>
            <p:spPr bwMode="auto">
              <a:xfrm>
                <a:off x="10737956"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8" name="TextBox 2537">
                <a:extLst>
                  <a:ext uri="{FF2B5EF4-FFF2-40B4-BE49-F238E27FC236}">
                    <a16:creationId xmlns:a16="http://schemas.microsoft.com/office/drawing/2014/main" id="{AFBAC4BA-880A-5238-9B94-FFA1984FD20A}"/>
                  </a:ext>
                </a:extLst>
              </p:cNvPr>
              <p:cNvSpPr txBox="1"/>
              <p:nvPr/>
            </p:nvSpPr>
            <p:spPr bwMode="auto">
              <a:xfrm>
                <a:off x="10873407"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39" name="TextBox 2538">
                <a:extLst>
                  <a:ext uri="{FF2B5EF4-FFF2-40B4-BE49-F238E27FC236}">
                    <a16:creationId xmlns:a16="http://schemas.microsoft.com/office/drawing/2014/main" id="{3ADA7CD3-479E-5DBF-0BAD-21E1DA6AFD8C}"/>
                  </a:ext>
                </a:extLst>
              </p:cNvPr>
              <p:cNvSpPr txBox="1"/>
              <p:nvPr/>
            </p:nvSpPr>
            <p:spPr bwMode="auto">
              <a:xfrm>
                <a:off x="1075650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0" name="TextBox 2539">
                <a:extLst>
                  <a:ext uri="{FF2B5EF4-FFF2-40B4-BE49-F238E27FC236}">
                    <a16:creationId xmlns:a16="http://schemas.microsoft.com/office/drawing/2014/main" id="{5DC183D6-2A4D-FBBD-2578-A79D2F3D69AD}"/>
                  </a:ext>
                </a:extLst>
              </p:cNvPr>
              <p:cNvSpPr txBox="1"/>
              <p:nvPr/>
            </p:nvSpPr>
            <p:spPr bwMode="auto">
              <a:xfrm>
                <a:off x="1077555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1" name="TextBox 2540">
                <a:extLst>
                  <a:ext uri="{FF2B5EF4-FFF2-40B4-BE49-F238E27FC236}">
                    <a16:creationId xmlns:a16="http://schemas.microsoft.com/office/drawing/2014/main" id="{174EA74C-2FDF-EEB0-4376-3377F6378773}"/>
                  </a:ext>
                </a:extLst>
              </p:cNvPr>
              <p:cNvSpPr txBox="1"/>
              <p:nvPr/>
            </p:nvSpPr>
            <p:spPr bwMode="auto">
              <a:xfrm>
                <a:off x="1079460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2" name="TextBox 2541">
                <a:extLst>
                  <a:ext uri="{FF2B5EF4-FFF2-40B4-BE49-F238E27FC236}">
                    <a16:creationId xmlns:a16="http://schemas.microsoft.com/office/drawing/2014/main" id="{4AE2BE4B-C41C-E80F-555F-8AF8F59615E2}"/>
                  </a:ext>
                </a:extLst>
              </p:cNvPr>
              <p:cNvSpPr txBox="1"/>
              <p:nvPr/>
            </p:nvSpPr>
            <p:spPr bwMode="auto">
              <a:xfrm>
                <a:off x="1083588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3" name="TextBox 2542">
                <a:extLst>
                  <a:ext uri="{FF2B5EF4-FFF2-40B4-BE49-F238E27FC236}">
                    <a16:creationId xmlns:a16="http://schemas.microsoft.com/office/drawing/2014/main" id="{45D17676-F6CE-E67B-D85C-2ADEE33FC8A6}"/>
                  </a:ext>
                </a:extLst>
              </p:cNvPr>
              <p:cNvSpPr txBox="1"/>
              <p:nvPr/>
            </p:nvSpPr>
            <p:spPr bwMode="auto">
              <a:xfrm>
                <a:off x="1091843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4" name="TextBox 2543">
                <a:extLst>
                  <a:ext uri="{FF2B5EF4-FFF2-40B4-BE49-F238E27FC236}">
                    <a16:creationId xmlns:a16="http://schemas.microsoft.com/office/drawing/2014/main" id="{BB5797BC-BD7F-40D0-0F7F-426389D0D47E}"/>
                  </a:ext>
                </a:extLst>
              </p:cNvPr>
              <p:cNvSpPr txBox="1"/>
              <p:nvPr/>
            </p:nvSpPr>
            <p:spPr bwMode="auto">
              <a:xfrm>
                <a:off x="1081683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5" name="TextBox 2544">
                <a:extLst>
                  <a:ext uri="{FF2B5EF4-FFF2-40B4-BE49-F238E27FC236}">
                    <a16:creationId xmlns:a16="http://schemas.microsoft.com/office/drawing/2014/main" id="{439D3FD5-C6D9-7631-48D1-EA7B1C2B4BF6}"/>
                  </a:ext>
                </a:extLst>
              </p:cNvPr>
              <p:cNvSpPr txBox="1"/>
              <p:nvPr/>
            </p:nvSpPr>
            <p:spPr bwMode="auto">
              <a:xfrm>
                <a:off x="1096288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6" name="TextBox 2545">
                <a:extLst>
                  <a:ext uri="{FF2B5EF4-FFF2-40B4-BE49-F238E27FC236}">
                    <a16:creationId xmlns:a16="http://schemas.microsoft.com/office/drawing/2014/main" id="{55666385-F0B4-C188-FDDE-DC05A0C4D5F4}"/>
                  </a:ext>
                </a:extLst>
              </p:cNvPr>
              <p:cNvSpPr txBox="1"/>
              <p:nvPr/>
            </p:nvSpPr>
            <p:spPr bwMode="auto">
              <a:xfrm>
                <a:off x="1098142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7" name="TextBox 2546">
                <a:extLst>
                  <a:ext uri="{FF2B5EF4-FFF2-40B4-BE49-F238E27FC236}">
                    <a16:creationId xmlns:a16="http://schemas.microsoft.com/office/drawing/2014/main" id="{DD803CEE-C0EA-2231-8D4F-64A3C444EB27}"/>
                  </a:ext>
                </a:extLst>
              </p:cNvPr>
              <p:cNvSpPr txBox="1"/>
              <p:nvPr/>
            </p:nvSpPr>
            <p:spPr bwMode="auto">
              <a:xfrm>
                <a:off x="1104129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8" name="TextBox 2547">
                <a:extLst>
                  <a:ext uri="{FF2B5EF4-FFF2-40B4-BE49-F238E27FC236}">
                    <a16:creationId xmlns:a16="http://schemas.microsoft.com/office/drawing/2014/main" id="{87491C63-BBA6-EF38-62FD-2F6933B5D491}"/>
                  </a:ext>
                </a:extLst>
              </p:cNvPr>
              <p:cNvSpPr txBox="1"/>
              <p:nvPr/>
            </p:nvSpPr>
            <p:spPr bwMode="auto">
              <a:xfrm>
                <a:off x="1106448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49" name="TextBox 2548">
                <a:extLst>
                  <a:ext uri="{FF2B5EF4-FFF2-40B4-BE49-F238E27FC236}">
                    <a16:creationId xmlns:a16="http://schemas.microsoft.com/office/drawing/2014/main" id="{A6A8FC79-9642-4961-9DC5-92478E468393}"/>
                  </a:ext>
                </a:extLst>
              </p:cNvPr>
              <p:cNvSpPr txBox="1"/>
              <p:nvPr/>
            </p:nvSpPr>
            <p:spPr bwMode="auto">
              <a:xfrm>
                <a:off x="1094065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0" name="TextBox 2549">
                <a:extLst>
                  <a:ext uri="{FF2B5EF4-FFF2-40B4-BE49-F238E27FC236}">
                    <a16:creationId xmlns:a16="http://schemas.microsoft.com/office/drawing/2014/main" id="{073308F8-9B0A-E05B-EF9D-DB7A04C87954}"/>
                  </a:ext>
                </a:extLst>
              </p:cNvPr>
              <p:cNvSpPr txBox="1"/>
              <p:nvPr/>
            </p:nvSpPr>
            <p:spPr bwMode="auto">
              <a:xfrm>
                <a:off x="11080600"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1" name="TextBox 2550">
                <a:extLst>
                  <a:ext uri="{FF2B5EF4-FFF2-40B4-BE49-F238E27FC236}">
                    <a16:creationId xmlns:a16="http://schemas.microsoft.com/office/drawing/2014/main" id="{46210CE9-1693-8CC5-08E8-EA3F93DCEC4E}"/>
                  </a:ext>
                </a:extLst>
              </p:cNvPr>
              <p:cNvSpPr txBox="1"/>
              <p:nvPr/>
            </p:nvSpPr>
            <p:spPr bwMode="auto">
              <a:xfrm>
                <a:off x="11175348"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2" name="TextBox 2551">
                <a:extLst>
                  <a:ext uri="{FF2B5EF4-FFF2-40B4-BE49-F238E27FC236}">
                    <a16:creationId xmlns:a16="http://schemas.microsoft.com/office/drawing/2014/main" id="{384F495D-A7B2-BC40-679A-AA5346D3E920}"/>
                  </a:ext>
                </a:extLst>
              </p:cNvPr>
              <p:cNvSpPr txBox="1"/>
              <p:nvPr/>
            </p:nvSpPr>
            <p:spPr bwMode="auto">
              <a:xfrm>
                <a:off x="11111677"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3" name="TextBox 2552">
                <a:extLst>
                  <a:ext uri="{FF2B5EF4-FFF2-40B4-BE49-F238E27FC236}">
                    <a16:creationId xmlns:a16="http://schemas.microsoft.com/office/drawing/2014/main" id="{ADDA8F9F-7AF8-8A26-B917-5501ECCBBC8A}"/>
                  </a:ext>
                </a:extLst>
              </p:cNvPr>
              <p:cNvSpPr txBox="1"/>
              <p:nvPr/>
            </p:nvSpPr>
            <p:spPr bwMode="auto">
              <a:xfrm>
                <a:off x="11154949"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4" name="TextBox 2553">
                <a:extLst>
                  <a:ext uri="{FF2B5EF4-FFF2-40B4-BE49-F238E27FC236}">
                    <a16:creationId xmlns:a16="http://schemas.microsoft.com/office/drawing/2014/main" id="{E3551AEA-786A-2005-2869-3F27AE8F1756}"/>
                  </a:ext>
                </a:extLst>
              </p:cNvPr>
              <p:cNvSpPr txBox="1"/>
              <p:nvPr/>
            </p:nvSpPr>
            <p:spPr bwMode="auto">
              <a:xfrm>
                <a:off x="1131690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5" name="TextBox 2554">
                <a:extLst>
                  <a:ext uri="{FF2B5EF4-FFF2-40B4-BE49-F238E27FC236}">
                    <a16:creationId xmlns:a16="http://schemas.microsoft.com/office/drawing/2014/main" id="{942B9DDD-4A79-A451-52E5-8710FDEEBA40}"/>
                  </a:ext>
                </a:extLst>
              </p:cNvPr>
              <p:cNvSpPr txBox="1"/>
              <p:nvPr/>
            </p:nvSpPr>
            <p:spPr bwMode="auto">
              <a:xfrm>
                <a:off x="11206353"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6" name="TextBox 2555">
                <a:extLst>
                  <a:ext uri="{FF2B5EF4-FFF2-40B4-BE49-F238E27FC236}">
                    <a16:creationId xmlns:a16="http://schemas.microsoft.com/office/drawing/2014/main" id="{1E2C1E67-EB1A-26DC-4C1F-4FA0A9EA851A}"/>
                  </a:ext>
                </a:extLst>
              </p:cNvPr>
              <p:cNvSpPr txBox="1"/>
              <p:nvPr/>
            </p:nvSpPr>
            <p:spPr bwMode="auto">
              <a:xfrm>
                <a:off x="11224495"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7" name="TextBox 2556">
                <a:extLst>
                  <a:ext uri="{FF2B5EF4-FFF2-40B4-BE49-F238E27FC236}">
                    <a16:creationId xmlns:a16="http://schemas.microsoft.com/office/drawing/2014/main" id="{D98EE857-5604-8AFD-D50E-80F569169C62}"/>
                  </a:ext>
                </a:extLst>
              </p:cNvPr>
              <p:cNvSpPr txBox="1"/>
              <p:nvPr/>
            </p:nvSpPr>
            <p:spPr bwMode="auto">
              <a:xfrm>
                <a:off x="11332517"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558" name="TextBox 2557">
                <a:extLst>
                  <a:ext uri="{FF2B5EF4-FFF2-40B4-BE49-F238E27FC236}">
                    <a16:creationId xmlns:a16="http://schemas.microsoft.com/office/drawing/2014/main" id="{29E7B9BE-6416-CBCB-6606-D4EAFB0D3554}"/>
                  </a:ext>
                </a:extLst>
              </p:cNvPr>
              <p:cNvSpPr txBox="1"/>
              <p:nvPr/>
            </p:nvSpPr>
            <p:spPr bwMode="auto">
              <a:xfrm>
                <a:off x="11242293" y="1925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grpSp>
      </p:grpSp>
      <p:grpSp>
        <p:nvGrpSpPr>
          <p:cNvPr id="2500" name="Group 2499">
            <a:extLst>
              <a:ext uri="{FF2B5EF4-FFF2-40B4-BE49-F238E27FC236}">
                <a16:creationId xmlns:a16="http://schemas.microsoft.com/office/drawing/2014/main" id="{AD996D0B-E227-D693-A6AE-BA3D261231BE}"/>
              </a:ext>
            </a:extLst>
          </p:cNvPr>
          <p:cNvGrpSpPr/>
          <p:nvPr/>
        </p:nvGrpSpPr>
        <p:grpSpPr>
          <a:xfrm>
            <a:off x="8392876" y="1502578"/>
            <a:ext cx="3384826" cy="682091"/>
            <a:chOff x="8432632" y="1645453"/>
            <a:chExt cx="3384826" cy="682091"/>
          </a:xfrm>
        </p:grpSpPr>
        <p:grpSp>
          <p:nvGrpSpPr>
            <p:cNvPr id="2182" name="Group 2181">
              <a:extLst>
                <a:ext uri="{FF2B5EF4-FFF2-40B4-BE49-F238E27FC236}">
                  <a16:creationId xmlns:a16="http://schemas.microsoft.com/office/drawing/2014/main" id="{82FDD0F1-3EEA-D76C-1E08-C26A7BDA9777}"/>
                </a:ext>
              </a:extLst>
            </p:cNvPr>
            <p:cNvGrpSpPr/>
            <p:nvPr/>
          </p:nvGrpSpPr>
          <p:grpSpPr>
            <a:xfrm>
              <a:off x="8527942" y="1792853"/>
              <a:ext cx="3289516" cy="534691"/>
              <a:chOff x="8527942" y="1805553"/>
              <a:chExt cx="3289516" cy="534691"/>
            </a:xfrm>
          </p:grpSpPr>
          <p:sp>
            <p:nvSpPr>
              <p:cNvPr id="2179" name="Freeform 2178">
                <a:extLst>
                  <a:ext uri="{FF2B5EF4-FFF2-40B4-BE49-F238E27FC236}">
                    <a16:creationId xmlns:a16="http://schemas.microsoft.com/office/drawing/2014/main" id="{8C26ADE9-BDA8-72D2-A675-CD7C11909765}"/>
                  </a:ext>
                </a:extLst>
              </p:cNvPr>
              <p:cNvSpPr/>
              <p:nvPr/>
            </p:nvSpPr>
            <p:spPr bwMode="auto">
              <a:xfrm>
                <a:off x="10379990" y="2243380"/>
                <a:ext cx="1437468" cy="96864"/>
              </a:xfrm>
              <a:custGeom>
                <a:avLst/>
                <a:gdLst>
                  <a:gd name="connsiteX0" fmla="*/ 1437468 w 1437468"/>
                  <a:gd name="connsiteY0" fmla="*/ 96864 h 96864"/>
                  <a:gd name="connsiteX1" fmla="*/ 825285 w 1437468"/>
                  <a:gd name="connsiteY1" fmla="*/ 96864 h 96864"/>
                  <a:gd name="connsiteX2" fmla="*/ 825285 w 1437468"/>
                  <a:gd name="connsiteY2" fmla="*/ 46495 h 96864"/>
                  <a:gd name="connsiteX3" fmla="*/ 220851 w 1437468"/>
                  <a:gd name="connsiteY3" fmla="*/ 46495 h 96864"/>
                  <a:gd name="connsiteX4" fmla="*/ 220851 w 1437468"/>
                  <a:gd name="connsiteY4" fmla="*/ 46495 h 96864"/>
                  <a:gd name="connsiteX5" fmla="*/ 220851 w 1437468"/>
                  <a:gd name="connsiteY5" fmla="*/ 46495 h 96864"/>
                  <a:gd name="connsiteX6" fmla="*/ 220851 w 1437468"/>
                  <a:gd name="connsiteY6" fmla="*/ 19373 h 96864"/>
                  <a:gd name="connsiteX7" fmla="*/ 182105 w 1437468"/>
                  <a:gd name="connsiteY7" fmla="*/ 19373 h 96864"/>
                  <a:gd name="connsiteX8" fmla="*/ 182105 w 1437468"/>
                  <a:gd name="connsiteY8" fmla="*/ 0 h 96864"/>
                  <a:gd name="connsiteX9" fmla="*/ 0 w 1437468"/>
                  <a:gd name="connsiteY9" fmla="*/ 0 h 9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37468" h="96864">
                    <a:moveTo>
                      <a:pt x="1437468" y="96864"/>
                    </a:moveTo>
                    <a:lnTo>
                      <a:pt x="825285" y="96864"/>
                    </a:lnTo>
                    <a:lnTo>
                      <a:pt x="825285" y="46495"/>
                    </a:lnTo>
                    <a:lnTo>
                      <a:pt x="220851" y="46495"/>
                    </a:lnTo>
                    <a:lnTo>
                      <a:pt x="220851" y="46495"/>
                    </a:lnTo>
                    <a:lnTo>
                      <a:pt x="220851" y="46495"/>
                    </a:lnTo>
                    <a:lnTo>
                      <a:pt x="220851" y="19373"/>
                    </a:lnTo>
                    <a:lnTo>
                      <a:pt x="182105" y="19373"/>
                    </a:lnTo>
                    <a:lnTo>
                      <a:pt x="18210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180" name="Freeform 2179">
                <a:extLst>
                  <a:ext uri="{FF2B5EF4-FFF2-40B4-BE49-F238E27FC236}">
                    <a16:creationId xmlns:a16="http://schemas.microsoft.com/office/drawing/2014/main" id="{4DD23C0B-A009-F76E-9969-51ABA92BDB88}"/>
                  </a:ext>
                </a:extLst>
              </p:cNvPr>
              <p:cNvSpPr/>
              <p:nvPr/>
            </p:nvSpPr>
            <p:spPr bwMode="auto">
              <a:xfrm>
                <a:off x="8527942" y="1805553"/>
                <a:ext cx="488197" cy="162732"/>
              </a:xfrm>
              <a:custGeom>
                <a:avLst/>
                <a:gdLst>
                  <a:gd name="connsiteX0" fmla="*/ 0 w 488197"/>
                  <a:gd name="connsiteY0" fmla="*/ 0 h 162732"/>
                  <a:gd name="connsiteX1" fmla="*/ 193729 w 488197"/>
                  <a:gd name="connsiteY1" fmla="*/ 0 h 162732"/>
                  <a:gd name="connsiteX2" fmla="*/ 193729 w 488197"/>
                  <a:gd name="connsiteY2" fmla="*/ 38745 h 162732"/>
                  <a:gd name="connsiteX3" fmla="*/ 213102 w 488197"/>
                  <a:gd name="connsiteY3" fmla="*/ 38745 h 162732"/>
                  <a:gd name="connsiteX4" fmla="*/ 213102 w 488197"/>
                  <a:gd name="connsiteY4" fmla="*/ 89115 h 162732"/>
                  <a:gd name="connsiteX5" fmla="*/ 337089 w 488197"/>
                  <a:gd name="connsiteY5" fmla="*/ 89115 h 162732"/>
                  <a:gd name="connsiteX6" fmla="*/ 337089 w 488197"/>
                  <a:gd name="connsiteY6" fmla="*/ 123986 h 162732"/>
                  <a:gd name="connsiteX7" fmla="*/ 433953 w 488197"/>
                  <a:gd name="connsiteY7" fmla="*/ 123986 h 162732"/>
                  <a:gd name="connsiteX8" fmla="*/ 433953 w 488197"/>
                  <a:gd name="connsiteY8" fmla="*/ 147233 h 162732"/>
                  <a:gd name="connsiteX9" fmla="*/ 488197 w 488197"/>
                  <a:gd name="connsiteY9" fmla="*/ 147233 h 162732"/>
                  <a:gd name="connsiteX10" fmla="*/ 488197 w 488197"/>
                  <a:gd name="connsiteY10" fmla="*/ 162732 h 16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197" h="162732">
                    <a:moveTo>
                      <a:pt x="0" y="0"/>
                    </a:moveTo>
                    <a:lnTo>
                      <a:pt x="193729" y="0"/>
                    </a:lnTo>
                    <a:lnTo>
                      <a:pt x="193729" y="38745"/>
                    </a:lnTo>
                    <a:lnTo>
                      <a:pt x="213102" y="38745"/>
                    </a:lnTo>
                    <a:lnTo>
                      <a:pt x="213102" y="89115"/>
                    </a:lnTo>
                    <a:lnTo>
                      <a:pt x="337089" y="89115"/>
                    </a:lnTo>
                    <a:lnTo>
                      <a:pt x="337089" y="123986"/>
                    </a:lnTo>
                    <a:lnTo>
                      <a:pt x="433953" y="123986"/>
                    </a:lnTo>
                    <a:lnTo>
                      <a:pt x="433953" y="147233"/>
                    </a:lnTo>
                    <a:lnTo>
                      <a:pt x="488197" y="147233"/>
                    </a:lnTo>
                    <a:lnTo>
                      <a:pt x="488197" y="162732"/>
                    </a:lnTo>
                  </a:path>
                </a:pathLst>
              </a:custGeom>
              <a:noFill/>
              <a:ln w="28575">
                <a:solidFill>
                  <a:schemeClr val="accent1"/>
                </a:solidFill>
                <a:miter lim="800000"/>
                <a:headEnd/>
                <a:tailEnd/>
              </a:ln>
            </p:spPr>
            <p:txBody>
              <a:bodyPr rtlCol="0" anchor="ctr"/>
              <a:lstStyle/>
              <a:p>
                <a:pPr algn="ctr"/>
                <a:endParaRPr lang="en-US" dirty="0"/>
              </a:p>
            </p:txBody>
          </p:sp>
          <p:sp>
            <p:nvSpPr>
              <p:cNvPr id="2181" name="Freeform 2180">
                <a:extLst>
                  <a:ext uri="{FF2B5EF4-FFF2-40B4-BE49-F238E27FC236}">
                    <a16:creationId xmlns:a16="http://schemas.microsoft.com/office/drawing/2014/main" id="{52306C09-D156-38F0-58B7-7AECFB1E5242}"/>
                  </a:ext>
                </a:extLst>
              </p:cNvPr>
              <p:cNvSpPr/>
              <p:nvPr/>
            </p:nvSpPr>
            <p:spPr bwMode="auto">
              <a:xfrm>
                <a:off x="9012264" y="1968285"/>
                <a:ext cx="1406472" cy="278969"/>
              </a:xfrm>
              <a:custGeom>
                <a:avLst/>
                <a:gdLst>
                  <a:gd name="connsiteX0" fmla="*/ 0 w 1406472"/>
                  <a:gd name="connsiteY0" fmla="*/ 0 h 278969"/>
                  <a:gd name="connsiteX1" fmla="*/ 123987 w 1406472"/>
                  <a:gd name="connsiteY1" fmla="*/ 0 h 278969"/>
                  <a:gd name="connsiteX2" fmla="*/ 123987 w 1406472"/>
                  <a:gd name="connsiteY2" fmla="*/ 15498 h 278969"/>
                  <a:gd name="connsiteX3" fmla="*/ 240224 w 1406472"/>
                  <a:gd name="connsiteY3" fmla="*/ 15498 h 278969"/>
                  <a:gd name="connsiteX4" fmla="*/ 240224 w 1406472"/>
                  <a:gd name="connsiteY4" fmla="*/ 46495 h 278969"/>
                  <a:gd name="connsiteX5" fmla="*/ 313841 w 1406472"/>
                  <a:gd name="connsiteY5" fmla="*/ 46495 h 278969"/>
                  <a:gd name="connsiteX6" fmla="*/ 313841 w 1406472"/>
                  <a:gd name="connsiteY6" fmla="*/ 81366 h 278969"/>
                  <a:gd name="connsiteX7" fmla="*/ 472699 w 1406472"/>
                  <a:gd name="connsiteY7" fmla="*/ 81366 h 278969"/>
                  <a:gd name="connsiteX8" fmla="*/ 472699 w 1406472"/>
                  <a:gd name="connsiteY8" fmla="*/ 108488 h 278969"/>
                  <a:gd name="connsiteX9" fmla="*/ 561814 w 1406472"/>
                  <a:gd name="connsiteY9" fmla="*/ 108488 h 278969"/>
                  <a:gd name="connsiteX10" fmla="*/ 561814 w 1406472"/>
                  <a:gd name="connsiteY10" fmla="*/ 120112 h 278969"/>
                  <a:gd name="connsiteX11" fmla="*/ 662553 w 1406472"/>
                  <a:gd name="connsiteY11" fmla="*/ 120112 h 278969"/>
                  <a:gd name="connsiteX12" fmla="*/ 662553 w 1406472"/>
                  <a:gd name="connsiteY12" fmla="*/ 120112 h 278969"/>
                  <a:gd name="connsiteX13" fmla="*/ 681926 w 1406472"/>
                  <a:gd name="connsiteY13" fmla="*/ 139485 h 278969"/>
                  <a:gd name="connsiteX14" fmla="*/ 751668 w 1406472"/>
                  <a:gd name="connsiteY14" fmla="*/ 139485 h 278969"/>
                  <a:gd name="connsiteX15" fmla="*/ 751668 w 1406472"/>
                  <a:gd name="connsiteY15" fmla="*/ 154983 h 278969"/>
                  <a:gd name="connsiteX16" fmla="*/ 879529 w 1406472"/>
                  <a:gd name="connsiteY16" fmla="*/ 154983 h 278969"/>
                  <a:gd name="connsiteX17" fmla="*/ 883404 w 1406472"/>
                  <a:gd name="connsiteY17" fmla="*/ 158858 h 278969"/>
                  <a:gd name="connsiteX18" fmla="*/ 972519 w 1406472"/>
                  <a:gd name="connsiteY18" fmla="*/ 158858 h 278969"/>
                  <a:gd name="connsiteX19" fmla="*/ 972519 w 1406472"/>
                  <a:gd name="connsiteY19" fmla="*/ 185979 h 278969"/>
                  <a:gd name="connsiteX20" fmla="*/ 1034512 w 1406472"/>
                  <a:gd name="connsiteY20" fmla="*/ 185979 h 278969"/>
                  <a:gd name="connsiteX21" fmla="*/ 1034512 w 1406472"/>
                  <a:gd name="connsiteY21" fmla="*/ 197603 h 278969"/>
                  <a:gd name="connsiteX22" fmla="*/ 1104255 w 1406472"/>
                  <a:gd name="connsiteY22" fmla="*/ 197603 h 278969"/>
                  <a:gd name="connsiteX23" fmla="*/ 1104255 w 1406472"/>
                  <a:gd name="connsiteY23" fmla="*/ 244098 h 278969"/>
                  <a:gd name="connsiteX24" fmla="*/ 1356102 w 1406472"/>
                  <a:gd name="connsiteY24" fmla="*/ 244098 h 278969"/>
                  <a:gd name="connsiteX25" fmla="*/ 1356102 w 1406472"/>
                  <a:gd name="connsiteY25" fmla="*/ 278969 h 278969"/>
                  <a:gd name="connsiteX26" fmla="*/ 1406472 w 1406472"/>
                  <a:gd name="connsiteY26" fmla="*/ 278969 h 27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06472" h="278969">
                    <a:moveTo>
                      <a:pt x="0" y="0"/>
                    </a:moveTo>
                    <a:lnTo>
                      <a:pt x="123987" y="0"/>
                    </a:lnTo>
                    <a:lnTo>
                      <a:pt x="123987" y="15498"/>
                    </a:lnTo>
                    <a:lnTo>
                      <a:pt x="240224" y="15498"/>
                    </a:lnTo>
                    <a:lnTo>
                      <a:pt x="240224" y="46495"/>
                    </a:lnTo>
                    <a:lnTo>
                      <a:pt x="313841" y="46495"/>
                    </a:lnTo>
                    <a:lnTo>
                      <a:pt x="313841" y="81366"/>
                    </a:lnTo>
                    <a:lnTo>
                      <a:pt x="472699" y="81366"/>
                    </a:lnTo>
                    <a:lnTo>
                      <a:pt x="472699" y="108488"/>
                    </a:lnTo>
                    <a:lnTo>
                      <a:pt x="561814" y="108488"/>
                    </a:lnTo>
                    <a:lnTo>
                      <a:pt x="561814" y="120112"/>
                    </a:lnTo>
                    <a:lnTo>
                      <a:pt x="662553" y="120112"/>
                    </a:lnTo>
                    <a:lnTo>
                      <a:pt x="662553" y="120112"/>
                    </a:lnTo>
                    <a:lnTo>
                      <a:pt x="681926" y="139485"/>
                    </a:lnTo>
                    <a:lnTo>
                      <a:pt x="751668" y="139485"/>
                    </a:lnTo>
                    <a:lnTo>
                      <a:pt x="751668" y="154983"/>
                    </a:lnTo>
                    <a:lnTo>
                      <a:pt x="879529" y="154983"/>
                    </a:lnTo>
                    <a:lnTo>
                      <a:pt x="883404" y="158858"/>
                    </a:lnTo>
                    <a:lnTo>
                      <a:pt x="972519" y="158858"/>
                    </a:lnTo>
                    <a:lnTo>
                      <a:pt x="972519" y="185979"/>
                    </a:lnTo>
                    <a:lnTo>
                      <a:pt x="1034512" y="185979"/>
                    </a:lnTo>
                    <a:lnTo>
                      <a:pt x="1034512" y="197603"/>
                    </a:lnTo>
                    <a:lnTo>
                      <a:pt x="1104255" y="197603"/>
                    </a:lnTo>
                    <a:lnTo>
                      <a:pt x="1104255" y="244098"/>
                    </a:lnTo>
                    <a:lnTo>
                      <a:pt x="1356102" y="244098"/>
                    </a:lnTo>
                    <a:lnTo>
                      <a:pt x="1356102" y="278969"/>
                    </a:lnTo>
                    <a:lnTo>
                      <a:pt x="1406472" y="278969"/>
                    </a:lnTo>
                  </a:path>
                </a:pathLst>
              </a:custGeom>
              <a:noFill/>
              <a:ln w="28575">
                <a:solidFill>
                  <a:schemeClr val="accent1"/>
                </a:solidFill>
                <a:miter lim="800000"/>
                <a:headEnd/>
                <a:tailEnd/>
              </a:ln>
            </p:spPr>
            <p:txBody>
              <a:bodyPr rtlCol="0" anchor="ctr"/>
              <a:lstStyle/>
              <a:p>
                <a:pPr algn="ctr"/>
                <a:endParaRPr lang="en-US" dirty="0"/>
              </a:p>
            </p:txBody>
          </p:sp>
        </p:grpSp>
        <p:cxnSp>
          <p:nvCxnSpPr>
            <p:cNvPr id="2114" name="Straight Connector 2113">
              <a:extLst>
                <a:ext uri="{FF2B5EF4-FFF2-40B4-BE49-F238E27FC236}">
                  <a16:creationId xmlns:a16="http://schemas.microsoft.com/office/drawing/2014/main" id="{D8F37B61-E6FD-67AF-9047-8ECA6AEAF5ED}"/>
                </a:ext>
              </a:extLst>
            </p:cNvPr>
            <p:cNvCxnSpPr/>
            <p:nvPr/>
          </p:nvCxnSpPr>
          <p:spPr bwMode="auto">
            <a:xfrm>
              <a:off x="8457857" y="1799586"/>
              <a:ext cx="69546" cy="0"/>
            </a:xfrm>
            <a:prstGeom prst="line">
              <a:avLst/>
            </a:prstGeom>
            <a:noFill/>
            <a:ln w="28575" cap="flat" cmpd="sng" algn="ctr">
              <a:solidFill>
                <a:schemeClr val="bg1"/>
              </a:solidFill>
              <a:prstDash val="solid"/>
              <a:round/>
              <a:headEnd type="none" w="med" len="med"/>
              <a:tailEnd type="none" w="med" len="med"/>
            </a:ln>
            <a:effectLst/>
          </p:spPr>
        </p:cxnSp>
        <p:sp>
          <p:nvSpPr>
            <p:cNvPr id="2416" name="TextBox 2415">
              <a:extLst>
                <a:ext uri="{FF2B5EF4-FFF2-40B4-BE49-F238E27FC236}">
                  <a16:creationId xmlns:a16="http://schemas.microsoft.com/office/drawing/2014/main" id="{0AB813D1-AF1A-C004-A546-39B4FBACEF8A}"/>
                </a:ext>
              </a:extLst>
            </p:cNvPr>
            <p:cNvSpPr txBox="1"/>
            <p:nvPr/>
          </p:nvSpPr>
          <p:spPr bwMode="auto">
            <a:xfrm>
              <a:off x="8432632" y="16454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7" name="TextBox 2416">
              <a:extLst>
                <a:ext uri="{FF2B5EF4-FFF2-40B4-BE49-F238E27FC236}">
                  <a16:creationId xmlns:a16="http://schemas.microsoft.com/office/drawing/2014/main" id="{66D7A6D9-03BC-1E37-3DF0-82CBB8C1CFAA}"/>
                </a:ext>
              </a:extLst>
            </p:cNvPr>
            <p:cNvSpPr txBox="1"/>
            <p:nvPr/>
          </p:nvSpPr>
          <p:spPr bwMode="auto">
            <a:xfrm>
              <a:off x="8466722" y="16454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0" name="TextBox 2419">
              <a:extLst>
                <a:ext uri="{FF2B5EF4-FFF2-40B4-BE49-F238E27FC236}">
                  <a16:creationId xmlns:a16="http://schemas.microsoft.com/office/drawing/2014/main" id="{957CF395-FD7B-9593-1686-B89B752ED999}"/>
                </a:ext>
              </a:extLst>
            </p:cNvPr>
            <p:cNvSpPr txBox="1"/>
            <p:nvPr/>
          </p:nvSpPr>
          <p:spPr bwMode="auto">
            <a:xfrm>
              <a:off x="8452294" y="16454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grpSp>
      <p:grpSp>
        <p:nvGrpSpPr>
          <p:cNvPr id="2499" name="Group 2498">
            <a:extLst>
              <a:ext uri="{FF2B5EF4-FFF2-40B4-BE49-F238E27FC236}">
                <a16:creationId xmlns:a16="http://schemas.microsoft.com/office/drawing/2014/main" id="{043725CA-8AED-3554-B407-BAAB5301507D}"/>
              </a:ext>
            </a:extLst>
          </p:cNvPr>
          <p:cNvGrpSpPr/>
          <p:nvPr/>
        </p:nvGrpSpPr>
        <p:grpSpPr>
          <a:xfrm>
            <a:off x="8443695" y="1502578"/>
            <a:ext cx="3447882" cy="813823"/>
            <a:chOff x="8483451" y="1645453"/>
            <a:chExt cx="3447882" cy="813823"/>
          </a:xfrm>
        </p:grpSpPr>
        <p:sp>
          <p:nvSpPr>
            <p:cNvPr id="2418" name="TextBox 2417">
              <a:extLst>
                <a:ext uri="{FF2B5EF4-FFF2-40B4-BE49-F238E27FC236}">
                  <a16:creationId xmlns:a16="http://schemas.microsoft.com/office/drawing/2014/main" id="{9A358777-2A62-C2CD-6A3A-41E1D31D0C47}"/>
                </a:ext>
              </a:extLst>
            </p:cNvPr>
            <p:cNvSpPr txBox="1"/>
            <p:nvPr/>
          </p:nvSpPr>
          <p:spPr bwMode="auto">
            <a:xfrm>
              <a:off x="8483451" y="16454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9" name="TextBox 2418">
              <a:extLst>
                <a:ext uri="{FF2B5EF4-FFF2-40B4-BE49-F238E27FC236}">
                  <a16:creationId xmlns:a16="http://schemas.microsoft.com/office/drawing/2014/main" id="{AC27A12B-44B5-CDAD-D961-B2400AC3FEFD}"/>
                </a:ext>
              </a:extLst>
            </p:cNvPr>
            <p:cNvSpPr txBox="1"/>
            <p:nvPr/>
          </p:nvSpPr>
          <p:spPr bwMode="auto">
            <a:xfrm>
              <a:off x="9069749" y="182112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1" name="TextBox 2420">
              <a:extLst>
                <a:ext uri="{FF2B5EF4-FFF2-40B4-BE49-F238E27FC236}">
                  <a16:creationId xmlns:a16="http://schemas.microsoft.com/office/drawing/2014/main" id="{4400D695-510C-513E-22BD-7118C21C8E68}"/>
                </a:ext>
              </a:extLst>
            </p:cNvPr>
            <p:cNvSpPr txBox="1"/>
            <p:nvPr/>
          </p:nvSpPr>
          <p:spPr bwMode="auto">
            <a:xfrm>
              <a:off x="9161503" y="184554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2" name="TextBox 2421">
              <a:extLst>
                <a:ext uri="{FF2B5EF4-FFF2-40B4-BE49-F238E27FC236}">
                  <a16:creationId xmlns:a16="http://schemas.microsoft.com/office/drawing/2014/main" id="{882FF11E-8DA9-996D-E9EF-459BFF888219}"/>
                </a:ext>
              </a:extLst>
            </p:cNvPr>
            <p:cNvSpPr txBox="1"/>
            <p:nvPr/>
          </p:nvSpPr>
          <p:spPr bwMode="auto">
            <a:xfrm>
              <a:off x="9279489" y="18929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3" name="TextBox 2422">
              <a:extLst>
                <a:ext uri="{FF2B5EF4-FFF2-40B4-BE49-F238E27FC236}">
                  <a16:creationId xmlns:a16="http://schemas.microsoft.com/office/drawing/2014/main" id="{BB6E312A-7684-A240-E208-F1EBE96B01D6}"/>
                </a:ext>
              </a:extLst>
            </p:cNvPr>
            <p:cNvSpPr txBox="1"/>
            <p:nvPr/>
          </p:nvSpPr>
          <p:spPr bwMode="auto">
            <a:xfrm>
              <a:off x="9447574" y="19137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4" name="TextBox 2423">
              <a:extLst>
                <a:ext uri="{FF2B5EF4-FFF2-40B4-BE49-F238E27FC236}">
                  <a16:creationId xmlns:a16="http://schemas.microsoft.com/office/drawing/2014/main" id="{CB217BB7-F2AE-914B-4492-87D1B642145E}"/>
                </a:ext>
              </a:extLst>
            </p:cNvPr>
            <p:cNvSpPr txBox="1"/>
            <p:nvPr/>
          </p:nvSpPr>
          <p:spPr bwMode="auto">
            <a:xfrm>
              <a:off x="9614754" y="194015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5" name="TextBox 2424">
              <a:extLst>
                <a:ext uri="{FF2B5EF4-FFF2-40B4-BE49-F238E27FC236}">
                  <a16:creationId xmlns:a16="http://schemas.microsoft.com/office/drawing/2014/main" id="{5752F6EE-3B6E-076B-4157-07F23ABF8718}"/>
                </a:ext>
              </a:extLst>
            </p:cNvPr>
            <p:cNvSpPr txBox="1"/>
            <p:nvPr/>
          </p:nvSpPr>
          <p:spPr bwMode="auto">
            <a:xfrm>
              <a:off x="9761319" y="19546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6" name="TextBox 2425">
              <a:extLst>
                <a:ext uri="{FF2B5EF4-FFF2-40B4-BE49-F238E27FC236}">
                  <a16:creationId xmlns:a16="http://schemas.microsoft.com/office/drawing/2014/main" id="{9736C08C-04A5-43B1-4CD3-7823FD01A541}"/>
                </a:ext>
              </a:extLst>
            </p:cNvPr>
            <p:cNvSpPr txBox="1"/>
            <p:nvPr/>
          </p:nvSpPr>
          <p:spPr bwMode="auto">
            <a:xfrm>
              <a:off x="9787777" y="195386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7" name="TextBox 2426">
              <a:extLst>
                <a:ext uri="{FF2B5EF4-FFF2-40B4-BE49-F238E27FC236}">
                  <a16:creationId xmlns:a16="http://schemas.microsoft.com/office/drawing/2014/main" id="{D7A53C04-8258-C8A1-C58D-00A71F0123EC}"/>
                </a:ext>
              </a:extLst>
            </p:cNvPr>
            <p:cNvSpPr txBox="1"/>
            <p:nvPr/>
          </p:nvSpPr>
          <p:spPr bwMode="auto">
            <a:xfrm>
              <a:off x="9811314" y="19546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8" name="TextBox 2427">
              <a:extLst>
                <a:ext uri="{FF2B5EF4-FFF2-40B4-BE49-F238E27FC236}">
                  <a16:creationId xmlns:a16="http://schemas.microsoft.com/office/drawing/2014/main" id="{35749449-73CC-06F5-A1C4-DBFC7FA7EF62}"/>
                </a:ext>
              </a:extLst>
            </p:cNvPr>
            <p:cNvSpPr txBox="1"/>
            <p:nvPr/>
          </p:nvSpPr>
          <p:spPr bwMode="auto">
            <a:xfrm>
              <a:off x="9836244" y="19546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29" name="TextBox 2428">
              <a:extLst>
                <a:ext uri="{FF2B5EF4-FFF2-40B4-BE49-F238E27FC236}">
                  <a16:creationId xmlns:a16="http://schemas.microsoft.com/office/drawing/2014/main" id="{195D817A-E013-538E-33FD-6F7515EDF31F}"/>
                </a:ext>
              </a:extLst>
            </p:cNvPr>
            <p:cNvSpPr txBox="1"/>
            <p:nvPr/>
          </p:nvSpPr>
          <p:spPr bwMode="auto">
            <a:xfrm>
              <a:off x="9904056" y="198520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0" name="TextBox 2429">
              <a:extLst>
                <a:ext uri="{FF2B5EF4-FFF2-40B4-BE49-F238E27FC236}">
                  <a16:creationId xmlns:a16="http://schemas.microsoft.com/office/drawing/2014/main" id="{01B20FE3-3104-4BB0-DAF7-B0808D3EC52E}"/>
                </a:ext>
              </a:extLst>
            </p:cNvPr>
            <p:cNvSpPr txBox="1"/>
            <p:nvPr/>
          </p:nvSpPr>
          <p:spPr bwMode="auto">
            <a:xfrm>
              <a:off x="9951196" y="199472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1" name="TextBox 2430">
              <a:extLst>
                <a:ext uri="{FF2B5EF4-FFF2-40B4-BE49-F238E27FC236}">
                  <a16:creationId xmlns:a16="http://schemas.microsoft.com/office/drawing/2014/main" id="{1D36298B-1BA2-AB98-63B2-FF1F39793F41}"/>
                </a:ext>
              </a:extLst>
            </p:cNvPr>
            <p:cNvSpPr txBox="1"/>
            <p:nvPr/>
          </p:nvSpPr>
          <p:spPr bwMode="auto">
            <a:xfrm>
              <a:off x="9991620" y="20105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2" name="TextBox 2431">
              <a:extLst>
                <a:ext uri="{FF2B5EF4-FFF2-40B4-BE49-F238E27FC236}">
                  <a16:creationId xmlns:a16="http://schemas.microsoft.com/office/drawing/2014/main" id="{C8B6D13B-BD60-90F6-885B-38B9DECCDC5B}"/>
                </a:ext>
              </a:extLst>
            </p:cNvPr>
            <p:cNvSpPr txBox="1"/>
            <p:nvPr/>
          </p:nvSpPr>
          <p:spPr bwMode="auto">
            <a:xfrm>
              <a:off x="9963045" y="19926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3" name="TextBox 2432">
              <a:extLst>
                <a:ext uri="{FF2B5EF4-FFF2-40B4-BE49-F238E27FC236}">
                  <a16:creationId xmlns:a16="http://schemas.microsoft.com/office/drawing/2014/main" id="{9C9F3B76-56C4-52B0-08E6-33D4DA9B5D28}"/>
                </a:ext>
              </a:extLst>
            </p:cNvPr>
            <p:cNvSpPr txBox="1"/>
            <p:nvPr/>
          </p:nvSpPr>
          <p:spPr bwMode="auto">
            <a:xfrm>
              <a:off x="9978920" y="199249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4" name="TextBox 2433">
              <a:extLst>
                <a:ext uri="{FF2B5EF4-FFF2-40B4-BE49-F238E27FC236}">
                  <a16:creationId xmlns:a16="http://schemas.microsoft.com/office/drawing/2014/main" id="{2B32671A-25AE-0729-3CF1-DAD6C87449CD}"/>
                </a:ext>
              </a:extLst>
            </p:cNvPr>
            <p:cNvSpPr txBox="1"/>
            <p:nvPr/>
          </p:nvSpPr>
          <p:spPr bwMode="auto">
            <a:xfrm>
              <a:off x="10021981" y="20429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5" name="TextBox 2434">
              <a:extLst>
                <a:ext uri="{FF2B5EF4-FFF2-40B4-BE49-F238E27FC236}">
                  <a16:creationId xmlns:a16="http://schemas.microsoft.com/office/drawing/2014/main" id="{2DAA33C3-9CD8-9167-A3CE-169CE898C35A}"/>
                </a:ext>
              </a:extLst>
            </p:cNvPr>
            <p:cNvSpPr txBox="1"/>
            <p:nvPr/>
          </p:nvSpPr>
          <p:spPr bwMode="auto">
            <a:xfrm>
              <a:off x="10062393" y="204514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6" name="TextBox 2435">
              <a:extLst>
                <a:ext uri="{FF2B5EF4-FFF2-40B4-BE49-F238E27FC236}">
                  <a16:creationId xmlns:a16="http://schemas.microsoft.com/office/drawing/2014/main" id="{42B9CDBB-FB5C-8BBA-82EF-39963077F50D}"/>
                </a:ext>
              </a:extLst>
            </p:cNvPr>
            <p:cNvSpPr txBox="1"/>
            <p:nvPr/>
          </p:nvSpPr>
          <p:spPr bwMode="auto">
            <a:xfrm>
              <a:off x="10036729" y="204296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7" name="TextBox 2436">
              <a:extLst>
                <a:ext uri="{FF2B5EF4-FFF2-40B4-BE49-F238E27FC236}">
                  <a16:creationId xmlns:a16="http://schemas.microsoft.com/office/drawing/2014/main" id="{ED64EB40-8360-EA5A-793F-FE13926B4AEC}"/>
                </a:ext>
              </a:extLst>
            </p:cNvPr>
            <p:cNvSpPr txBox="1"/>
            <p:nvPr/>
          </p:nvSpPr>
          <p:spPr bwMode="auto">
            <a:xfrm>
              <a:off x="10129358" y="204329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8" name="TextBox 2437">
              <a:extLst>
                <a:ext uri="{FF2B5EF4-FFF2-40B4-BE49-F238E27FC236}">
                  <a16:creationId xmlns:a16="http://schemas.microsoft.com/office/drawing/2014/main" id="{8400C616-193A-414D-94F5-5ABA42BFC9ED}"/>
                </a:ext>
              </a:extLst>
            </p:cNvPr>
            <p:cNvSpPr txBox="1"/>
            <p:nvPr/>
          </p:nvSpPr>
          <p:spPr bwMode="auto">
            <a:xfrm>
              <a:off x="10105920" y="20429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39" name="TextBox 2438">
              <a:extLst>
                <a:ext uri="{FF2B5EF4-FFF2-40B4-BE49-F238E27FC236}">
                  <a16:creationId xmlns:a16="http://schemas.microsoft.com/office/drawing/2014/main" id="{6311671B-1560-0F0A-B93E-FA832705C3A0}"/>
                </a:ext>
              </a:extLst>
            </p:cNvPr>
            <p:cNvSpPr txBox="1"/>
            <p:nvPr/>
          </p:nvSpPr>
          <p:spPr bwMode="auto">
            <a:xfrm>
              <a:off x="10093220" y="204329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0" name="TextBox 2439">
              <a:extLst>
                <a:ext uri="{FF2B5EF4-FFF2-40B4-BE49-F238E27FC236}">
                  <a16:creationId xmlns:a16="http://schemas.microsoft.com/office/drawing/2014/main" id="{8D470D9D-862D-46D0-2770-DAF9612E433D}"/>
                </a:ext>
              </a:extLst>
            </p:cNvPr>
            <p:cNvSpPr txBox="1"/>
            <p:nvPr/>
          </p:nvSpPr>
          <p:spPr bwMode="auto">
            <a:xfrm>
              <a:off x="10196494" y="204165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1" name="TextBox 2440">
              <a:extLst>
                <a:ext uri="{FF2B5EF4-FFF2-40B4-BE49-F238E27FC236}">
                  <a16:creationId xmlns:a16="http://schemas.microsoft.com/office/drawing/2014/main" id="{876535E1-0634-2AF6-4E0E-388D0BDC260A}"/>
                </a:ext>
              </a:extLst>
            </p:cNvPr>
            <p:cNvSpPr txBox="1"/>
            <p:nvPr/>
          </p:nvSpPr>
          <p:spPr bwMode="auto">
            <a:xfrm>
              <a:off x="10142058" y="20429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2" name="TextBox 2441">
              <a:extLst>
                <a:ext uri="{FF2B5EF4-FFF2-40B4-BE49-F238E27FC236}">
                  <a16:creationId xmlns:a16="http://schemas.microsoft.com/office/drawing/2014/main" id="{F8C0A447-C1C6-98CD-9C86-637AC9F3443C}"/>
                </a:ext>
              </a:extLst>
            </p:cNvPr>
            <p:cNvSpPr txBox="1"/>
            <p:nvPr/>
          </p:nvSpPr>
          <p:spPr bwMode="auto">
            <a:xfrm>
              <a:off x="10162745" y="20429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3" name="TextBox 2442">
              <a:extLst>
                <a:ext uri="{FF2B5EF4-FFF2-40B4-BE49-F238E27FC236}">
                  <a16:creationId xmlns:a16="http://schemas.microsoft.com/office/drawing/2014/main" id="{B6FC5E98-CB62-A0FB-6260-2AE1375A3FB4}"/>
                </a:ext>
              </a:extLst>
            </p:cNvPr>
            <p:cNvSpPr txBox="1"/>
            <p:nvPr/>
          </p:nvSpPr>
          <p:spPr bwMode="auto">
            <a:xfrm>
              <a:off x="10217362" y="203974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4" name="TextBox 2443">
              <a:extLst>
                <a:ext uri="{FF2B5EF4-FFF2-40B4-BE49-F238E27FC236}">
                  <a16:creationId xmlns:a16="http://schemas.microsoft.com/office/drawing/2014/main" id="{9A1E4650-C079-2462-C1FC-B7DC29926045}"/>
                </a:ext>
              </a:extLst>
            </p:cNvPr>
            <p:cNvSpPr txBox="1"/>
            <p:nvPr/>
          </p:nvSpPr>
          <p:spPr bwMode="auto">
            <a:xfrm>
              <a:off x="11091981"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5" name="TextBox 2444">
              <a:extLst>
                <a:ext uri="{FF2B5EF4-FFF2-40B4-BE49-F238E27FC236}">
                  <a16:creationId xmlns:a16="http://schemas.microsoft.com/office/drawing/2014/main" id="{AE19D0FE-D15B-D0C5-8010-654580924ABB}"/>
                </a:ext>
              </a:extLst>
            </p:cNvPr>
            <p:cNvSpPr txBox="1"/>
            <p:nvPr/>
          </p:nvSpPr>
          <p:spPr bwMode="auto">
            <a:xfrm>
              <a:off x="11056168"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6" name="TextBox 2445">
              <a:extLst>
                <a:ext uri="{FF2B5EF4-FFF2-40B4-BE49-F238E27FC236}">
                  <a16:creationId xmlns:a16="http://schemas.microsoft.com/office/drawing/2014/main" id="{0A4BA24D-CD94-F357-2135-26DDA1E687DD}"/>
                </a:ext>
              </a:extLst>
            </p:cNvPr>
            <p:cNvSpPr txBox="1"/>
            <p:nvPr/>
          </p:nvSpPr>
          <p:spPr bwMode="auto">
            <a:xfrm>
              <a:off x="10173590" y="204165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7" name="TextBox 2446">
              <a:extLst>
                <a:ext uri="{FF2B5EF4-FFF2-40B4-BE49-F238E27FC236}">
                  <a16:creationId xmlns:a16="http://schemas.microsoft.com/office/drawing/2014/main" id="{2D6D473F-5ECA-792D-EC14-A1C7729A98EB}"/>
                </a:ext>
              </a:extLst>
            </p:cNvPr>
            <p:cNvSpPr txBox="1"/>
            <p:nvPr/>
          </p:nvSpPr>
          <p:spPr bwMode="auto">
            <a:xfrm>
              <a:off x="10237380" y="205916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8" name="TextBox 2447">
              <a:extLst>
                <a:ext uri="{FF2B5EF4-FFF2-40B4-BE49-F238E27FC236}">
                  <a16:creationId xmlns:a16="http://schemas.microsoft.com/office/drawing/2014/main" id="{5634C064-9E0A-FAA0-A093-2FAAB612AE31}"/>
                </a:ext>
              </a:extLst>
            </p:cNvPr>
            <p:cNvSpPr txBox="1"/>
            <p:nvPr/>
          </p:nvSpPr>
          <p:spPr bwMode="auto">
            <a:xfrm>
              <a:off x="10297612"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49" name="TextBox 2448">
              <a:extLst>
                <a:ext uri="{FF2B5EF4-FFF2-40B4-BE49-F238E27FC236}">
                  <a16:creationId xmlns:a16="http://schemas.microsoft.com/office/drawing/2014/main" id="{FA51E0A6-19F5-9C2C-D266-2BDB53F24041}"/>
                </a:ext>
              </a:extLst>
            </p:cNvPr>
            <p:cNvSpPr txBox="1"/>
            <p:nvPr/>
          </p:nvSpPr>
          <p:spPr bwMode="auto">
            <a:xfrm>
              <a:off x="10319640"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0" name="TextBox 2449">
              <a:extLst>
                <a:ext uri="{FF2B5EF4-FFF2-40B4-BE49-F238E27FC236}">
                  <a16:creationId xmlns:a16="http://schemas.microsoft.com/office/drawing/2014/main" id="{7C408718-3A8E-252E-358A-BA1B6AF2954F}"/>
                </a:ext>
              </a:extLst>
            </p:cNvPr>
            <p:cNvSpPr txBox="1"/>
            <p:nvPr/>
          </p:nvSpPr>
          <p:spPr bwMode="auto">
            <a:xfrm>
              <a:off x="10332057"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1" name="TextBox 2450">
              <a:extLst>
                <a:ext uri="{FF2B5EF4-FFF2-40B4-BE49-F238E27FC236}">
                  <a16:creationId xmlns:a16="http://schemas.microsoft.com/office/drawing/2014/main" id="{316B9ECD-F421-E943-65B8-DACC162EFF2F}"/>
                </a:ext>
              </a:extLst>
            </p:cNvPr>
            <p:cNvSpPr txBox="1"/>
            <p:nvPr/>
          </p:nvSpPr>
          <p:spPr bwMode="auto">
            <a:xfrm>
              <a:off x="10351107"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2" name="TextBox 2451">
              <a:extLst>
                <a:ext uri="{FF2B5EF4-FFF2-40B4-BE49-F238E27FC236}">
                  <a16:creationId xmlns:a16="http://schemas.microsoft.com/office/drawing/2014/main" id="{D871AAB4-C3D9-C887-C8F6-BA58CF97CCCA}"/>
                </a:ext>
              </a:extLst>
            </p:cNvPr>
            <p:cNvSpPr txBox="1"/>
            <p:nvPr/>
          </p:nvSpPr>
          <p:spPr bwMode="auto">
            <a:xfrm>
              <a:off x="10359492"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3" name="TextBox 2452">
              <a:extLst>
                <a:ext uri="{FF2B5EF4-FFF2-40B4-BE49-F238E27FC236}">
                  <a16:creationId xmlns:a16="http://schemas.microsoft.com/office/drawing/2014/main" id="{8F968792-EF68-84C2-6034-9DDDC7697C83}"/>
                </a:ext>
              </a:extLst>
            </p:cNvPr>
            <p:cNvSpPr txBox="1"/>
            <p:nvPr/>
          </p:nvSpPr>
          <p:spPr bwMode="auto">
            <a:xfrm>
              <a:off x="10365842"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4" name="TextBox 2453">
              <a:extLst>
                <a:ext uri="{FF2B5EF4-FFF2-40B4-BE49-F238E27FC236}">
                  <a16:creationId xmlns:a16="http://schemas.microsoft.com/office/drawing/2014/main" id="{3709DA3C-23BB-4DF6-A1C5-8088CD649F61}"/>
                </a:ext>
              </a:extLst>
            </p:cNvPr>
            <p:cNvSpPr txBox="1"/>
            <p:nvPr/>
          </p:nvSpPr>
          <p:spPr bwMode="auto">
            <a:xfrm>
              <a:off x="10381717"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5" name="TextBox 2454">
              <a:extLst>
                <a:ext uri="{FF2B5EF4-FFF2-40B4-BE49-F238E27FC236}">
                  <a16:creationId xmlns:a16="http://schemas.microsoft.com/office/drawing/2014/main" id="{17DAB0CE-1094-7C44-35E0-C9432F88F7BA}"/>
                </a:ext>
              </a:extLst>
            </p:cNvPr>
            <p:cNvSpPr txBox="1"/>
            <p:nvPr/>
          </p:nvSpPr>
          <p:spPr bwMode="auto">
            <a:xfrm>
              <a:off x="10440321"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6" name="TextBox 2455">
              <a:extLst>
                <a:ext uri="{FF2B5EF4-FFF2-40B4-BE49-F238E27FC236}">
                  <a16:creationId xmlns:a16="http://schemas.microsoft.com/office/drawing/2014/main" id="{3E2B6BAC-6863-7B4D-52CA-82522625E90D}"/>
                </a:ext>
              </a:extLst>
            </p:cNvPr>
            <p:cNvSpPr txBox="1"/>
            <p:nvPr/>
          </p:nvSpPr>
          <p:spPr bwMode="auto">
            <a:xfrm>
              <a:off x="10391806"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7" name="TextBox 2456">
              <a:extLst>
                <a:ext uri="{FF2B5EF4-FFF2-40B4-BE49-F238E27FC236}">
                  <a16:creationId xmlns:a16="http://schemas.microsoft.com/office/drawing/2014/main" id="{90F486BC-79A9-07E0-E24C-DB4280EEBBCB}"/>
                </a:ext>
              </a:extLst>
            </p:cNvPr>
            <p:cNvSpPr txBox="1"/>
            <p:nvPr/>
          </p:nvSpPr>
          <p:spPr bwMode="auto">
            <a:xfrm>
              <a:off x="10496089"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8" name="TextBox 2457">
              <a:extLst>
                <a:ext uri="{FF2B5EF4-FFF2-40B4-BE49-F238E27FC236}">
                  <a16:creationId xmlns:a16="http://schemas.microsoft.com/office/drawing/2014/main" id="{D46DC76D-4FB2-F5DF-7DB0-0DB1FDA009B9}"/>
                </a:ext>
              </a:extLst>
            </p:cNvPr>
            <p:cNvSpPr txBox="1"/>
            <p:nvPr/>
          </p:nvSpPr>
          <p:spPr bwMode="auto">
            <a:xfrm>
              <a:off x="10483630" y="2084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59" name="TextBox 2458">
              <a:extLst>
                <a:ext uri="{FF2B5EF4-FFF2-40B4-BE49-F238E27FC236}">
                  <a16:creationId xmlns:a16="http://schemas.microsoft.com/office/drawing/2014/main" id="{28528A94-C98F-69DA-20B5-7F4667959700}"/>
                </a:ext>
              </a:extLst>
            </p:cNvPr>
            <p:cNvSpPr txBox="1"/>
            <p:nvPr/>
          </p:nvSpPr>
          <p:spPr bwMode="auto">
            <a:xfrm>
              <a:off x="10420384" y="207581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0" name="TextBox 2459">
              <a:extLst>
                <a:ext uri="{FF2B5EF4-FFF2-40B4-BE49-F238E27FC236}">
                  <a16:creationId xmlns:a16="http://schemas.microsoft.com/office/drawing/2014/main" id="{9DAD5B46-C707-2BDD-EEC9-BFBA403E8C78}"/>
                </a:ext>
              </a:extLst>
            </p:cNvPr>
            <p:cNvSpPr txBox="1"/>
            <p:nvPr/>
          </p:nvSpPr>
          <p:spPr bwMode="auto">
            <a:xfrm>
              <a:off x="10553806"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1" name="TextBox 2460">
              <a:extLst>
                <a:ext uri="{FF2B5EF4-FFF2-40B4-BE49-F238E27FC236}">
                  <a16:creationId xmlns:a16="http://schemas.microsoft.com/office/drawing/2014/main" id="{0FBDDCEC-4B5D-9E40-F773-542556B43471}"/>
                </a:ext>
              </a:extLst>
            </p:cNvPr>
            <p:cNvSpPr txBox="1"/>
            <p:nvPr/>
          </p:nvSpPr>
          <p:spPr bwMode="auto">
            <a:xfrm>
              <a:off x="10593458"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2" name="TextBox 2461">
              <a:extLst>
                <a:ext uri="{FF2B5EF4-FFF2-40B4-BE49-F238E27FC236}">
                  <a16:creationId xmlns:a16="http://schemas.microsoft.com/office/drawing/2014/main" id="{E4B34F3A-E5B9-0BFD-B4EB-ADEE1D89473B}"/>
                </a:ext>
              </a:extLst>
            </p:cNvPr>
            <p:cNvSpPr txBox="1"/>
            <p:nvPr/>
          </p:nvSpPr>
          <p:spPr bwMode="auto">
            <a:xfrm>
              <a:off x="10527839"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3" name="TextBox 2462">
              <a:extLst>
                <a:ext uri="{FF2B5EF4-FFF2-40B4-BE49-F238E27FC236}">
                  <a16:creationId xmlns:a16="http://schemas.microsoft.com/office/drawing/2014/main" id="{44E524C5-326E-0E0C-3695-DD70E41D47F9}"/>
                </a:ext>
              </a:extLst>
            </p:cNvPr>
            <p:cNvSpPr txBox="1"/>
            <p:nvPr/>
          </p:nvSpPr>
          <p:spPr bwMode="auto">
            <a:xfrm>
              <a:off x="11702589"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4" name="TextBox 2463">
              <a:extLst>
                <a:ext uri="{FF2B5EF4-FFF2-40B4-BE49-F238E27FC236}">
                  <a16:creationId xmlns:a16="http://schemas.microsoft.com/office/drawing/2014/main" id="{CCB6595A-C305-FB25-2AF7-427DD7B4D1CA}"/>
                </a:ext>
              </a:extLst>
            </p:cNvPr>
            <p:cNvSpPr txBox="1"/>
            <p:nvPr/>
          </p:nvSpPr>
          <p:spPr bwMode="auto">
            <a:xfrm>
              <a:off x="10626518"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5" name="TextBox 2464">
              <a:extLst>
                <a:ext uri="{FF2B5EF4-FFF2-40B4-BE49-F238E27FC236}">
                  <a16:creationId xmlns:a16="http://schemas.microsoft.com/office/drawing/2014/main" id="{69422047-C4E2-B3C2-42F9-FD1CEE1E70BE}"/>
                </a:ext>
              </a:extLst>
            </p:cNvPr>
            <p:cNvSpPr txBox="1"/>
            <p:nvPr/>
          </p:nvSpPr>
          <p:spPr bwMode="auto">
            <a:xfrm>
              <a:off x="10990954"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6" name="TextBox 2465">
              <a:extLst>
                <a:ext uri="{FF2B5EF4-FFF2-40B4-BE49-F238E27FC236}">
                  <a16:creationId xmlns:a16="http://schemas.microsoft.com/office/drawing/2014/main" id="{4F20A852-A570-BC8E-301B-F3A46D415E2F}"/>
                </a:ext>
              </a:extLst>
            </p:cNvPr>
            <p:cNvSpPr txBox="1"/>
            <p:nvPr/>
          </p:nvSpPr>
          <p:spPr bwMode="auto">
            <a:xfrm>
              <a:off x="10667533"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7" name="TextBox 2466">
              <a:extLst>
                <a:ext uri="{FF2B5EF4-FFF2-40B4-BE49-F238E27FC236}">
                  <a16:creationId xmlns:a16="http://schemas.microsoft.com/office/drawing/2014/main" id="{D57F2BE7-994D-EFC0-5DB2-DAF142CC4D12}"/>
                </a:ext>
              </a:extLst>
            </p:cNvPr>
            <p:cNvSpPr txBox="1"/>
            <p:nvPr/>
          </p:nvSpPr>
          <p:spPr bwMode="auto">
            <a:xfrm>
              <a:off x="10609897"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8" name="TextBox 2467">
              <a:extLst>
                <a:ext uri="{FF2B5EF4-FFF2-40B4-BE49-F238E27FC236}">
                  <a16:creationId xmlns:a16="http://schemas.microsoft.com/office/drawing/2014/main" id="{8FA246B7-E793-5E75-577C-4B3D313DA47A}"/>
                </a:ext>
              </a:extLst>
            </p:cNvPr>
            <p:cNvSpPr txBox="1"/>
            <p:nvPr/>
          </p:nvSpPr>
          <p:spPr bwMode="auto">
            <a:xfrm>
              <a:off x="10687228"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69" name="TextBox 2468">
              <a:extLst>
                <a:ext uri="{FF2B5EF4-FFF2-40B4-BE49-F238E27FC236}">
                  <a16:creationId xmlns:a16="http://schemas.microsoft.com/office/drawing/2014/main" id="{152A8755-7304-4FFA-3343-9BEEC95A3420}"/>
                </a:ext>
              </a:extLst>
            </p:cNvPr>
            <p:cNvSpPr txBox="1"/>
            <p:nvPr/>
          </p:nvSpPr>
          <p:spPr bwMode="auto">
            <a:xfrm>
              <a:off x="10711569"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0" name="TextBox 2469">
              <a:extLst>
                <a:ext uri="{FF2B5EF4-FFF2-40B4-BE49-F238E27FC236}">
                  <a16:creationId xmlns:a16="http://schemas.microsoft.com/office/drawing/2014/main" id="{6D18158D-7BF8-EF1C-2057-404F93D0D5A3}"/>
                </a:ext>
              </a:extLst>
            </p:cNvPr>
            <p:cNvSpPr txBox="1"/>
            <p:nvPr/>
          </p:nvSpPr>
          <p:spPr bwMode="auto">
            <a:xfrm>
              <a:off x="10724269"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1" name="TextBox 2470">
              <a:extLst>
                <a:ext uri="{FF2B5EF4-FFF2-40B4-BE49-F238E27FC236}">
                  <a16:creationId xmlns:a16="http://schemas.microsoft.com/office/drawing/2014/main" id="{1D4909F6-FB66-F220-4B24-22993518EF39}"/>
                </a:ext>
              </a:extLst>
            </p:cNvPr>
            <p:cNvSpPr txBox="1"/>
            <p:nvPr/>
          </p:nvSpPr>
          <p:spPr bwMode="auto">
            <a:xfrm>
              <a:off x="10756433"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2" name="TextBox 2471">
              <a:extLst>
                <a:ext uri="{FF2B5EF4-FFF2-40B4-BE49-F238E27FC236}">
                  <a16:creationId xmlns:a16="http://schemas.microsoft.com/office/drawing/2014/main" id="{58DE6233-A632-DD70-440C-20E91382F8FC}"/>
                </a:ext>
              </a:extLst>
            </p:cNvPr>
            <p:cNvSpPr txBox="1"/>
            <p:nvPr/>
          </p:nvSpPr>
          <p:spPr bwMode="auto">
            <a:xfrm>
              <a:off x="10840124"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3" name="TextBox 2472">
              <a:extLst>
                <a:ext uri="{FF2B5EF4-FFF2-40B4-BE49-F238E27FC236}">
                  <a16:creationId xmlns:a16="http://schemas.microsoft.com/office/drawing/2014/main" id="{D038FF3F-CEDD-B2CF-2BF1-21211B401F7B}"/>
                </a:ext>
              </a:extLst>
            </p:cNvPr>
            <p:cNvSpPr txBox="1"/>
            <p:nvPr/>
          </p:nvSpPr>
          <p:spPr bwMode="auto">
            <a:xfrm>
              <a:off x="10775555"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4" name="TextBox 2473">
              <a:extLst>
                <a:ext uri="{FF2B5EF4-FFF2-40B4-BE49-F238E27FC236}">
                  <a16:creationId xmlns:a16="http://schemas.microsoft.com/office/drawing/2014/main" id="{107B965B-F414-F62B-CF15-11FDE00D2DB4}"/>
                </a:ext>
              </a:extLst>
            </p:cNvPr>
            <p:cNvSpPr txBox="1"/>
            <p:nvPr/>
          </p:nvSpPr>
          <p:spPr bwMode="auto">
            <a:xfrm>
              <a:off x="10821638"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5" name="TextBox 2474">
              <a:extLst>
                <a:ext uri="{FF2B5EF4-FFF2-40B4-BE49-F238E27FC236}">
                  <a16:creationId xmlns:a16="http://schemas.microsoft.com/office/drawing/2014/main" id="{569F5E2E-B7FA-FE3C-DF0C-B226D3C40A3D}"/>
                </a:ext>
              </a:extLst>
            </p:cNvPr>
            <p:cNvSpPr txBox="1"/>
            <p:nvPr/>
          </p:nvSpPr>
          <p:spPr bwMode="auto">
            <a:xfrm>
              <a:off x="10860707"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6" name="TextBox 2475">
              <a:extLst>
                <a:ext uri="{FF2B5EF4-FFF2-40B4-BE49-F238E27FC236}">
                  <a16:creationId xmlns:a16="http://schemas.microsoft.com/office/drawing/2014/main" id="{19DCF5F9-A4EC-4C1A-AC57-58FD32655843}"/>
                </a:ext>
              </a:extLst>
            </p:cNvPr>
            <p:cNvSpPr txBox="1"/>
            <p:nvPr/>
          </p:nvSpPr>
          <p:spPr bwMode="auto">
            <a:xfrm>
              <a:off x="10800955"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7" name="TextBox 2476">
              <a:extLst>
                <a:ext uri="{FF2B5EF4-FFF2-40B4-BE49-F238E27FC236}">
                  <a16:creationId xmlns:a16="http://schemas.microsoft.com/office/drawing/2014/main" id="{EBD22C3C-196F-7781-81BB-2619FAE01D14}"/>
                </a:ext>
              </a:extLst>
            </p:cNvPr>
            <p:cNvSpPr txBox="1"/>
            <p:nvPr/>
          </p:nvSpPr>
          <p:spPr bwMode="auto">
            <a:xfrm>
              <a:off x="10876582"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8" name="TextBox 2477">
              <a:extLst>
                <a:ext uri="{FF2B5EF4-FFF2-40B4-BE49-F238E27FC236}">
                  <a16:creationId xmlns:a16="http://schemas.microsoft.com/office/drawing/2014/main" id="{BCD9FAC2-5C44-4DF4-765D-715373829FDD}"/>
                </a:ext>
              </a:extLst>
            </p:cNvPr>
            <p:cNvSpPr txBox="1"/>
            <p:nvPr/>
          </p:nvSpPr>
          <p:spPr bwMode="auto">
            <a:xfrm>
              <a:off x="10896277"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79" name="TextBox 2478">
              <a:extLst>
                <a:ext uri="{FF2B5EF4-FFF2-40B4-BE49-F238E27FC236}">
                  <a16:creationId xmlns:a16="http://schemas.microsoft.com/office/drawing/2014/main" id="{31AE34F3-B091-FE2F-955E-39ADCD147046}"/>
                </a:ext>
              </a:extLst>
            </p:cNvPr>
            <p:cNvSpPr txBox="1"/>
            <p:nvPr/>
          </p:nvSpPr>
          <p:spPr bwMode="auto">
            <a:xfrm>
              <a:off x="10945535"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0" name="TextBox 2479">
              <a:extLst>
                <a:ext uri="{FF2B5EF4-FFF2-40B4-BE49-F238E27FC236}">
                  <a16:creationId xmlns:a16="http://schemas.microsoft.com/office/drawing/2014/main" id="{D68329F4-F8D1-F5C3-EFCC-632812A88B0C}"/>
                </a:ext>
              </a:extLst>
            </p:cNvPr>
            <p:cNvSpPr txBox="1"/>
            <p:nvPr/>
          </p:nvSpPr>
          <p:spPr bwMode="auto">
            <a:xfrm>
              <a:off x="10962307"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1" name="TextBox 2480">
              <a:extLst>
                <a:ext uri="{FF2B5EF4-FFF2-40B4-BE49-F238E27FC236}">
                  <a16:creationId xmlns:a16="http://schemas.microsoft.com/office/drawing/2014/main" id="{22935FB6-138D-9B67-B6D1-BB45D2C9C215}"/>
                </a:ext>
              </a:extLst>
            </p:cNvPr>
            <p:cNvSpPr txBox="1"/>
            <p:nvPr/>
          </p:nvSpPr>
          <p:spPr bwMode="auto">
            <a:xfrm>
              <a:off x="10926485"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2" name="TextBox 2481">
              <a:extLst>
                <a:ext uri="{FF2B5EF4-FFF2-40B4-BE49-F238E27FC236}">
                  <a16:creationId xmlns:a16="http://schemas.microsoft.com/office/drawing/2014/main" id="{E2B28283-90A0-CDDD-9EC2-7C531407CA57}"/>
                </a:ext>
              </a:extLst>
            </p:cNvPr>
            <p:cNvSpPr txBox="1"/>
            <p:nvPr/>
          </p:nvSpPr>
          <p:spPr bwMode="auto">
            <a:xfrm>
              <a:off x="10909991" y="21178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3" name="TextBox 2482">
              <a:extLst>
                <a:ext uri="{FF2B5EF4-FFF2-40B4-BE49-F238E27FC236}">
                  <a16:creationId xmlns:a16="http://schemas.microsoft.com/office/drawing/2014/main" id="{142AA033-F7EA-F66A-E634-40DF5E7A617F}"/>
                </a:ext>
              </a:extLst>
            </p:cNvPr>
            <p:cNvSpPr txBox="1"/>
            <p:nvPr/>
          </p:nvSpPr>
          <p:spPr bwMode="auto">
            <a:xfrm>
              <a:off x="11114851"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4" name="TextBox 2483">
              <a:extLst>
                <a:ext uri="{FF2B5EF4-FFF2-40B4-BE49-F238E27FC236}">
                  <a16:creationId xmlns:a16="http://schemas.microsoft.com/office/drawing/2014/main" id="{91A9B4D2-0A83-F8D3-4376-A9CC8FAFFFCE}"/>
                </a:ext>
              </a:extLst>
            </p:cNvPr>
            <p:cNvSpPr txBox="1"/>
            <p:nvPr/>
          </p:nvSpPr>
          <p:spPr bwMode="auto">
            <a:xfrm>
              <a:off x="11172412"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5" name="TextBox 2484">
              <a:extLst>
                <a:ext uri="{FF2B5EF4-FFF2-40B4-BE49-F238E27FC236}">
                  <a16:creationId xmlns:a16="http://schemas.microsoft.com/office/drawing/2014/main" id="{2D5F8EF9-52D5-F738-1F32-9FDB5FB2CB57}"/>
                </a:ext>
              </a:extLst>
            </p:cNvPr>
            <p:cNvSpPr txBox="1"/>
            <p:nvPr/>
          </p:nvSpPr>
          <p:spPr bwMode="auto">
            <a:xfrm>
              <a:off x="11256819"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6" name="TextBox 2485">
              <a:extLst>
                <a:ext uri="{FF2B5EF4-FFF2-40B4-BE49-F238E27FC236}">
                  <a16:creationId xmlns:a16="http://schemas.microsoft.com/office/drawing/2014/main" id="{4AE5E7E6-C95E-4801-F6FA-C5B55D08717C}"/>
                </a:ext>
              </a:extLst>
            </p:cNvPr>
            <p:cNvSpPr txBox="1"/>
            <p:nvPr/>
          </p:nvSpPr>
          <p:spPr bwMode="auto">
            <a:xfrm>
              <a:off x="11187303"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7" name="TextBox 2486">
              <a:extLst>
                <a:ext uri="{FF2B5EF4-FFF2-40B4-BE49-F238E27FC236}">
                  <a16:creationId xmlns:a16="http://schemas.microsoft.com/office/drawing/2014/main" id="{80FAF670-A8DA-8AF9-AF30-C99CE3237547}"/>
                </a:ext>
              </a:extLst>
            </p:cNvPr>
            <p:cNvSpPr txBox="1"/>
            <p:nvPr/>
          </p:nvSpPr>
          <p:spPr bwMode="auto">
            <a:xfrm>
              <a:off x="11206353"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8" name="TextBox 2487">
              <a:extLst>
                <a:ext uri="{FF2B5EF4-FFF2-40B4-BE49-F238E27FC236}">
                  <a16:creationId xmlns:a16="http://schemas.microsoft.com/office/drawing/2014/main" id="{4AC3C96F-C5E1-13A6-BE26-52F84CBD7332}"/>
                </a:ext>
              </a:extLst>
            </p:cNvPr>
            <p:cNvSpPr txBox="1"/>
            <p:nvPr/>
          </p:nvSpPr>
          <p:spPr bwMode="auto">
            <a:xfrm>
              <a:off x="11148599"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89" name="TextBox 2488">
              <a:extLst>
                <a:ext uri="{FF2B5EF4-FFF2-40B4-BE49-F238E27FC236}">
                  <a16:creationId xmlns:a16="http://schemas.microsoft.com/office/drawing/2014/main" id="{24188070-CC2D-6AC0-5C3C-4D9DEE64783A}"/>
                </a:ext>
              </a:extLst>
            </p:cNvPr>
            <p:cNvSpPr txBox="1"/>
            <p:nvPr/>
          </p:nvSpPr>
          <p:spPr bwMode="auto">
            <a:xfrm>
              <a:off x="11237195"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0" name="TextBox 2489">
              <a:extLst>
                <a:ext uri="{FF2B5EF4-FFF2-40B4-BE49-F238E27FC236}">
                  <a16:creationId xmlns:a16="http://schemas.microsoft.com/office/drawing/2014/main" id="{309DCA75-4203-A5CE-869D-5C14C22898F0}"/>
                </a:ext>
              </a:extLst>
            </p:cNvPr>
            <p:cNvSpPr txBox="1"/>
            <p:nvPr/>
          </p:nvSpPr>
          <p:spPr bwMode="auto">
            <a:xfrm>
              <a:off x="11307380"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1" name="TextBox 2490">
              <a:extLst>
                <a:ext uri="{FF2B5EF4-FFF2-40B4-BE49-F238E27FC236}">
                  <a16:creationId xmlns:a16="http://schemas.microsoft.com/office/drawing/2014/main" id="{9A66FF66-E455-C96C-B08D-829F340144E0}"/>
                </a:ext>
              </a:extLst>
            </p:cNvPr>
            <p:cNvSpPr txBox="1"/>
            <p:nvPr/>
          </p:nvSpPr>
          <p:spPr bwMode="auto">
            <a:xfrm>
              <a:off x="11222228"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2" name="TextBox 2491">
              <a:extLst>
                <a:ext uri="{FF2B5EF4-FFF2-40B4-BE49-F238E27FC236}">
                  <a16:creationId xmlns:a16="http://schemas.microsoft.com/office/drawing/2014/main" id="{C3F65783-6E70-0042-9987-AEACADEB14A4}"/>
                </a:ext>
              </a:extLst>
            </p:cNvPr>
            <p:cNvSpPr txBox="1"/>
            <p:nvPr/>
          </p:nvSpPr>
          <p:spPr bwMode="auto">
            <a:xfrm>
              <a:off x="11380531"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3" name="TextBox 2492">
              <a:extLst>
                <a:ext uri="{FF2B5EF4-FFF2-40B4-BE49-F238E27FC236}">
                  <a16:creationId xmlns:a16="http://schemas.microsoft.com/office/drawing/2014/main" id="{98FD7CA2-7B1C-65D1-A43C-D8E1C24C9A88}"/>
                </a:ext>
              </a:extLst>
            </p:cNvPr>
            <p:cNvSpPr txBox="1"/>
            <p:nvPr/>
          </p:nvSpPr>
          <p:spPr bwMode="auto">
            <a:xfrm>
              <a:off x="11405877"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4" name="TextBox 2493">
              <a:extLst>
                <a:ext uri="{FF2B5EF4-FFF2-40B4-BE49-F238E27FC236}">
                  <a16:creationId xmlns:a16="http://schemas.microsoft.com/office/drawing/2014/main" id="{6774D002-B348-C63C-FF7E-410B93CADC99}"/>
                </a:ext>
              </a:extLst>
            </p:cNvPr>
            <p:cNvSpPr txBox="1"/>
            <p:nvPr/>
          </p:nvSpPr>
          <p:spPr bwMode="auto">
            <a:xfrm>
              <a:off x="11333425"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5" name="TextBox 2494">
              <a:extLst>
                <a:ext uri="{FF2B5EF4-FFF2-40B4-BE49-F238E27FC236}">
                  <a16:creationId xmlns:a16="http://schemas.microsoft.com/office/drawing/2014/main" id="{B41BDA0E-04DA-A677-9522-EA87DD4908DB}"/>
                </a:ext>
              </a:extLst>
            </p:cNvPr>
            <p:cNvSpPr txBox="1"/>
            <p:nvPr/>
          </p:nvSpPr>
          <p:spPr bwMode="auto">
            <a:xfrm>
              <a:off x="11466788"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6" name="TextBox 2495">
              <a:extLst>
                <a:ext uri="{FF2B5EF4-FFF2-40B4-BE49-F238E27FC236}">
                  <a16:creationId xmlns:a16="http://schemas.microsoft.com/office/drawing/2014/main" id="{83DD3E55-0D3E-D9B9-1D3E-56379707FF6B}"/>
                </a:ext>
              </a:extLst>
            </p:cNvPr>
            <p:cNvSpPr txBox="1"/>
            <p:nvPr/>
          </p:nvSpPr>
          <p:spPr bwMode="auto">
            <a:xfrm>
              <a:off x="11574152"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7" name="TextBox 2496">
              <a:extLst>
                <a:ext uri="{FF2B5EF4-FFF2-40B4-BE49-F238E27FC236}">
                  <a16:creationId xmlns:a16="http://schemas.microsoft.com/office/drawing/2014/main" id="{B0CBBE71-0920-FD14-78D5-31450265AF4A}"/>
                </a:ext>
              </a:extLst>
            </p:cNvPr>
            <p:cNvSpPr txBox="1"/>
            <p:nvPr/>
          </p:nvSpPr>
          <p:spPr bwMode="auto">
            <a:xfrm>
              <a:off x="11605536"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98" name="TextBox 2497">
              <a:extLst>
                <a:ext uri="{FF2B5EF4-FFF2-40B4-BE49-F238E27FC236}">
                  <a16:creationId xmlns:a16="http://schemas.microsoft.com/office/drawing/2014/main" id="{30D73378-76B4-02EE-9F2B-FDFE7749E82F}"/>
                </a:ext>
              </a:extLst>
            </p:cNvPr>
            <p:cNvSpPr txBox="1"/>
            <p:nvPr/>
          </p:nvSpPr>
          <p:spPr bwMode="auto">
            <a:xfrm>
              <a:off x="11421752" y="21668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grpSp>
      <p:sp>
        <p:nvSpPr>
          <p:cNvPr id="880" name="Title 2">
            <a:extLst>
              <a:ext uri="{FF2B5EF4-FFF2-40B4-BE49-F238E27FC236}">
                <a16:creationId xmlns:a16="http://schemas.microsoft.com/office/drawing/2014/main" id="{F5DF967C-40F6-9588-B526-E3E263986ADB}"/>
              </a:ext>
            </a:extLst>
          </p:cNvPr>
          <p:cNvSpPr>
            <a:spLocks noGrp="1"/>
          </p:cNvSpPr>
          <p:nvPr>
            <p:ph type="title"/>
          </p:nvPr>
        </p:nvSpPr>
        <p:spPr>
          <a:xfrm>
            <a:off x="609759" y="238127"/>
            <a:ext cx="10872444" cy="1103313"/>
          </a:xfrm>
        </p:spPr>
        <p:txBody>
          <a:bodyPr/>
          <a:lstStyle/>
          <a:p>
            <a:r>
              <a:rPr lang="en-US" dirty="0"/>
              <a:t>TRIANGLE: 4-Yr FFS and 4-Yr OS </a:t>
            </a:r>
          </a:p>
        </p:txBody>
      </p:sp>
      <p:sp>
        <p:nvSpPr>
          <p:cNvPr id="882" name="TextBox 881">
            <a:extLst>
              <a:ext uri="{FF2B5EF4-FFF2-40B4-BE49-F238E27FC236}">
                <a16:creationId xmlns:a16="http://schemas.microsoft.com/office/drawing/2014/main" id="{D9B99A51-163D-5342-5BF3-511C0E13EBE3}"/>
              </a:ext>
            </a:extLst>
          </p:cNvPr>
          <p:cNvSpPr txBox="1"/>
          <p:nvPr/>
        </p:nvSpPr>
        <p:spPr bwMode="auto">
          <a:xfrm>
            <a:off x="619919" y="5165485"/>
            <a:ext cx="106501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Arm A (R-CHOP/R-DHAP):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alternating 3 cycles of R-CHOP in cycle 1, 3, 5 and 3 cycles of R-DHAP in cycle 2, 4, 6 (21-day cycles)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Arm A + I (R-CHOP + ibrutinib/R-DHAP):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alternating 3 cycles of R-CHOP + ibrutinib on Days 1-19 in cycle 1, 3, 5 and 3 cycles of R-DHAP in cycle 2, 4, 6 (21-day cycles)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Arm I (R-CHOP + ibrutinib/R-DHAP):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alternating 3 cycles of R-CHOP + ibrutinib on Days 1-19 in cycle 1, 3, 5 and 3 cycles of R-DHAP in cycle 2, 4, 6 (21-day cycles)</a:t>
            </a:r>
          </a:p>
          <a:p>
            <a:pPr marL="171450" marR="0" lvl="0" indent="-1714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ASCT: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planned for responding patients on arm A and arm A + I; rituximab maintenance could be received according to national guidelines in all responding patients regardless of treatment arm</a:t>
            </a:r>
          </a:p>
        </p:txBody>
      </p:sp>
      <p:sp>
        <p:nvSpPr>
          <p:cNvPr id="881" name="Text Box 15">
            <a:extLst>
              <a:ext uri="{FF2B5EF4-FFF2-40B4-BE49-F238E27FC236}">
                <a16:creationId xmlns:a16="http://schemas.microsoft.com/office/drawing/2014/main" id="{406129F7-09C4-DFD3-A8D1-7750383B46D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Dreyling. ASH 2024. Abstr 240.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91" name="TextBox 1690">
            <a:extLst>
              <a:ext uri="{FF2B5EF4-FFF2-40B4-BE49-F238E27FC236}">
                <a16:creationId xmlns:a16="http://schemas.microsoft.com/office/drawing/2014/main" id="{A4E42C9A-DFEC-8DD0-33E4-B3BEB40394F1}"/>
              </a:ext>
            </a:extLst>
          </p:cNvPr>
          <p:cNvSpPr txBox="1"/>
          <p:nvPr/>
        </p:nvSpPr>
        <p:spPr bwMode="auto">
          <a:xfrm>
            <a:off x="800579" y="1280659"/>
            <a:ext cx="3343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FFS (Arm A vs Arm I)</a:t>
            </a:r>
          </a:p>
        </p:txBody>
      </p:sp>
      <p:cxnSp>
        <p:nvCxnSpPr>
          <p:cNvPr id="1692" name="Straight Connector 1691">
            <a:extLst>
              <a:ext uri="{FF2B5EF4-FFF2-40B4-BE49-F238E27FC236}">
                <a16:creationId xmlns:a16="http://schemas.microsoft.com/office/drawing/2014/main" id="{1E184AA6-B943-D0F1-7786-7355CC06B518}"/>
              </a:ext>
            </a:extLst>
          </p:cNvPr>
          <p:cNvCxnSpPr/>
          <p:nvPr/>
        </p:nvCxnSpPr>
        <p:spPr bwMode="auto">
          <a:xfrm>
            <a:off x="808307" y="1648983"/>
            <a:ext cx="0" cy="2162628"/>
          </a:xfrm>
          <a:prstGeom prst="line">
            <a:avLst/>
          </a:prstGeom>
          <a:noFill/>
          <a:ln w="28575" cap="flat" cmpd="sng" algn="ctr">
            <a:solidFill>
              <a:schemeClr val="bg1"/>
            </a:solidFill>
            <a:prstDash val="solid"/>
            <a:round/>
            <a:headEnd type="none" w="med" len="med"/>
            <a:tailEnd type="none" w="med" len="med"/>
          </a:ln>
          <a:effectLst/>
        </p:spPr>
      </p:cxnSp>
      <p:cxnSp>
        <p:nvCxnSpPr>
          <p:cNvPr id="1693" name="Straight Connector 1692">
            <a:extLst>
              <a:ext uri="{FF2B5EF4-FFF2-40B4-BE49-F238E27FC236}">
                <a16:creationId xmlns:a16="http://schemas.microsoft.com/office/drawing/2014/main" id="{DAE5876B-2C0C-330C-A468-C2C43A880B2E}"/>
              </a:ext>
            </a:extLst>
          </p:cNvPr>
          <p:cNvCxnSpPr/>
          <p:nvPr/>
        </p:nvCxnSpPr>
        <p:spPr bwMode="auto">
          <a:xfrm>
            <a:off x="738761" y="1656711"/>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4" name="Straight Connector 1693">
            <a:extLst>
              <a:ext uri="{FF2B5EF4-FFF2-40B4-BE49-F238E27FC236}">
                <a16:creationId xmlns:a16="http://schemas.microsoft.com/office/drawing/2014/main" id="{8556A50B-2FE7-F2CC-E148-64852B4FA928}"/>
              </a:ext>
            </a:extLst>
          </p:cNvPr>
          <p:cNvCxnSpPr/>
          <p:nvPr/>
        </p:nvCxnSpPr>
        <p:spPr bwMode="auto">
          <a:xfrm>
            <a:off x="738761" y="207913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5" name="Straight Connector 1694">
            <a:extLst>
              <a:ext uri="{FF2B5EF4-FFF2-40B4-BE49-F238E27FC236}">
                <a16:creationId xmlns:a16="http://schemas.microsoft.com/office/drawing/2014/main" id="{9BE578DC-C3B8-0F51-8E36-E42364DABAEE}"/>
              </a:ext>
            </a:extLst>
          </p:cNvPr>
          <p:cNvCxnSpPr/>
          <p:nvPr/>
        </p:nvCxnSpPr>
        <p:spPr bwMode="auto">
          <a:xfrm>
            <a:off x="738761" y="2511869"/>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6" name="Straight Connector 1695">
            <a:extLst>
              <a:ext uri="{FF2B5EF4-FFF2-40B4-BE49-F238E27FC236}">
                <a16:creationId xmlns:a16="http://schemas.microsoft.com/office/drawing/2014/main" id="{2A773D1E-A3E1-BADC-2441-B6B2689159B8}"/>
              </a:ext>
            </a:extLst>
          </p:cNvPr>
          <p:cNvCxnSpPr/>
          <p:nvPr/>
        </p:nvCxnSpPr>
        <p:spPr bwMode="auto">
          <a:xfrm>
            <a:off x="738761" y="293944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7" name="Straight Connector 1696">
            <a:extLst>
              <a:ext uri="{FF2B5EF4-FFF2-40B4-BE49-F238E27FC236}">
                <a16:creationId xmlns:a16="http://schemas.microsoft.com/office/drawing/2014/main" id="{68D34541-DE00-5DC0-9F60-D4919FFFE27B}"/>
              </a:ext>
            </a:extLst>
          </p:cNvPr>
          <p:cNvCxnSpPr/>
          <p:nvPr/>
        </p:nvCxnSpPr>
        <p:spPr bwMode="auto">
          <a:xfrm>
            <a:off x="738761" y="3369602"/>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8" name="Straight Connector 1697">
            <a:extLst>
              <a:ext uri="{FF2B5EF4-FFF2-40B4-BE49-F238E27FC236}">
                <a16:creationId xmlns:a16="http://schemas.microsoft.com/office/drawing/2014/main" id="{375525C7-D470-5F00-F3AD-863A55948387}"/>
              </a:ext>
            </a:extLst>
          </p:cNvPr>
          <p:cNvCxnSpPr/>
          <p:nvPr/>
        </p:nvCxnSpPr>
        <p:spPr bwMode="auto">
          <a:xfrm>
            <a:off x="738761" y="3799756"/>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699" name="Straight Connector 1698">
            <a:extLst>
              <a:ext uri="{FF2B5EF4-FFF2-40B4-BE49-F238E27FC236}">
                <a16:creationId xmlns:a16="http://schemas.microsoft.com/office/drawing/2014/main" id="{FF80D492-212F-DBCD-1FB6-80A1D9F11774}"/>
              </a:ext>
            </a:extLst>
          </p:cNvPr>
          <p:cNvCxnSpPr>
            <a:cxnSpLocks/>
          </p:cNvCxnSpPr>
          <p:nvPr/>
        </p:nvCxnSpPr>
        <p:spPr bwMode="auto">
          <a:xfrm>
            <a:off x="800579" y="3799756"/>
            <a:ext cx="3461982" cy="0"/>
          </a:xfrm>
          <a:prstGeom prst="line">
            <a:avLst/>
          </a:prstGeom>
          <a:noFill/>
          <a:ln w="28575" cap="flat" cmpd="sng" algn="ctr">
            <a:solidFill>
              <a:schemeClr val="bg1"/>
            </a:solidFill>
            <a:prstDash val="solid"/>
            <a:round/>
            <a:headEnd type="none" w="med" len="med"/>
            <a:tailEnd type="none" w="med" len="med"/>
          </a:ln>
          <a:effectLst/>
        </p:spPr>
      </p:cxnSp>
      <p:cxnSp>
        <p:nvCxnSpPr>
          <p:cNvPr id="1700" name="Straight Connector 1699">
            <a:extLst>
              <a:ext uri="{FF2B5EF4-FFF2-40B4-BE49-F238E27FC236}">
                <a16:creationId xmlns:a16="http://schemas.microsoft.com/office/drawing/2014/main" id="{0BC0314D-12CE-83B5-3899-4634A8C83438}"/>
              </a:ext>
            </a:extLst>
          </p:cNvPr>
          <p:cNvCxnSpPr>
            <a:cxnSpLocks/>
          </p:cNvCxnSpPr>
          <p:nvPr/>
        </p:nvCxnSpPr>
        <p:spPr bwMode="auto">
          <a:xfrm rot="16200000">
            <a:off x="77353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1" name="Straight Connector 1700">
            <a:extLst>
              <a:ext uri="{FF2B5EF4-FFF2-40B4-BE49-F238E27FC236}">
                <a16:creationId xmlns:a16="http://schemas.microsoft.com/office/drawing/2014/main" id="{7283B652-57BB-5784-983E-64E7ED8F9F7A}"/>
              </a:ext>
            </a:extLst>
          </p:cNvPr>
          <p:cNvCxnSpPr>
            <a:cxnSpLocks/>
          </p:cNvCxnSpPr>
          <p:nvPr/>
        </p:nvCxnSpPr>
        <p:spPr bwMode="auto">
          <a:xfrm rot="16200000">
            <a:off x="98845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2" name="Straight Connector 1701">
            <a:extLst>
              <a:ext uri="{FF2B5EF4-FFF2-40B4-BE49-F238E27FC236}">
                <a16:creationId xmlns:a16="http://schemas.microsoft.com/office/drawing/2014/main" id="{DB75FC13-1637-97E4-ACF7-59BA29B1D0B7}"/>
              </a:ext>
            </a:extLst>
          </p:cNvPr>
          <p:cNvCxnSpPr>
            <a:cxnSpLocks/>
          </p:cNvCxnSpPr>
          <p:nvPr/>
        </p:nvCxnSpPr>
        <p:spPr bwMode="auto">
          <a:xfrm rot="16200000">
            <a:off x="120336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3" name="Straight Connector 1702">
            <a:extLst>
              <a:ext uri="{FF2B5EF4-FFF2-40B4-BE49-F238E27FC236}">
                <a16:creationId xmlns:a16="http://schemas.microsoft.com/office/drawing/2014/main" id="{C39E14D2-5ED2-3B22-A580-BA95C88D0C22}"/>
              </a:ext>
            </a:extLst>
          </p:cNvPr>
          <p:cNvCxnSpPr>
            <a:cxnSpLocks/>
          </p:cNvCxnSpPr>
          <p:nvPr/>
        </p:nvCxnSpPr>
        <p:spPr bwMode="auto">
          <a:xfrm rot="16200000">
            <a:off x="141828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4" name="Straight Connector 1703">
            <a:extLst>
              <a:ext uri="{FF2B5EF4-FFF2-40B4-BE49-F238E27FC236}">
                <a16:creationId xmlns:a16="http://schemas.microsoft.com/office/drawing/2014/main" id="{2DD95489-628C-CAC3-FDF3-184DDE14B875}"/>
              </a:ext>
            </a:extLst>
          </p:cNvPr>
          <p:cNvCxnSpPr>
            <a:cxnSpLocks/>
          </p:cNvCxnSpPr>
          <p:nvPr/>
        </p:nvCxnSpPr>
        <p:spPr bwMode="auto">
          <a:xfrm rot="16200000">
            <a:off x="163319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5" name="Straight Connector 1704">
            <a:extLst>
              <a:ext uri="{FF2B5EF4-FFF2-40B4-BE49-F238E27FC236}">
                <a16:creationId xmlns:a16="http://schemas.microsoft.com/office/drawing/2014/main" id="{A37C4C8D-C8A2-43F2-5464-C1E4BA99E472}"/>
              </a:ext>
            </a:extLst>
          </p:cNvPr>
          <p:cNvCxnSpPr>
            <a:cxnSpLocks/>
          </p:cNvCxnSpPr>
          <p:nvPr/>
        </p:nvCxnSpPr>
        <p:spPr bwMode="auto">
          <a:xfrm rot="16200000">
            <a:off x="184811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6" name="Straight Connector 1705">
            <a:extLst>
              <a:ext uri="{FF2B5EF4-FFF2-40B4-BE49-F238E27FC236}">
                <a16:creationId xmlns:a16="http://schemas.microsoft.com/office/drawing/2014/main" id="{9F1F4152-4C9D-5775-013F-CD4FBBA5C04C}"/>
              </a:ext>
            </a:extLst>
          </p:cNvPr>
          <p:cNvCxnSpPr>
            <a:cxnSpLocks/>
          </p:cNvCxnSpPr>
          <p:nvPr/>
        </p:nvCxnSpPr>
        <p:spPr bwMode="auto">
          <a:xfrm rot="16200000">
            <a:off x="206303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7" name="Straight Connector 1706">
            <a:extLst>
              <a:ext uri="{FF2B5EF4-FFF2-40B4-BE49-F238E27FC236}">
                <a16:creationId xmlns:a16="http://schemas.microsoft.com/office/drawing/2014/main" id="{640ACABA-40A2-FCF9-BA41-1A58C53C8605}"/>
              </a:ext>
            </a:extLst>
          </p:cNvPr>
          <p:cNvCxnSpPr>
            <a:cxnSpLocks/>
          </p:cNvCxnSpPr>
          <p:nvPr/>
        </p:nvCxnSpPr>
        <p:spPr bwMode="auto">
          <a:xfrm rot="16200000">
            <a:off x="227794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8" name="Straight Connector 1707">
            <a:extLst>
              <a:ext uri="{FF2B5EF4-FFF2-40B4-BE49-F238E27FC236}">
                <a16:creationId xmlns:a16="http://schemas.microsoft.com/office/drawing/2014/main" id="{E8443BC9-1BED-E0A1-D409-991CC0DADF1E}"/>
              </a:ext>
            </a:extLst>
          </p:cNvPr>
          <p:cNvCxnSpPr>
            <a:cxnSpLocks/>
          </p:cNvCxnSpPr>
          <p:nvPr/>
        </p:nvCxnSpPr>
        <p:spPr bwMode="auto">
          <a:xfrm rot="16200000">
            <a:off x="249286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09" name="Straight Connector 1708">
            <a:extLst>
              <a:ext uri="{FF2B5EF4-FFF2-40B4-BE49-F238E27FC236}">
                <a16:creationId xmlns:a16="http://schemas.microsoft.com/office/drawing/2014/main" id="{CD20FD6F-99D5-6B80-1416-A3CB3473D7AE}"/>
              </a:ext>
            </a:extLst>
          </p:cNvPr>
          <p:cNvCxnSpPr>
            <a:cxnSpLocks/>
          </p:cNvCxnSpPr>
          <p:nvPr/>
        </p:nvCxnSpPr>
        <p:spPr bwMode="auto">
          <a:xfrm rot="16200000">
            <a:off x="270777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10" name="Straight Connector 1709">
            <a:extLst>
              <a:ext uri="{FF2B5EF4-FFF2-40B4-BE49-F238E27FC236}">
                <a16:creationId xmlns:a16="http://schemas.microsoft.com/office/drawing/2014/main" id="{6494F42A-C730-AFCE-72FF-990DD7F90B7E}"/>
              </a:ext>
            </a:extLst>
          </p:cNvPr>
          <p:cNvCxnSpPr>
            <a:cxnSpLocks/>
          </p:cNvCxnSpPr>
          <p:nvPr/>
        </p:nvCxnSpPr>
        <p:spPr bwMode="auto">
          <a:xfrm rot="16200000">
            <a:off x="335252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11" name="Straight Connector 1710">
            <a:extLst>
              <a:ext uri="{FF2B5EF4-FFF2-40B4-BE49-F238E27FC236}">
                <a16:creationId xmlns:a16="http://schemas.microsoft.com/office/drawing/2014/main" id="{BA2FA755-42D8-A105-5230-6FDACEB8875D}"/>
              </a:ext>
            </a:extLst>
          </p:cNvPr>
          <p:cNvCxnSpPr>
            <a:cxnSpLocks/>
          </p:cNvCxnSpPr>
          <p:nvPr/>
        </p:nvCxnSpPr>
        <p:spPr bwMode="auto">
          <a:xfrm rot="16200000">
            <a:off x="399727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1712" name="Straight Connector 1711">
            <a:extLst>
              <a:ext uri="{FF2B5EF4-FFF2-40B4-BE49-F238E27FC236}">
                <a16:creationId xmlns:a16="http://schemas.microsoft.com/office/drawing/2014/main" id="{14549667-0085-B64E-AA7B-1B6F8F3F15F9}"/>
              </a:ext>
            </a:extLst>
          </p:cNvPr>
          <p:cNvCxnSpPr>
            <a:cxnSpLocks/>
          </p:cNvCxnSpPr>
          <p:nvPr/>
        </p:nvCxnSpPr>
        <p:spPr bwMode="auto">
          <a:xfrm rot="16200000">
            <a:off x="4212193"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1713" name="TextBox 1712">
            <a:extLst>
              <a:ext uri="{FF2B5EF4-FFF2-40B4-BE49-F238E27FC236}">
                <a16:creationId xmlns:a16="http://schemas.microsoft.com/office/drawing/2014/main" id="{A11D0FF8-D8B0-5A31-83C5-61D2761133DD}"/>
              </a:ext>
            </a:extLst>
          </p:cNvPr>
          <p:cNvSpPr txBox="1"/>
          <p:nvPr/>
        </p:nvSpPr>
        <p:spPr bwMode="auto">
          <a:xfrm>
            <a:off x="357720" y="154898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14" name="TextBox 1713">
            <a:extLst>
              <a:ext uri="{FF2B5EF4-FFF2-40B4-BE49-F238E27FC236}">
                <a16:creationId xmlns:a16="http://schemas.microsoft.com/office/drawing/2014/main" id="{7F22AF78-B8D9-F252-F7C5-06339C2BEFEE}"/>
              </a:ext>
            </a:extLst>
          </p:cNvPr>
          <p:cNvSpPr txBox="1"/>
          <p:nvPr/>
        </p:nvSpPr>
        <p:spPr bwMode="auto">
          <a:xfrm>
            <a:off x="357720" y="1961113"/>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715" name="TextBox 1714">
            <a:extLst>
              <a:ext uri="{FF2B5EF4-FFF2-40B4-BE49-F238E27FC236}">
                <a16:creationId xmlns:a16="http://schemas.microsoft.com/office/drawing/2014/main" id="{D33E5834-CBE6-81BD-3C9A-DE2F9C67FCD7}"/>
              </a:ext>
            </a:extLst>
          </p:cNvPr>
          <p:cNvSpPr txBox="1"/>
          <p:nvPr/>
        </p:nvSpPr>
        <p:spPr bwMode="auto">
          <a:xfrm>
            <a:off x="357720" y="239641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716" name="TextBox 1715">
            <a:extLst>
              <a:ext uri="{FF2B5EF4-FFF2-40B4-BE49-F238E27FC236}">
                <a16:creationId xmlns:a16="http://schemas.microsoft.com/office/drawing/2014/main" id="{401500EC-CE7E-711D-CB9F-D952B6185400}"/>
              </a:ext>
            </a:extLst>
          </p:cNvPr>
          <p:cNvSpPr txBox="1"/>
          <p:nvPr/>
        </p:nvSpPr>
        <p:spPr bwMode="auto">
          <a:xfrm>
            <a:off x="357720" y="282914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717" name="TextBox 1716">
            <a:extLst>
              <a:ext uri="{FF2B5EF4-FFF2-40B4-BE49-F238E27FC236}">
                <a16:creationId xmlns:a16="http://schemas.microsoft.com/office/drawing/2014/main" id="{ACF819EF-EA88-3D63-23E7-82158028AB98}"/>
              </a:ext>
            </a:extLst>
          </p:cNvPr>
          <p:cNvSpPr txBox="1"/>
          <p:nvPr/>
        </p:nvSpPr>
        <p:spPr bwMode="auto">
          <a:xfrm>
            <a:off x="357720" y="3256728"/>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718" name="TextBox 1717">
            <a:extLst>
              <a:ext uri="{FF2B5EF4-FFF2-40B4-BE49-F238E27FC236}">
                <a16:creationId xmlns:a16="http://schemas.microsoft.com/office/drawing/2014/main" id="{493F0AC0-E418-B6EE-D410-006B8558BE18}"/>
              </a:ext>
            </a:extLst>
          </p:cNvPr>
          <p:cNvSpPr txBox="1"/>
          <p:nvPr/>
        </p:nvSpPr>
        <p:spPr bwMode="auto">
          <a:xfrm>
            <a:off x="357720" y="3686882"/>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19" name="TextBox 1718">
            <a:extLst>
              <a:ext uri="{FF2B5EF4-FFF2-40B4-BE49-F238E27FC236}">
                <a16:creationId xmlns:a16="http://schemas.microsoft.com/office/drawing/2014/main" id="{554658B3-D1C8-16B1-80AB-44E5CCC342E7}"/>
              </a:ext>
            </a:extLst>
          </p:cNvPr>
          <p:cNvSpPr txBox="1"/>
          <p:nvPr/>
        </p:nvSpPr>
        <p:spPr bwMode="auto">
          <a:xfrm>
            <a:off x="67119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20" name="TextBox 1719">
            <a:extLst>
              <a:ext uri="{FF2B5EF4-FFF2-40B4-BE49-F238E27FC236}">
                <a16:creationId xmlns:a16="http://schemas.microsoft.com/office/drawing/2014/main" id="{F22864F1-370F-2E1E-AE11-E22A3233FD0C}"/>
              </a:ext>
            </a:extLst>
          </p:cNvPr>
          <p:cNvSpPr txBox="1"/>
          <p:nvPr/>
        </p:nvSpPr>
        <p:spPr bwMode="auto">
          <a:xfrm>
            <a:off x="88659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21" name="TextBox 1720">
            <a:extLst>
              <a:ext uri="{FF2B5EF4-FFF2-40B4-BE49-F238E27FC236}">
                <a16:creationId xmlns:a16="http://schemas.microsoft.com/office/drawing/2014/main" id="{84A7D11A-51AB-EE44-8EA2-A9C050B88326}"/>
              </a:ext>
            </a:extLst>
          </p:cNvPr>
          <p:cNvSpPr txBox="1"/>
          <p:nvPr/>
        </p:nvSpPr>
        <p:spPr bwMode="auto">
          <a:xfrm>
            <a:off x="1101995"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722" name="TextBox 1721">
            <a:extLst>
              <a:ext uri="{FF2B5EF4-FFF2-40B4-BE49-F238E27FC236}">
                <a16:creationId xmlns:a16="http://schemas.microsoft.com/office/drawing/2014/main" id="{1CD69E6C-F8C7-8B43-6C09-96F4E551CF81}"/>
              </a:ext>
            </a:extLst>
          </p:cNvPr>
          <p:cNvSpPr txBox="1"/>
          <p:nvPr/>
        </p:nvSpPr>
        <p:spPr bwMode="auto">
          <a:xfrm>
            <a:off x="1317394"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723" name="TextBox 1722">
            <a:extLst>
              <a:ext uri="{FF2B5EF4-FFF2-40B4-BE49-F238E27FC236}">
                <a16:creationId xmlns:a16="http://schemas.microsoft.com/office/drawing/2014/main" id="{E9EA58FF-80A3-6993-4B00-C792C4E79900}"/>
              </a:ext>
            </a:extLst>
          </p:cNvPr>
          <p:cNvSpPr txBox="1"/>
          <p:nvPr/>
        </p:nvSpPr>
        <p:spPr bwMode="auto">
          <a:xfrm>
            <a:off x="1532793"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724" name="TextBox 1723">
            <a:extLst>
              <a:ext uri="{FF2B5EF4-FFF2-40B4-BE49-F238E27FC236}">
                <a16:creationId xmlns:a16="http://schemas.microsoft.com/office/drawing/2014/main" id="{E261E6A0-4B62-1F2A-945C-899F0527991A}"/>
              </a:ext>
            </a:extLst>
          </p:cNvPr>
          <p:cNvSpPr txBox="1"/>
          <p:nvPr/>
        </p:nvSpPr>
        <p:spPr bwMode="auto">
          <a:xfrm>
            <a:off x="174819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725" name="TextBox 1724">
            <a:extLst>
              <a:ext uri="{FF2B5EF4-FFF2-40B4-BE49-F238E27FC236}">
                <a16:creationId xmlns:a16="http://schemas.microsoft.com/office/drawing/2014/main" id="{969C24DA-B4D5-92D2-74EB-DEF25F2C493B}"/>
              </a:ext>
            </a:extLst>
          </p:cNvPr>
          <p:cNvSpPr txBox="1"/>
          <p:nvPr/>
        </p:nvSpPr>
        <p:spPr bwMode="auto">
          <a:xfrm>
            <a:off x="1963591"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726" name="TextBox 1725">
            <a:extLst>
              <a:ext uri="{FF2B5EF4-FFF2-40B4-BE49-F238E27FC236}">
                <a16:creationId xmlns:a16="http://schemas.microsoft.com/office/drawing/2014/main" id="{701C77AE-8419-70DF-6034-FDBEA344EF4F}"/>
              </a:ext>
            </a:extLst>
          </p:cNvPr>
          <p:cNvSpPr txBox="1"/>
          <p:nvPr/>
        </p:nvSpPr>
        <p:spPr bwMode="auto">
          <a:xfrm>
            <a:off x="2178990"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727" name="TextBox 1726">
            <a:extLst>
              <a:ext uri="{FF2B5EF4-FFF2-40B4-BE49-F238E27FC236}">
                <a16:creationId xmlns:a16="http://schemas.microsoft.com/office/drawing/2014/main" id="{F1E229DA-B68D-07EF-B77F-D2A1C1F110F7}"/>
              </a:ext>
            </a:extLst>
          </p:cNvPr>
          <p:cNvSpPr txBox="1"/>
          <p:nvPr/>
        </p:nvSpPr>
        <p:spPr bwMode="auto">
          <a:xfrm>
            <a:off x="2394389"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728" name="TextBox 1727">
            <a:extLst>
              <a:ext uri="{FF2B5EF4-FFF2-40B4-BE49-F238E27FC236}">
                <a16:creationId xmlns:a16="http://schemas.microsoft.com/office/drawing/2014/main" id="{565DFB20-B5AF-8C16-6B06-28AF010722D6}"/>
              </a:ext>
            </a:extLst>
          </p:cNvPr>
          <p:cNvSpPr txBox="1"/>
          <p:nvPr/>
        </p:nvSpPr>
        <p:spPr bwMode="auto">
          <a:xfrm>
            <a:off x="2609788"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729" name="TextBox 1728">
            <a:extLst>
              <a:ext uri="{FF2B5EF4-FFF2-40B4-BE49-F238E27FC236}">
                <a16:creationId xmlns:a16="http://schemas.microsoft.com/office/drawing/2014/main" id="{7669EA89-7501-177D-33DF-E766044CE37C}"/>
              </a:ext>
            </a:extLst>
          </p:cNvPr>
          <p:cNvSpPr txBox="1"/>
          <p:nvPr/>
        </p:nvSpPr>
        <p:spPr bwMode="auto">
          <a:xfrm>
            <a:off x="282518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30" name="TextBox 1729">
            <a:extLst>
              <a:ext uri="{FF2B5EF4-FFF2-40B4-BE49-F238E27FC236}">
                <a16:creationId xmlns:a16="http://schemas.microsoft.com/office/drawing/2014/main" id="{CD57D297-A06E-7543-051F-5097425840A6}"/>
              </a:ext>
            </a:extLst>
          </p:cNvPr>
          <p:cNvSpPr txBox="1"/>
          <p:nvPr/>
        </p:nvSpPr>
        <p:spPr bwMode="auto">
          <a:xfrm>
            <a:off x="304058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731" name="TextBox 1730">
            <a:extLst>
              <a:ext uri="{FF2B5EF4-FFF2-40B4-BE49-F238E27FC236}">
                <a16:creationId xmlns:a16="http://schemas.microsoft.com/office/drawing/2014/main" id="{7EBDDD78-E0A5-F2CB-3886-AFDCAB4E88CC}"/>
              </a:ext>
            </a:extLst>
          </p:cNvPr>
          <p:cNvSpPr txBox="1"/>
          <p:nvPr/>
        </p:nvSpPr>
        <p:spPr bwMode="auto">
          <a:xfrm>
            <a:off x="411758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p:txBody>
      </p:sp>
      <p:sp>
        <p:nvSpPr>
          <p:cNvPr id="1732" name="TextBox 1731">
            <a:extLst>
              <a:ext uri="{FF2B5EF4-FFF2-40B4-BE49-F238E27FC236}">
                <a16:creationId xmlns:a16="http://schemas.microsoft.com/office/drawing/2014/main" id="{44F4DC6A-205E-F0F0-5274-3A3A9AE29E39}"/>
              </a:ext>
            </a:extLst>
          </p:cNvPr>
          <p:cNvSpPr txBox="1"/>
          <p:nvPr/>
        </p:nvSpPr>
        <p:spPr bwMode="auto">
          <a:xfrm>
            <a:off x="738761" y="4120584"/>
            <a:ext cx="35580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733" name="TextBox 1732">
            <a:extLst>
              <a:ext uri="{FF2B5EF4-FFF2-40B4-BE49-F238E27FC236}">
                <a16:creationId xmlns:a16="http://schemas.microsoft.com/office/drawing/2014/main" id="{478276C1-9F5F-F607-35EB-CE7E02E78E1C}"/>
              </a:ext>
            </a:extLst>
          </p:cNvPr>
          <p:cNvSpPr txBox="1"/>
          <p:nvPr/>
        </p:nvSpPr>
        <p:spPr bwMode="auto">
          <a:xfrm rot="16200000">
            <a:off x="-752564" y="2611410"/>
            <a:ext cx="21556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a:t>
            </a:r>
          </a:p>
        </p:txBody>
      </p:sp>
      <p:grpSp>
        <p:nvGrpSpPr>
          <p:cNvPr id="2169" name="Group 2168">
            <a:extLst>
              <a:ext uri="{FF2B5EF4-FFF2-40B4-BE49-F238E27FC236}">
                <a16:creationId xmlns:a16="http://schemas.microsoft.com/office/drawing/2014/main" id="{5C14F6ED-48AB-21C1-FA9E-F2510651DD7B}"/>
              </a:ext>
            </a:extLst>
          </p:cNvPr>
          <p:cNvGrpSpPr/>
          <p:nvPr/>
        </p:nvGrpSpPr>
        <p:grpSpPr>
          <a:xfrm>
            <a:off x="893135" y="3052491"/>
            <a:ext cx="2734520" cy="556178"/>
            <a:chOff x="1025215" y="3195366"/>
            <a:chExt cx="2314781" cy="556178"/>
          </a:xfrm>
        </p:grpSpPr>
        <p:cxnSp>
          <p:nvCxnSpPr>
            <p:cNvPr id="1947" name="Straight Connector 1946">
              <a:extLst>
                <a:ext uri="{FF2B5EF4-FFF2-40B4-BE49-F238E27FC236}">
                  <a16:creationId xmlns:a16="http://schemas.microsoft.com/office/drawing/2014/main" id="{8CE0A824-F2D6-0962-1145-1062CFAE5580}"/>
                </a:ext>
              </a:extLst>
            </p:cNvPr>
            <p:cNvCxnSpPr/>
            <p:nvPr/>
          </p:nvCxnSpPr>
          <p:spPr bwMode="auto">
            <a:xfrm>
              <a:off x="1108352" y="3467758"/>
              <a:ext cx="181247" cy="0"/>
            </a:xfrm>
            <a:prstGeom prst="line">
              <a:avLst/>
            </a:prstGeom>
            <a:noFill/>
            <a:ln w="28575" cap="flat" cmpd="sng" algn="ctr">
              <a:solidFill>
                <a:schemeClr val="accent1"/>
              </a:solidFill>
              <a:prstDash val="solid"/>
              <a:round/>
              <a:headEnd type="none" w="med" len="med"/>
              <a:tailEnd type="none" w="med" len="med"/>
            </a:ln>
            <a:effectLst/>
          </p:spPr>
        </p:cxnSp>
        <p:cxnSp>
          <p:nvCxnSpPr>
            <p:cNvPr id="1948" name="Straight Connector 1947">
              <a:extLst>
                <a:ext uri="{FF2B5EF4-FFF2-40B4-BE49-F238E27FC236}">
                  <a16:creationId xmlns:a16="http://schemas.microsoft.com/office/drawing/2014/main" id="{F7FE1763-A673-3187-C771-B6D901A7EB08}"/>
                </a:ext>
              </a:extLst>
            </p:cNvPr>
            <p:cNvCxnSpPr/>
            <p:nvPr/>
          </p:nvCxnSpPr>
          <p:spPr bwMode="auto">
            <a:xfrm>
              <a:off x="1108352" y="3611531"/>
              <a:ext cx="181247" cy="0"/>
            </a:xfrm>
            <a:prstGeom prst="line">
              <a:avLst/>
            </a:prstGeom>
            <a:noFill/>
            <a:ln w="28575" cap="flat" cmpd="sng" algn="ctr">
              <a:solidFill>
                <a:schemeClr val="accent3"/>
              </a:solidFill>
              <a:prstDash val="solid"/>
              <a:round/>
              <a:headEnd type="none" w="med" len="med"/>
              <a:tailEnd type="none" w="med" len="med"/>
            </a:ln>
            <a:effectLst/>
          </p:spPr>
        </p:cxnSp>
        <p:sp>
          <p:nvSpPr>
            <p:cNvPr id="2047" name="TextBox 2046">
              <a:extLst>
                <a:ext uri="{FF2B5EF4-FFF2-40B4-BE49-F238E27FC236}">
                  <a16:creationId xmlns:a16="http://schemas.microsoft.com/office/drawing/2014/main" id="{EE087566-005D-FF78-EA72-31E0316DC3AF}"/>
                </a:ext>
              </a:extLst>
            </p:cNvPr>
            <p:cNvSpPr txBox="1"/>
            <p:nvPr/>
          </p:nvSpPr>
          <p:spPr bwMode="auto">
            <a:xfrm>
              <a:off x="1025215" y="3195366"/>
              <a:ext cx="2314781" cy="55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a:t>
              </a:r>
              <a:r>
                <a:rPr lang="en-US" sz="1200" dirty="0">
                  <a:solidFill>
                    <a:srgbClr val="000000"/>
                  </a:solidFill>
                  <a:latin typeface="Calibri" panose="020F0502020204030204" pitchFamily="34" charset="0"/>
                  <a:cs typeface="Arial" panose="020B0604020202020204" pitchFamily="34" charset="0"/>
                </a:rPr>
                <a:t> = 55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30188"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 (n = 288)</a:t>
              </a:r>
              <a:r>
                <a:rPr lang="en-US" sz="1200" dirty="0">
                  <a:solidFill>
                    <a:srgbClr val="015873"/>
                  </a:solidFill>
                  <a:latin typeface="Calibri" panose="020F0502020204030204" pitchFamily="34" charset="0"/>
                  <a:cs typeface="Arial" panose="020B0604020202020204" pitchFamily="34" charset="0"/>
                </a:rPr>
                <a:t>:</a:t>
              </a: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median not reached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 (n = 290): median not reached</a:t>
              </a:r>
            </a:p>
          </p:txBody>
        </p:sp>
      </p:grpSp>
      <p:cxnSp>
        <p:nvCxnSpPr>
          <p:cNvPr id="2049" name="Straight Connector 2048">
            <a:extLst>
              <a:ext uri="{FF2B5EF4-FFF2-40B4-BE49-F238E27FC236}">
                <a16:creationId xmlns:a16="http://schemas.microsoft.com/office/drawing/2014/main" id="{A1A57271-769D-5C99-980D-5F25B526F610}"/>
              </a:ext>
            </a:extLst>
          </p:cNvPr>
          <p:cNvCxnSpPr>
            <a:cxnSpLocks/>
          </p:cNvCxnSpPr>
          <p:nvPr/>
        </p:nvCxnSpPr>
        <p:spPr bwMode="auto">
          <a:xfrm rot="16200000">
            <a:off x="2922694"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050" name="TextBox 2049">
            <a:extLst>
              <a:ext uri="{FF2B5EF4-FFF2-40B4-BE49-F238E27FC236}">
                <a16:creationId xmlns:a16="http://schemas.microsoft.com/office/drawing/2014/main" id="{E8342805-E81E-A889-8104-BAD5C8662BE4}"/>
              </a:ext>
            </a:extLst>
          </p:cNvPr>
          <p:cNvSpPr txBox="1"/>
          <p:nvPr/>
        </p:nvSpPr>
        <p:spPr bwMode="auto">
          <a:xfrm>
            <a:off x="3255985"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solidFill>
                  <a:srgbClr val="000000"/>
                </a:solidFill>
                <a:latin typeface="Calibri" panose="020F0502020204030204" pitchFamily="34" charset="0"/>
                <a:cs typeface="Arial" panose="020B0604020202020204" pitchFamily="34" charset="0"/>
              </a:rPr>
              <a:t>72</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051" name="Straight Connector 2050">
            <a:extLst>
              <a:ext uri="{FF2B5EF4-FFF2-40B4-BE49-F238E27FC236}">
                <a16:creationId xmlns:a16="http://schemas.microsoft.com/office/drawing/2014/main" id="{F61797BD-1B53-65D7-4CF6-2AE7D2B18159}"/>
              </a:ext>
            </a:extLst>
          </p:cNvPr>
          <p:cNvCxnSpPr>
            <a:cxnSpLocks/>
          </p:cNvCxnSpPr>
          <p:nvPr/>
        </p:nvCxnSpPr>
        <p:spPr bwMode="auto">
          <a:xfrm rot="16200000">
            <a:off x="3137610"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052" name="TextBox 2051">
            <a:extLst>
              <a:ext uri="{FF2B5EF4-FFF2-40B4-BE49-F238E27FC236}">
                <a16:creationId xmlns:a16="http://schemas.microsoft.com/office/drawing/2014/main" id="{340B08BA-8915-0268-ED92-E8EE782F5906}"/>
              </a:ext>
            </a:extLst>
          </p:cNvPr>
          <p:cNvSpPr txBox="1"/>
          <p:nvPr/>
        </p:nvSpPr>
        <p:spPr bwMode="auto">
          <a:xfrm>
            <a:off x="3471384"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cxnSp>
        <p:nvCxnSpPr>
          <p:cNvPr id="2053" name="Straight Connector 2052">
            <a:extLst>
              <a:ext uri="{FF2B5EF4-FFF2-40B4-BE49-F238E27FC236}">
                <a16:creationId xmlns:a16="http://schemas.microsoft.com/office/drawing/2014/main" id="{C2A7B8B8-BD8B-3A7F-FB6C-77975BD82A60}"/>
              </a:ext>
            </a:extLst>
          </p:cNvPr>
          <p:cNvCxnSpPr>
            <a:cxnSpLocks/>
          </p:cNvCxnSpPr>
          <p:nvPr/>
        </p:nvCxnSpPr>
        <p:spPr bwMode="auto">
          <a:xfrm rot="16200000">
            <a:off x="3567442"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054" name="TextBox 2053">
            <a:extLst>
              <a:ext uri="{FF2B5EF4-FFF2-40B4-BE49-F238E27FC236}">
                <a16:creationId xmlns:a16="http://schemas.microsoft.com/office/drawing/2014/main" id="{B8821EB3-5165-3E23-D7ED-93A3737FA066}"/>
              </a:ext>
            </a:extLst>
          </p:cNvPr>
          <p:cNvSpPr txBox="1"/>
          <p:nvPr/>
        </p:nvSpPr>
        <p:spPr bwMode="auto">
          <a:xfrm>
            <a:off x="3686783"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cxnSp>
        <p:nvCxnSpPr>
          <p:cNvPr id="2055" name="Straight Connector 2054">
            <a:extLst>
              <a:ext uri="{FF2B5EF4-FFF2-40B4-BE49-F238E27FC236}">
                <a16:creationId xmlns:a16="http://schemas.microsoft.com/office/drawing/2014/main" id="{F1B1E75F-320D-E4B2-25F2-81A1DF92D880}"/>
              </a:ext>
            </a:extLst>
          </p:cNvPr>
          <p:cNvCxnSpPr>
            <a:cxnSpLocks/>
          </p:cNvCxnSpPr>
          <p:nvPr/>
        </p:nvCxnSpPr>
        <p:spPr bwMode="auto">
          <a:xfrm rot="16200000">
            <a:off x="3782358" y="3846385"/>
            <a:ext cx="69546" cy="0"/>
          </a:xfrm>
          <a:prstGeom prst="line">
            <a:avLst/>
          </a:prstGeom>
          <a:noFill/>
          <a:ln w="28575" cap="flat" cmpd="sng" algn="ctr">
            <a:solidFill>
              <a:schemeClr val="bg1"/>
            </a:solidFill>
            <a:prstDash val="solid"/>
            <a:round/>
            <a:headEnd type="none" w="med" len="med"/>
            <a:tailEnd type="none" w="med" len="med"/>
          </a:ln>
          <a:effectLst/>
        </p:spPr>
      </p:cxnSp>
      <p:sp>
        <p:nvSpPr>
          <p:cNvPr id="2056" name="TextBox 2055">
            <a:extLst>
              <a:ext uri="{FF2B5EF4-FFF2-40B4-BE49-F238E27FC236}">
                <a16:creationId xmlns:a16="http://schemas.microsoft.com/office/drawing/2014/main" id="{4BEDFA7C-277A-A37F-7657-F9652474C5C7}"/>
              </a:ext>
            </a:extLst>
          </p:cNvPr>
          <p:cNvSpPr txBox="1"/>
          <p:nvPr/>
        </p:nvSpPr>
        <p:spPr bwMode="auto">
          <a:xfrm>
            <a:off x="390218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057" name="TextBox 2056">
            <a:extLst>
              <a:ext uri="{FF2B5EF4-FFF2-40B4-BE49-F238E27FC236}">
                <a16:creationId xmlns:a16="http://schemas.microsoft.com/office/drawing/2014/main" id="{40ABB82F-EB45-9481-1DF7-179B991AB510}"/>
              </a:ext>
            </a:extLst>
          </p:cNvPr>
          <p:cNvSpPr txBox="1"/>
          <p:nvPr/>
        </p:nvSpPr>
        <p:spPr bwMode="auto">
          <a:xfrm>
            <a:off x="4640003" y="1280659"/>
            <a:ext cx="3343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FFS (Arm A vs Arm A + I)</a:t>
            </a:r>
          </a:p>
        </p:txBody>
      </p:sp>
      <p:cxnSp>
        <p:nvCxnSpPr>
          <p:cNvPr id="2058" name="Straight Connector 2057">
            <a:extLst>
              <a:ext uri="{FF2B5EF4-FFF2-40B4-BE49-F238E27FC236}">
                <a16:creationId xmlns:a16="http://schemas.microsoft.com/office/drawing/2014/main" id="{E8818874-B5FD-FAED-AE3E-08C3A6E8AE4F}"/>
              </a:ext>
            </a:extLst>
          </p:cNvPr>
          <p:cNvCxnSpPr/>
          <p:nvPr/>
        </p:nvCxnSpPr>
        <p:spPr bwMode="auto">
          <a:xfrm>
            <a:off x="4647731" y="1648983"/>
            <a:ext cx="0" cy="2162628"/>
          </a:xfrm>
          <a:prstGeom prst="line">
            <a:avLst/>
          </a:prstGeom>
          <a:noFill/>
          <a:ln w="2857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BCA01430-C2F5-A736-4FF8-88FFA791A107}"/>
              </a:ext>
            </a:extLst>
          </p:cNvPr>
          <p:cNvCxnSpPr/>
          <p:nvPr/>
        </p:nvCxnSpPr>
        <p:spPr bwMode="auto">
          <a:xfrm>
            <a:off x="4578185" y="1656711"/>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0" name="Straight Connector 2059">
            <a:extLst>
              <a:ext uri="{FF2B5EF4-FFF2-40B4-BE49-F238E27FC236}">
                <a16:creationId xmlns:a16="http://schemas.microsoft.com/office/drawing/2014/main" id="{FBEE0BFF-6F5B-3015-C2E1-9D6204923824}"/>
              </a:ext>
            </a:extLst>
          </p:cNvPr>
          <p:cNvCxnSpPr/>
          <p:nvPr/>
        </p:nvCxnSpPr>
        <p:spPr bwMode="auto">
          <a:xfrm>
            <a:off x="4578185" y="207913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62C9613E-2C2F-767A-F9DA-3167D9250FA7}"/>
              </a:ext>
            </a:extLst>
          </p:cNvPr>
          <p:cNvCxnSpPr/>
          <p:nvPr/>
        </p:nvCxnSpPr>
        <p:spPr bwMode="auto">
          <a:xfrm>
            <a:off x="4578185" y="2511869"/>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2" name="Straight Connector 2061">
            <a:extLst>
              <a:ext uri="{FF2B5EF4-FFF2-40B4-BE49-F238E27FC236}">
                <a16:creationId xmlns:a16="http://schemas.microsoft.com/office/drawing/2014/main" id="{3ECF01A0-A90D-4309-7A66-AF6678B01E3B}"/>
              </a:ext>
            </a:extLst>
          </p:cNvPr>
          <p:cNvCxnSpPr/>
          <p:nvPr/>
        </p:nvCxnSpPr>
        <p:spPr bwMode="auto">
          <a:xfrm>
            <a:off x="4578185" y="293944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3" name="Straight Connector 2062">
            <a:extLst>
              <a:ext uri="{FF2B5EF4-FFF2-40B4-BE49-F238E27FC236}">
                <a16:creationId xmlns:a16="http://schemas.microsoft.com/office/drawing/2014/main" id="{8659FE64-7994-369C-F423-65C120E170B5}"/>
              </a:ext>
            </a:extLst>
          </p:cNvPr>
          <p:cNvCxnSpPr/>
          <p:nvPr/>
        </p:nvCxnSpPr>
        <p:spPr bwMode="auto">
          <a:xfrm>
            <a:off x="4578185" y="3369602"/>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4" name="Straight Connector 2063">
            <a:extLst>
              <a:ext uri="{FF2B5EF4-FFF2-40B4-BE49-F238E27FC236}">
                <a16:creationId xmlns:a16="http://schemas.microsoft.com/office/drawing/2014/main" id="{D46CFAB2-656B-9670-07DC-7BEBED62EF55}"/>
              </a:ext>
            </a:extLst>
          </p:cNvPr>
          <p:cNvCxnSpPr/>
          <p:nvPr/>
        </p:nvCxnSpPr>
        <p:spPr bwMode="auto">
          <a:xfrm>
            <a:off x="4578185" y="3799756"/>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5" name="Straight Connector 2064">
            <a:extLst>
              <a:ext uri="{FF2B5EF4-FFF2-40B4-BE49-F238E27FC236}">
                <a16:creationId xmlns:a16="http://schemas.microsoft.com/office/drawing/2014/main" id="{D95A1AFA-FA99-23BF-5F48-4637BDE3B9F9}"/>
              </a:ext>
            </a:extLst>
          </p:cNvPr>
          <p:cNvCxnSpPr>
            <a:cxnSpLocks/>
          </p:cNvCxnSpPr>
          <p:nvPr/>
        </p:nvCxnSpPr>
        <p:spPr bwMode="auto">
          <a:xfrm>
            <a:off x="4640003" y="3799756"/>
            <a:ext cx="3461982" cy="0"/>
          </a:xfrm>
          <a:prstGeom prst="line">
            <a:avLst/>
          </a:prstGeom>
          <a:noFill/>
          <a:ln w="28575" cap="flat" cmpd="sng" algn="ctr">
            <a:solidFill>
              <a:schemeClr val="bg1"/>
            </a:solidFill>
            <a:prstDash val="solid"/>
            <a:round/>
            <a:headEnd type="none" w="med" len="med"/>
            <a:tailEnd type="none" w="med" len="med"/>
          </a:ln>
          <a:effectLst/>
        </p:spPr>
      </p:cxnSp>
      <p:cxnSp>
        <p:nvCxnSpPr>
          <p:cNvPr id="2066" name="Straight Connector 2065">
            <a:extLst>
              <a:ext uri="{FF2B5EF4-FFF2-40B4-BE49-F238E27FC236}">
                <a16:creationId xmlns:a16="http://schemas.microsoft.com/office/drawing/2014/main" id="{1DD7C6D5-257B-8956-7F37-1482C096B747}"/>
              </a:ext>
            </a:extLst>
          </p:cNvPr>
          <p:cNvCxnSpPr>
            <a:cxnSpLocks/>
          </p:cNvCxnSpPr>
          <p:nvPr/>
        </p:nvCxnSpPr>
        <p:spPr bwMode="auto">
          <a:xfrm rot="16200000">
            <a:off x="461295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7" name="Straight Connector 2066">
            <a:extLst>
              <a:ext uri="{FF2B5EF4-FFF2-40B4-BE49-F238E27FC236}">
                <a16:creationId xmlns:a16="http://schemas.microsoft.com/office/drawing/2014/main" id="{57604AC1-E75C-C2F3-2715-0EF33FC06544}"/>
              </a:ext>
            </a:extLst>
          </p:cNvPr>
          <p:cNvCxnSpPr>
            <a:cxnSpLocks/>
          </p:cNvCxnSpPr>
          <p:nvPr/>
        </p:nvCxnSpPr>
        <p:spPr bwMode="auto">
          <a:xfrm rot="16200000">
            <a:off x="482787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8" name="Straight Connector 2067">
            <a:extLst>
              <a:ext uri="{FF2B5EF4-FFF2-40B4-BE49-F238E27FC236}">
                <a16:creationId xmlns:a16="http://schemas.microsoft.com/office/drawing/2014/main" id="{96243438-55E3-FFE1-B271-21BF3657A02C}"/>
              </a:ext>
            </a:extLst>
          </p:cNvPr>
          <p:cNvCxnSpPr>
            <a:cxnSpLocks/>
          </p:cNvCxnSpPr>
          <p:nvPr/>
        </p:nvCxnSpPr>
        <p:spPr bwMode="auto">
          <a:xfrm rot="16200000">
            <a:off x="504279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69" name="Straight Connector 2068">
            <a:extLst>
              <a:ext uri="{FF2B5EF4-FFF2-40B4-BE49-F238E27FC236}">
                <a16:creationId xmlns:a16="http://schemas.microsoft.com/office/drawing/2014/main" id="{C8198A47-6ADC-1816-4AD1-04B502BA39DA}"/>
              </a:ext>
            </a:extLst>
          </p:cNvPr>
          <p:cNvCxnSpPr>
            <a:cxnSpLocks/>
          </p:cNvCxnSpPr>
          <p:nvPr/>
        </p:nvCxnSpPr>
        <p:spPr bwMode="auto">
          <a:xfrm rot="16200000">
            <a:off x="525770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0" name="Straight Connector 2069">
            <a:extLst>
              <a:ext uri="{FF2B5EF4-FFF2-40B4-BE49-F238E27FC236}">
                <a16:creationId xmlns:a16="http://schemas.microsoft.com/office/drawing/2014/main" id="{3E91BA39-E1F5-266A-60B1-3BFF7BDC444F}"/>
              </a:ext>
            </a:extLst>
          </p:cNvPr>
          <p:cNvCxnSpPr>
            <a:cxnSpLocks/>
          </p:cNvCxnSpPr>
          <p:nvPr/>
        </p:nvCxnSpPr>
        <p:spPr bwMode="auto">
          <a:xfrm rot="16200000">
            <a:off x="547262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1" name="Straight Connector 2070">
            <a:extLst>
              <a:ext uri="{FF2B5EF4-FFF2-40B4-BE49-F238E27FC236}">
                <a16:creationId xmlns:a16="http://schemas.microsoft.com/office/drawing/2014/main" id="{FC73DA9A-B128-1FCD-F157-E8F4C3271BE9}"/>
              </a:ext>
            </a:extLst>
          </p:cNvPr>
          <p:cNvCxnSpPr>
            <a:cxnSpLocks/>
          </p:cNvCxnSpPr>
          <p:nvPr/>
        </p:nvCxnSpPr>
        <p:spPr bwMode="auto">
          <a:xfrm rot="16200000">
            <a:off x="568753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2" name="Straight Connector 2071">
            <a:extLst>
              <a:ext uri="{FF2B5EF4-FFF2-40B4-BE49-F238E27FC236}">
                <a16:creationId xmlns:a16="http://schemas.microsoft.com/office/drawing/2014/main" id="{606AD478-06FB-F3A7-D57D-B25141AF5743}"/>
              </a:ext>
            </a:extLst>
          </p:cNvPr>
          <p:cNvCxnSpPr>
            <a:cxnSpLocks/>
          </p:cNvCxnSpPr>
          <p:nvPr/>
        </p:nvCxnSpPr>
        <p:spPr bwMode="auto">
          <a:xfrm rot="16200000">
            <a:off x="590245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3" name="Straight Connector 2072">
            <a:extLst>
              <a:ext uri="{FF2B5EF4-FFF2-40B4-BE49-F238E27FC236}">
                <a16:creationId xmlns:a16="http://schemas.microsoft.com/office/drawing/2014/main" id="{8C41B9FB-A4C0-0743-E04C-863AAEF2C49A}"/>
              </a:ext>
            </a:extLst>
          </p:cNvPr>
          <p:cNvCxnSpPr>
            <a:cxnSpLocks/>
          </p:cNvCxnSpPr>
          <p:nvPr/>
        </p:nvCxnSpPr>
        <p:spPr bwMode="auto">
          <a:xfrm rot="16200000">
            <a:off x="611737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4" name="Straight Connector 2073">
            <a:extLst>
              <a:ext uri="{FF2B5EF4-FFF2-40B4-BE49-F238E27FC236}">
                <a16:creationId xmlns:a16="http://schemas.microsoft.com/office/drawing/2014/main" id="{E12417D2-0ED4-753C-A183-F4AAB045CF89}"/>
              </a:ext>
            </a:extLst>
          </p:cNvPr>
          <p:cNvCxnSpPr>
            <a:cxnSpLocks/>
          </p:cNvCxnSpPr>
          <p:nvPr/>
        </p:nvCxnSpPr>
        <p:spPr bwMode="auto">
          <a:xfrm rot="16200000">
            <a:off x="633228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5" name="Straight Connector 2074">
            <a:extLst>
              <a:ext uri="{FF2B5EF4-FFF2-40B4-BE49-F238E27FC236}">
                <a16:creationId xmlns:a16="http://schemas.microsoft.com/office/drawing/2014/main" id="{E218CA4C-460A-F661-60A4-7879CD1A429B}"/>
              </a:ext>
            </a:extLst>
          </p:cNvPr>
          <p:cNvCxnSpPr>
            <a:cxnSpLocks/>
          </p:cNvCxnSpPr>
          <p:nvPr/>
        </p:nvCxnSpPr>
        <p:spPr bwMode="auto">
          <a:xfrm rot="16200000">
            <a:off x="654720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6" name="Straight Connector 2075">
            <a:extLst>
              <a:ext uri="{FF2B5EF4-FFF2-40B4-BE49-F238E27FC236}">
                <a16:creationId xmlns:a16="http://schemas.microsoft.com/office/drawing/2014/main" id="{0C0A7C63-92B1-B67D-9A70-DE845E1DACAB}"/>
              </a:ext>
            </a:extLst>
          </p:cNvPr>
          <p:cNvCxnSpPr>
            <a:cxnSpLocks/>
          </p:cNvCxnSpPr>
          <p:nvPr/>
        </p:nvCxnSpPr>
        <p:spPr bwMode="auto">
          <a:xfrm rot="16200000">
            <a:off x="719195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7" name="Straight Connector 2076">
            <a:extLst>
              <a:ext uri="{FF2B5EF4-FFF2-40B4-BE49-F238E27FC236}">
                <a16:creationId xmlns:a16="http://schemas.microsoft.com/office/drawing/2014/main" id="{E613092F-7692-4D37-C81A-572AB01DFC07}"/>
              </a:ext>
            </a:extLst>
          </p:cNvPr>
          <p:cNvCxnSpPr>
            <a:cxnSpLocks/>
          </p:cNvCxnSpPr>
          <p:nvPr/>
        </p:nvCxnSpPr>
        <p:spPr bwMode="auto">
          <a:xfrm rot="16200000">
            <a:off x="783669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078" name="Straight Connector 2077">
            <a:extLst>
              <a:ext uri="{FF2B5EF4-FFF2-40B4-BE49-F238E27FC236}">
                <a16:creationId xmlns:a16="http://schemas.microsoft.com/office/drawing/2014/main" id="{49113149-706E-DE8A-630C-41E8056BCCB0}"/>
              </a:ext>
            </a:extLst>
          </p:cNvPr>
          <p:cNvCxnSpPr>
            <a:cxnSpLocks/>
          </p:cNvCxnSpPr>
          <p:nvPr/>
        </p:nvCxnSpPr>
        <p:spPr bwMode="auto">
          <a:xfrm rot="16200000">
            <a:off x="8051617"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079" name="TextBox 2078">
            <a:extLst>
              <a:ext uri="{FF2B5EF4-FFF2-40B4-BE49-F238E27FC236}">
                <a16:creationId xmlns:a16="http://schemas.microsoft.com/office/drawing/2014/main" id="{41962EF0-B4BE-7382-0061-7AE0653E929E}"/>
              </a:ext>
            </a:extLst>
          </p:cNvPr>
          <p:cNvSpPr txBox="1"/>
          <p:nvPr/>
        </p:nvSpPr>
        <p:spPr bwMode="auto">
          <a:xfrm>
            <a:off x="4197144" y="154898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080" name="TextBox 2079">
            <a:extLst>
              <a:ext uri="{FF2B5EF4-FFF2-40B4-BE49-F238E27FC236}">
                <a16:creationId xmlns:a16="http://schemas.microsoft.com/office/drawing/2014/main" id="{F59A9063-F1CE-0BE5-8C63-C11870A2DACB}"/>
              </a:ext>
            </a:extLst>
          </p:cNvPr>
          <p:cNvSpPr txBox="1"/>
          <p:nvPr/>
        </p:nvSpPr>
        <p:spPr bwMode="auto">
          <a:xfrm>
            <a:off x="4197144" y="1961113"/>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081" name="TextBox 2080">
            <a:extLst>
              <a:ext uri="{FF2B5EF4-FFF2-40B4-BE49-F238E27FC236}">
                <a16:creationId xmlns:a16="http://schemas.microsoft.com/office/drawing/2014/main" id="{9E613C3E-93C7-BD93-7679-F137C198F225}"/>
              </a:ext>
            </a:extLst>
          </p:cNvPr>
          <p:cNvSpPr txBox="1"/>
          <p:nvPr/>
        </p:nvSpPr>
        <p:spPr bwMode="auto">
          <a:xfrm>
            <a:off x="4197144" y="239641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082" name="TextBox 2081">
            <a:extLst>
              <a:ext uri="{FF2B5EF4-FFF2-40B4-BE49-F238E27FC236}">
                <a16:creationId xmlns:a16="http://schemas.microsoft.com/office/drawing/2014/main" id="{029F99BD-BFF1-F54F-2039-588F8BE06A7F}"/>
              </a:ext>
            </a:extLst>
          </p:cNvPr>
          <p:cNvSpPr txBox="1"/>
          <p:nvPr/>
        </p:nvSpPr>
        <p:spPr bwMode="auto">
          <a:xfrm>
            <a:off x="4197144" y="282914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083" name="TextBox 2082">
            <a:extLst>
              <a:ext uri="{FF2B5EF4-FFF2-40B4-BE49-F238E27FC236}">
                <a16:creationId xmlns:a16="http://schemas.microsoft.com/office/drawing/2014/main" id="{E4D0FB30-5BFB-6A78-6BE1-DA93986B93FA}"/>
              </a:ext>
            </a:extLst>
          </p:cNvPr>
          <p:cNvSpPr txBox="1"/>
          <p:nvPr/>
        </p:nvSpPr>
        <p:spPr bwMode="auto">
          <a:xfrm>
            <a:off x="4197144" y="3256728"/>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084" name="TextBox 2083">
            <a:extLst>
              <a:ext uri="{FF2B5EF4-FFF2-40B4-BE49-F238E27FC236}">
                <a16:creationId xmlns:a16="http://schemas.microsoft.com/office/drawing/2014/main" id="{63CBEFF4-43CA-945E-258C-8DFED18B960B}"/>
              </a:ext>
            </a:extLst>
          </p:cNvPr>
          <p:cNvSpPr txBox="1"/>
          <p:nvPr/>
        </p:nvSpPr>
        <p:spPr bwMode="auto">
          <a:xfrm>
            <a:off x="4197144" y="3686882"/>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85" name="TextBox 2084">
            <a:extLst>
              <a:ext uri="{FF2B5EF4-FFF2-40B4-BE49-F238E27FC236}">
                <a16:creationId xmlns:a16="http://schemas.microsoft.com/office/drawing/2014/main" id="{FB7A50E6-D428-7388-9180-1A285415CAC3}"/>
              </a:ext>
            </a:extLst>
          </p:cNvPr>
          <p:cNvSpPr txBox="1"/>
          <p:nvPr/>
        </p:nvSpPr>
        <p:spPr bwMode="auto">
          <a:xfrm>
            <a:off x="4510621"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86" name="TextBox 2085">
            <a:extLst>
              <a:ext uri="{FF2B5EF4-FFF2-40B4-BE49-F238E27FC236}">
                <a16:creationId xmlns:a16="http://schemas.microsoft.com/office/drawing/2014/main" id="{2B04F74C-3E1B-FD63-88C6-1757B9696297}"/>
              </a:ext>
            </a:extLst>
          </p:cNvPr>
          <p:cNvSpPr txBox="1"/>
          <p:nvPr/>
        </p:nvSpPr>
        <p:spPr bwMode="auto">
          <a:xfrm>
            <a:off x="4726020"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87" name="TextBox 2086">
            <a:extLst>
              <a:ext uri="{FF2B5EF4-FFF2-40B4-BE49-F238E27FC236}">
                <a16:creationId xmlns:a16="http://schemas.microsoft.com/office/drawing/2014/main" id="{2C8E5EE9-1EB5-4993-778E-C642875BA21C}"/>
              </a:ext>
            </a:extLst>
          </p:cNvPr>
          <p:cNvSpPr txBox="1"/>
          <p:nvPr/>
        </p:nvSpPr>
        <p:spPr bwMode="auto">
          <a:xfrm>
            <a:off x="4941419"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88" name="TextBox 2087">
            <a:extLst>
              <a:ext uri="{FF2B5EF4-FFF2-40B4-BE49-F238E27FC236}">
                <a16:creationId xmlns:a16="http://schemas.microsoft.com/office/drawing/2014/main" id="{FB4E0B1A-1C8D-B68C-53C6-F59DEA8C271D}"/>
              </a:ext>
            </a:extLst>
          </p:cNvPr>
          <p:cNvSpPr txBox="1"/>
          <p:nvPr/>
        </p:nvSpPr>
        <p:spPr bwMode="auto">
          <a:xfrm>
            <a:off x="5156818"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89" name="TextBox 2088">
            <a:extLst>
              <a:ext uri="{FF2B5EF4-FFF2-40B4-BE49-F238E27FC236}">
                <a16:creationId xmlns:a16="http://schemas.microsoft.com/office/drawing/2014/main" id="{B31D31D1-9EDA-DCD3-6760-45BC58FB8A5C}"/>
              </a:ext>
            </a:extLst>
          </p:cNvPr>
          <p:cNvSpPr txBox="1"/>
          <p:nvPr/>
        </p:nvSpPr>
        <p:spPr bwMode="auto">
          <a:xfrm>
            <a:off x="537221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90" name="TextBox 2089">
            <a:extLst>
              <a:ext uri="{FF2B5EF4-FFF2-40B4-BE49-F238E27FC236}">
                <a16:creationId xmlns:a16="http://schemas.microsoft.com/office/drawing/2014/main" id="{71FDB6E6-996D-5D22-83FC-FB874E0E8539}"/>
              </a:ext>
            </a:extLst>
          </p:cNvPr>
          <p:cNvSpPr txBox="1"/>
          <p:nvPr/>
        </p:nvSpPr>
        <p:spPr bwMode="auto">
          <a:xfrm>
            <a:off x="558761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091" name="TextBox 2090">
            <a:extLst>
              <a:ext uri="{FF2B5EF4-FFF2-40B4-BE49-F238E27FC236}">
                <a16:creationId xmlns:a16="http://schemas.microsoft.com/office/drawing/2014/main" id="{4B7627AF-69F1-BD81-6B6F-25441FB24249}"/>
              </a:ext>
            </a:extLst>
          </p:cNvPr>
          <p:cNvSpPr txBox="1"/>
          <p:nvPr/>
        </p:nvSpPr>
        <p:spPr bwMode="auto">
          <a:xfrm>
            <a:off x="5803015"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092" name="TextBox 2091">
            <a:extLst>
              <a:ext uri="{FF2B5EF4-FFF2-40B4-BE49-F238E27FC236}">
                <a16:creationId xmlns:a16="http://schemas.microsoft.com/office/drawing/2014/main" id="{BBD15AF3-D420-4106-19BE-56C0B5533E57}"/>
              </a:ext>
            </a:extLst>
          </p:cNvPr>
          <p:cNvSpPr txBox="1"/>
          <p:nvPr/>
        </p:nvSpPr>
        <p:spPr bwMode="auto">
          <a:xfrm>
            <a:off x="6018414"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093" name="TextBox 2092">
            <a:extLst>
              <a:ext uri="{FF2B5EF4-FFF2-40B4-BE49-F238E27FC236}">
                <a16:creationId xmlns:a16="http://schemas.microsoft.com/office/drawing/2014/main" id="{F3044BA0-9149-480E-4AB3-00B25CFF9874}"/>
              </a:ext>
            </a:extLst>
          </p:cNvPr>
          <p:cNvSpPr txBox="1"/>
          <p:nvPr/>
        </p:nvSpPr>
        <p:spPr bwMode="auto">
          <a:xfrm>
            <a:off x="6233813"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094" name="TextBox 2093">
            <a:extLst>
              <a:ext uri="{FF2B5EF4-FFF2-40B4-BE49-F238E27FC236}">
                <a16:creationId xmlns:a16="http://schemas.microsoft.com/office/drawing/2014/main" id="{F95F371A-6DA4-18ED-382B-253D34E08EDA}"/>
              </a:ext>
            </a:extLst>
          </p:cNvPr>
          <p:cNvSpPr txBox="1"/>
          <p:nvPr/>
        </p:nvSpPr>
        <p:spPr bwMode="auto">
          <a:xfrm>
            <a:off x="644921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2095" name="TextBox 2094">
            <a:extLst>
              <a:ext uri="{FF2B5EF4-FFF2-40B4-BE49-F238E27FC236}">
                <a16:creationId xmlns:a16="http://schemas.microsoft.com/office/drawing/2014/main" id="{C041B3AF-E3EC-C6F8-5F43-CCB1B213B230}"/>
              </a:ext>
            </a:extLst>
          </p:cNvPr>
          <p:cNvSpPr txBox="1"/>
          <p:nvPr/>
        </p:nvSpPr>
        <p:spPr bwMode="auto">
          <a:xfrm>
            <a:off x="6664611"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96" name="TextBox 2095">
            <a:extLst>
              <a:ext uri="{FF2B5EF4-FFF2-40B4-BE49-F238E27FC236}">
                <a16:creationId xmlns:a16="http://schemas.microsoft.com/office/drawing/2014/main" id="{3D986A6D-869B-9C77-6FF6-FAD3E4AA5DCE}"/>
              </a:ext>
            </a:extLst>
          </p:cNvPr>
          <p:cNvSpPr txBox="1"/>
          <p:nvPr/>
        </p:nvSpPr>
        <p:spPr bwMode="auto">
          <a:xfrm>
            <a:off x="6880010"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097" name="TextBox 2096">
            <a:extLst>
              <a:ext uri="{FF2B5EF4-FFF2-40B4-BE49-F238E27FC236}">
                <a16:creationId xmlns:a16="http://schemas.microsoft.com/office/drawing/2014/main" id="{F70F2955-40B0-FD3B-C808-064CED825F41}"/>
              </a:ext>
            </a:extLst>
          </p:cNvPr>
          <p:cNvSpPr txBox="1"/>
          <p:nvPr/>
        </p:nvSpPr>
        <p:spPr bwMode="auto">
          <a:xfrm>
            <a:off x="795700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p:txBody>
      </p:sp>
      <p:sp>
        <p:nvSpPr>
          <p:cNvPr id="2098" name="TextBox 2097">
            <a:extLst>
              <a:ext uri="{FF2B5EF4-FFF2-40B4-BE49-F238E27FC236}">
                <a16:creationId xmlns:a16="http://schemas.microsoft.com/office/drawing/2014/main" id="{E78068F4-B440-9945-6705-C9FB2691DCEA}"/>
              </a:ext>
            </a:extLst>
          </p:cNvPr>
          <p:cNvSpPr txBox="1"/>
          <p:nvPr/>
        </p:nvSpPr>
        <p:spPr bwMode="auto">
          <a:xfrm>
            <a:off x="4578185" y="4120584"/>
            <a:ext cx="35580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grpSp>
        <p:nvGrpSpPr>
          <p:cNvPr id="2168" name="Group 2167">
            <a:extLst>
              <a:ext uri="{FF2B5EF4-FFF2-40B4-BE49-F238E27FC236}">
                <a16:creationId xmlns:a16="http://schemas.microsoft.com/office/drawing/2014/main" id="{B9A5723F-32A9-0340-5EDA-233F19F00DC8}"/>
              </a:ext>
            </a:extLst>
          </p:cNvPr>
          <p:cNvGrpSpPr/>
          <p:nvPr/>
        </p:nvGrpSpPr>
        <p:grpSpPr>
          <a:xfrm>
            <a:off x="4732559" y="3052491"/>
            <a:ext cx="2894930" cy="556114"/>
            <a:chOff x="4904395" y="3195366"/>
            <a:chExt cx="2314781" cy="556114"/>
          </a:xfrm>
        </p:grpSpPr>
        <p:cxnSp>
          <p:nvCxnSpPr>
            <p:cNvPr id="2100" name="Straight Connector 2099">
              <a:extLst>
                <a:ext uri="{FF2B5EF4-FFF2-40B4-BE49-F238E27FC236}">
                  <a16:creationId xmlns:a16="http://schemas.microsoft.com/office/drawing/2014/main" id="{1948A036-0A94-B41C-3886-67AFD6993D81}"/>
                </a:ext>
              </a:extLst>
            </p:cNvPr>
            <p:cNvCxnSpPr/>
            <p:nvPr/>
          </p:nvCxnSpPr>
          <p:spPr bwMode="auto">
            <a:xfrm>
              <a:off x="4987532" y="3467758"/>
              <a:ext cx="181247" cy="0"/>
            </a:xfrm>
            <a:prstGeom prst="line">
              <a:avLst/>
            </a:prstGeom>
            <a:noFill/>
            <a:ln w="28575" cap="flat" cmpd="sng" algn="ctr">
              <a:solidFill>
                <a:schemeClr val="accent1"/>
              </a:solidFill>
              <a:prstDash val="solid"/>
              <a:round/>
              <a:headEnd type="none" w="med" len="med"/>
              <a:tailEnd type="none" w="med" len="med"/>
            </a:ln>
            <a:effectLst/>
          </p:spPr>
        </p:cxnSp>
        <p:cxnSp>
          <p:nvCxnSpPr>
            <p:cNvPr id="2101" name="Straight Connector 2100">
              <a:extLst>
                <a:ext uri="{FF2B5EF4-FFF2-40B4-BE49-F238E27FC236}">
                  <a16:creationId xmlns:a16="http://schemas.microsoft.com/office/drawing/2014/main" id="{67A290CE-0A3B-9A3A-87D7-5CC6373A508E}"/>
                </a:ext>
              </a:extLst>
            </p:cNvPr>
            <p:cNvCxnSpPr/>
            <p:nvPr/>
          </p:nvCxnSpPr>
          <p:spPr bwMode="auto">
            <a:xfrm>
              <a:off x="4987532" y="3611531"/>
              <a:ext cx="181247" cy="0"/>
            </a:xfrm>
            <a:prstGeom prst="line">
              <a:avLst/>
            </a:prstGeom>
            <a:noFill/>
            <a:ln w="28575" cap="flat" cmpd="sng" algn="ctr">
              <a:solidFill>
                <a:schemeClr val="accent4"/>
              </a:solidFill>
              <a:prstDash val="solid"/>
              <a:round/>
              <a:headEnd type="none" w="med" len="med"/>
              <a:tailEnd type="none" w="med" len="med"/>
            </a:ln>
            <a:effectLst/>
          </p:spPr>
        </p:cxnSp>
        <p:sp>
          <p:nvSpPr>
            <p:cNvPr id="2103" name="TextBox 2102">
              <a:extLst>
                <a:ext uri="{FF2B5EF4-FFF2-40B4-BE49-F238E27FC236}">
                  <a16:creationId xmlns:a16="http://schemas.microsoft.com/office/drawing/2014/main" id="{A6D4751F-3D05-9B89-ACB8-8BFF304AE5A6}"/>
                </a:ext>
              </a:extLst>
            </p:cNvPr>
            <p:cNvSpPr txBox="1"/>
            <p:nvPr/>
          </p:nvSpPr>
          <p:spPr bwMode="auto">
            <a:xfrm>
              <a:off x="4904395" y="3195366"/>
              <a:ext cx="2314781" cy="55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a:t>
              </a:r>
              <a:r>
                <a:rPr lang="en-US" sz="1200" dirty="0">
                  <a:solidFill>
                    <a:srgbClr val="000000"/>
                  </a:solidFill>
                  <a:latin typeface="Calibri" panose="020F0502020204030204" pitchFamily="34" charset="0"/>
                  <a:cs typeface="Arial" panose="020B0604020202020204" pitchFamily="34" charset="0"/>
                </a:rPr>
                <a:t> = 55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30188"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A (n = 288): median not reached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 + I (n = 292): median not reached</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grpSp>
      <p:cxnSp>
        <p:nvCxnSpPr>
          <p:cNvPr id="2104" name="Straight Connector 2103">
            <a:extLst>
              <a:ext uri="{FF2B5EF4-FFF2-40B4-BE49-F238E27FC236}">
                <a16:creationId xmlns:a16="http://schemas.microsoft.com/office/drawing/2014/main" id="{E1DE797B-1E52-AB33-DD34-BC8208CB59E9}"/>
              </a:ext>
            </a:extLst>
          </p:cNvPr>
          <p:cNvCxnSpPr>
            <a:cxnSpLocks/>
          </p:cNvCxnSpPr>
          <p:nvPr/>
        </p:nvCxnSpPr>
        <p:spPr bwMode="auto">
          <a:xfrm rot="16200000">
            <a:off x="6762118"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05" name="TextBox 2104">
            <a:extLst>
              <a:ext uri="{FF2B5EF4-FFF2-40B4-BE49-F238E27FC236}">
                <a16:creationId xmlns:a16="http://schemas.microsoft.com/office/drawing/2014/main" id="{E2E293EF-C005-8897-F6E8-452B78619FE4}"/>
              </a:ext>
            </a:extLst>
          </p:cNvPr>
          <p:cNvSpPr txBox="1"/>
          <p:nvPr/>
        </p:nvSpPr>
        <p:spPr bwMode="auto">
          <a:xfrm>
            <a:off x="7095409"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solidFill>
                  <a:srgbClr val="000000"/>
                </a:solidFill>
                <a:latin typeface="Calibri" panose="020F0502020204030204" pitchFamily="34" charset="0"/>
                <a:cs typeface="Arial" panose="020B0604020202020204" pitchFamily="34" charset="0"/>
              </a:rPr>
              <a:t>72</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106" name="Straight Connector 2105">
            <a:extLst>
              <a:ext uri="{FF2B5EF4-FFF2-40B4-BE49-F238E27FC236}">
                <a16:creationId xmlns:a16="http://schemas.microsoft.com/office/drawing/2014/main" id="{F2F18BF3-766A-B4BC-BF87-6FC502EBEF62}"/>
              </a:ext>
            </a:extLst>
          </p:cNvPr>
          <p:cNvCxnSpPr>
            <a:cxnSpLocks/>
          </p:cNvCxnSpPr>
          <p:nvPr/>
        </p:nvCxnSpPr>
        <p:spPr bwMode="auto">
          <a:xfrm rot="16200000">
            <a:off x="6977034"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07" name="TextBox 2106">
            <a:extLst>
              <a:ext uri="{FF2B5EF4-FFF2-40B4-BE49-F238E27FC236}">
                <a16:creationId xmlns:a16="http://schemas.microsoft.com/office/drawing/2014/main" id="{8A47D8CB-F2D4-57CD-5497-2376A57F97C9}"/>
              </a:ext>
            </a:extLst>
          </p:cNvPr>
          <p:cNvSpPr txBox="1"/>
          <p:nvPr/>
        </p:nvSpPr>
        <p:spPr bwMode="auto">
          <a:xfrm>
            <a:off x="7310808"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cxnSp>
        <p:nvCxnSpPr>
          <p:cNvPr id="2108" name="Straight Connector 2107">
            <a:extLst>
              <a:ext uri="{FF2B5EF4-FFF2-40B4-BE49-F238E27FC236}">
                <a16:creationId xmlns:a16="http://schemas.microsoft.com/office/drawing/2014/main" id="{7EE31CA1-6A3A-3890-2F69-BA601E85B7DE}"/>
              </a:ext>
            </a:extLst>
          </p:cNvPr>
          <p:cNvCxnSpPr>
            <a:cxnSpLocks/>
          </p:cNvCxnSpPr>
          <p:nvPr/>
        </p:nvCxnSpPr>
        <p:spPr bwMode="auto">
          <a:xfrm rot="16200000">
            <a:off x="7406866"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09" name="TextBox 2108">
            <a:extLst>
              <a:ext uri="{FF2B5EF4-FFF2-40B4-BE49-F238E27FC236}">
                <a16:creationId xmlns:a16="http://schemas.microsoft.com/office/drawing/2014/main" id="{7395A870-1EB7-EBBF-4700-354E5285565B}"/>
              </a:ext>
            </a:extLst>
          </p:cNvPr>
          <p:cNvSpPr txBox="1"/>
          <p:nvPr/>
        </p:nvSpPr>
        <p:spPr bwMode="auto">
          <a:xfrm>
            <a:off x="752620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cxnSp>
        <p:nvCxnSpPr>
          <p:cNvPr id="2110" name="Straight Connector 2109">
            <a:extLst>
              <a:ext uri="{FF2B5EF4-FFF2-40B4-BE49-F238E27FC236}">
                <a16:creationId xmlns:a16="http://schemas.microsoft.com/office/drawing/2014/main" id="{DD68D43A-8804-366B-C623-E6CF5C209714}"/>
              </a:ext>
            </a:extLst>
          </p:cNvPr>
          <p:cNvCxnSpPr>
            <a:cxnSpLocks/>
          </p:cNvCxnSpPr>
          <p:nvPr/>
        </p:nvCxnSpPr>
        <p:spPr bwMode="auto">
          <a:xfrm rot="16200000">
            <a:off x="7621782" y="3846385"/>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11" name="TextBox 2110">
            <a:extLst>
              <a:ext uri="{FF2B5EF4-FFF2-40B4-BE49-F238E27FC236}">
                <a16:creationId xmlns:a16="http://schemas.microsoft.com/office/drawing/2014/main" id="{CA6EC21E-91F0-6BD2-713E-7C6F67758CF2}"/>
              </a:ext>
            </a:extLst>
          </p:cNvPr>
          <p:cNvSpPr txBox="1"/>
          <p:nvPr/>
        </p:nvSpPr>
        <p:spPr bwMode="auto">
          <a:xfrm>
            <a:off x="774160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112" name="TextBox 2111">
            <a:extLst>
              <a:ext uri="{FF2B5EF4-FFF2-40B4-BE49-F238E27FC236}">
                <a16:creationId xmlns:a16="http://schemas.microsoft.com/office/drawing/2014/main" id="{A4F0B496-01C0-1356-7AE1-8D095954F431}"/>
              </a:ext>
            </a:extLst>
          </p:cNvPr>
          <p:cNvSpPr txBox="1"/>
          <p:nvPr/>
        </p:nvSpPr>
        <p:spPr bwMode="auto">
          <a:xfrm>
            <a:off x="8479919" y="1280659"/>
            <a:ext cx="3343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(Arm A vs Arm A + I vs Arm I)</a:t>
            </a:r>
          </a:p>
        </p:txBody>
      </p:sp>
      <p:cxnSp>
        <p:nvCxnSpPr>
          <p:cNvPr id="2115" name="Straight Connector 2114">
            <a:extLst>
              <a:ext uri="{FF2B5EF4-FFF2-40B4-BE49-F238E27FC236}">
                <a16:creationId xmlns:a16="http://schemas.microsoft.com/office/drawing/2014/main" id="{F70E834D-C32A-CCE2-99B0-22E63D51CC09}"/>
              </a:ext>
            </a:extLst>
          </p:cNvPr>
          <p:cNvCxnSpPr/>
          <p:nvPr/>
        </p:nvCxnSpPr>
        <p:spPr bwMode="auto">
          <a:xfrm>
            <a:off x="8418101" y="207913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16" name="Straight Connector 2115">
            <a:extLst>
              <a:ext uri="{FF2B5EF4-FFF2-40B4-BE49-F238E27FC236}">
                <a16:creationId xmlns:a16="http://schemas.microsoft.com/office/drawing/2014/main" id="{3C2C265B-29A0-4C9B-DD32-22BD934B5DFB}"/>
              </a:ext>
            </a:extLst>
          </p:cNvPr>
          <p:cNvCxnSpPr/>
          <p:nvPr/>
        </p:nvCxnSpPr>
        <p:spPr bwMode="auto">
          <a:xfrm>
            <a:off x="8418101" y="2511869"/>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17" name="Straight Connector 2116">
            <a:extLst>
              <a:ext uri="{FF2B5EF4-FFF2-40B4-BE49-F238E27FC236}">
                <a16:creationId xmlns:a16="http://schemas.microsoft.com/office/drawing/2014/main" id="{2D2B0231-A48A-DC46-7AB0-23D154E880A3}"/>
              </a:ext>
            </a:extLst>
          </p:cNvPr>
          <p:cNvCxnSpPr/>
          <p:nvPr/>
        </p:nvCxnSpPr>
        <p:spPr bwMode="auto">
          <a:xfrm>
            <a:off x="8418101" y="2939448"/>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4B864885-375F-60E3-2077-7B9FC1463F72}"/>
              </a:ext>
            </a:extLst>
          </p:cNvPr>
          <p:cNvCxnSpPr/>
          <p:nvPr/>
        </p:nvCxnSpPr>
        <p:spPr bwMode="auto">
          <a:xfrm>
            <a:off x="8418101" y="3369602"/>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19" name="Straight Connector 2118">
            <a:extLst>
              <a:ext uri="{FF2B5EF4-FFF2-40B4-BE49-F238E27FC236}">
                <a16:creationId xmlns:a16="http://schemas.microsoft.com/office/drawing/2014/main" id="{68B03E15-5A3A-1ACD-1CFD-D6F4FAD98123}"/>
              </a:ext>
            </a:extLst>
          </p:cNvPr>
          <p:cNvCxnSpPr/>
          <p:nvPr/>
        </p:nvCxnSpPr>
        <p:spPr bwMode="auto">
          <a:xfrm>
            <a:off x="8418101" y="3799756"/>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0" name="Straight Connector 2119">
            <a:extLst>
              <a:ext uri="{FF2B5EF4-FFF2-40B4-BE49-F238E27FC236}">
                <a16:creationId xmlns:a16="http://schemas.microsoft.com/office/drawing/2014/main" id="{80AD1578-605A-7DF2-E0C0-C6830B06DFF5}"/>
              </a:ext>
            </a:extLst>
          </p:cNvPr>
          <p:cNvCxnSpPr>
            <a:cxnSpLocks/>
          </p:cNvCxnSpPr>
          <p:nvPr/>
        </p:nvCxnSpPr>
        <p:spPr bwMode="auto">
          <a:xfrm>
            <a:off x="8479919" y="3799756"/>
            <a:ext cx="3461982" cy="0"/>
          </a:xfrm>
          <a:prstGeom prst="line">
            <a:avLst/>
          </a:prstGeom>
          <a:noFill/>
          <a:ln w="28575" cap="flat" cmpd="sng" algn="ctr">
            <a:solidFill>
              <a:schemeClr val="bg1"/>
            </a:solidFill>
            <a:prstDash val="solid"/>
            <a:round/>
            <a:headEnd type="none" w="med" len="med"/>
            <a:tailEnd type="none" w="med" len="med"/>
          </a:ln>
          <a:effectLst/>
        </p:spPr>
      </p:cxnSp>
      <p:cxnSp>
        <p:nvCxnSpPr>
          <p:cNvPr id="2121" name="Straight Connector 2120">
            <a:extLst>
              <a:ext uri="{FF2B5EF4-FFF2-40B4-BE49-F238E27FC236}">
                <a16:creationId xmlns:a16="http://schemas.microsoft.com/office/drawing/2014/main" id="{7C19DF70-A831-E583-22E0-79924DCDE354}"/>
              </a:ext>
            </a:extLst>
          </p:cNvPr>
          <p:cNvCxnSpPr>
            <a:cxnSpLocks/>
          </p:cNvCxnSpPr>
          <p:nvPr/>
        </p:nvCxnSpPr>
        <p:spPr bwMode="auto">
          <a:xfrm rot="16200000">
            <a:off x="845287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2" name="Straight Connector 2121">
            <a:extLst>
              <a:ext uri="{FF2B5EF4-FFF2-40B4-BE49-F238E27FC236}">
                <a16:creationId xmlns:a16="http://schemas.microsoft.com/office/drawing/2014/main" id="{1A492938-2DEB-AE15-03FC-ECA50CCAA123}"/>
              </a:ext>
            </a:extLst>
          </p:cNvPr>
          <p:cNvCxnSpPr>
            <a:cxnSpLocks/>
          </p:cNvCxnSpPr>
          <p:nvPr/>
        </p:nvCxnSpPr>
        <p:spPr bwMode="auto">
          <a:xfrm rot="16200000">
            <a:off x="866779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3" name="Straight Connector 2122">
            <a:extLst>
              <a:ext uri="{FF2B5EF4-FFF2-40B4-BE49-F238E27FC236}">
                <a16:creationId xmlns:a16="http://schemas.microsoft.com/office/drawing/2014/main" id="{4372F85D-2116-5217-41F0-B36030BF1BC6}"/>
              </a:ext>
            </a:extLst>
          </p:cNvPr>
          <p:cNvCxnSpPr>
            <a:cxnSpLocks/>
          </p:cNvCxnSpPr>
          <p:nvPr/>
        </p:nvCxnSpPr>
        <p:spPr bwMode="auto">
          <a:xfrm rot="16200000">
            <a:off x="888270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4" name="Straight Connector 2123">
            <a:extLst>
              <a:ext uri="{FF2B5EF4-FFF2-40B4-BE49-F238E27FC236}">
                <a16:creationId xmlns:a16="http://schemas.microsoft.com/office/drawing/2014/main" id="{D8590A17-13A3-C2BC-617E-52A705AE7C7F}"/>
              </a:ext>
            </a:extLst>
          </p:cNvPr>
          <p:cNvCxnSpPr>
            <a:cxnSpLocks/>
          </p:cNvCxnSpPr>
          <p:nvPr/>
        </p:nvCxnSpPr>
        <p:spPr bwMode="auto">
          <a:xfrm rot="16200000">
            <a:off x="909762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5" name="Straight Connector 2124">
            <a:extLst>
              <a:ext uri="{FF2B5EF4-FFF2-40B4-BE49-F238E27FC236}">
                <a16:creationId xmlns:a16="http://schemas.microsoft.com/office/drawing/2014/main" id="{4CB73DF1-264C-8851-8788-EBA62C89CA1B}"/>
              </a:ext>
            </a:extLst>
          </p:cNvPr>
          <p:cNvCxnSpPr>
            <a:cxnSpLocks/>
          </p:cNvCxnSpPr>
          <p:nvPr/>
        </p:nvCxnSpPr>
        <p:spPr bwMode="auto">
          <a:xfrm rot="16200000">
            <a:off x="931253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6" name="Straight Connector 2125">
            <a:extLst>
              <a:ext uri="{FF2B5EF4-FFF2-40B4-BE49-F238E27FC236}">
                <a16:creationId xmlns:a16="http://schemas.microsoft.com/office/drawing/2014/main" id="{6A0E52DE-F68E-5215-7549-F10D7D8BEB67}"/>
              </a:ext>
            </a:extLst>
          </p:cNvPr>
          <p:cNvCxnSpPr>
            <a:cxnSpLocks/>
          </p:cNvCxnSpPr>
          <p:nvPr/>
        </p:nvCxnSpPr>
        <p:spPr bwMode="auto">
          <a:xfrm rot="16200000">
            <a:off x="952745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7" name="Straight Connector 2126">
            <a:extLst>
              <a:ext uri="{FF2B5EF4-FFF2-40B4-BE49-F238E27FC236}">
                <a16:creationId xmlns:a16="http://schemas.microsoft.com/office/drawing/2014/main" id="{D385F4EF-7C3C-3163-C3B9-B6E4CB2039FB}"/>
              </a:ext>
            </a:extLst>
          </p:cNvPr>
          <p:cNvCxnSpPr>
            <a:cxnSpLocks/>
          </p:cNvCxnSpPr>
          <p:nvPr/>
        </p:nvCxnSpPr>
        <p:spPr bwMode="auto">
          <a:xfrm rot="16200000">
            <a:off x="9742370"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8" name="Straight Connector 2127">
            <a:extLst>
              <a:ext uri="{FF2B5EF4-FFF2-40B4-BE49-F238E27FC236}">
                <a16:creationId xmlns:a16="http://schemas.microsoft.com/office/drawing/2014/main" id="{000209D8-7EE9-26C9-F6E2-C9B189A4EF64}"/>
              </a:ext>
            </a:extLst>
          </p:cNvPr>
          <p:cNvCxnSpPr>
            <a:cxnSpLocks/>
          </p:cNvCxnSpPr>
          <p:nvPr/>
        </p:nvCxnSpPr>
        <p:spPr bwMode="auto">
          <a:xfrm rot="16200000">
            <a:off x="995728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29" name="Straight Connector 2128">
            <a:extLst>
              <a:ext uri="{FF2B5EF4-FFF2-40B4-BE49-F238E27FC236}">
                <a16:creationId xmlns:a16="http://schemas.microsoft.com/office/drawing/2014/main" id="{48B82C79-73FF-88FB-8042-2052D1BA30D2}"/>
              </a:ext>
            </a:extLst>
          </p:cNvPr>
          <p:cNvCxnSpPr>
            <a:cxnSpLocks/>
          </p:cNvCxnSpPr>
          <p:nvPr/>
        </p:nvCxnSpPr>
        <p:spPr bwMode="auto">
          <a:xfrm rot="16200000">
            <a:off x="10172202"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30" name="Straight Connector 2129">
            <a:extLst>
              <a:ext uri="{FF2B5EF4-FFF2-40B4-BE49-F238E27FC236}">
                <a16:creationId xmlns:a16="http://schemas.microsoft.com/office/drawing/2014/main" id="{95C75E7C-0FD2-739D-4F17-2EF0D11D66D8}"/>
              </a:ext>
            </a:extLst>
          </p:cNvPr>
          <p:cNvCxnSpPr>
            <a:cxnSpLocks/>
          </p:cNvCxnSpPr>
          <p:nvPr/>
        </p:nvCxnSpPr>
        <p:spPr bwMode="auto">
          <a:xfrm rot="16200000">
            <a:off x="10387118"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31" name="Straight Connector 2130">
            <a:extLst>
              <a:ext uri="{FF2B5EF4-FFF2-40B4-BE49-F238E27FC236}">
                <a16:creationId xmlns:a16="http://schemas.microsoft.com/office/drawing/2014/main" id="{2C594722-6454-1C53-14F7-4372FA7E65BA}"/>
              </a:ext>
            </a:extLst>
          </p:cNvPr>
          <p:cNvCxnSpPr>
            <a:cxnSpLocks/>
          </p:cNvCxnSpPr>
          <p:nvPr/>
        </p:nvCxnSpPr>
        <p:spPr bwMode="auto">
          <a:xfrm rot="16200000">
            <a:off x="11031866"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32" name="Straight Connector 2131">
            <a:extLst>
              <a:ext uri="{FF2B5EF4-FFF2-40B4-BE49-F238E27FC236}">
                <a16:creationId xmlns:a16="http://schemas.microsoft.com/office/drawing/2014/main" id="{82B147A0-7524-CB23-D640-117657099D3E}"/>
              </a:ext>
            </a:extLst>
          </p:cNvPr>
          <p:cNvCxnSpPr>
            <a:cxnSpLocks/>
          </p:cNvCxnSpPr>
          <p:nvPr/>
        </p:nvCxnSpPr>
        <p:spPr bwMode="auto">
          <a:xfrm rot="16200000">
            <a:off x="11676614" y="3846384"/>
            <a:ext cx="69546" cy="0"/>
          </a:xfrm>
          <a:prstGeom prst="line">
            <a:avLst/>
          </a:prstGeom>
          <a:noFill/>
          <a:ln w="28575" cap="flat" cmpd="sng" algn="ctr">
            <a:solidFill>
              <a:schemeClr val="bg1"/>
            </a:solidFill>
            <a:prstDash val="solid"/>
            <a:round/>
            <a:headEnd type="none" w="med" len="med"/>
            <a:tailEnd type="none" w="med" len="med"/>
          </a:ln>
          <a:effectLst/>
        </p:spPr>
      </p:cxnSp>
      <p:cxnSp>
        <p:nvCxnSpPr>
          <p:cNvPr id="2133" name="Straight Connector 2132">
            <a:extLst>
              <a:ext uri="{FF2B5EF4-FFF2-40B4-BE49-F238E27FC236}">
                <a16:creationId xmlns:a16="http://schemas.microsoft.com/office/drawing/2014/main" id="{D6449867-1B55-46F9-358E-A3C2355F4B2A}"/>
              </a:ext>
            </a:extLst>
          </p:cNvPr>
          <p:cNvCxnSpPr>
            <a:cxnSpLocks/>
          </p:cNvCxnSpPr>
          <p:nvPr/>
        </p:nvCxnSpPr>
        <p:spPr bwMode="auto">
          <a:xfrm rot="16200000">
            <a:off x="11891533"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34" name="TextBox 2133">
            <a:extLst>
              <a:ext uri="{FF2B5EF4-FFF2-40B4-BE49-F238E27FC236}">
                <a16:creationId xmlns:a16="http://schemas.microsoft.com/office/drawing/2014/main" id="{E56A181F-E354-40D9-2331-67D36A64E876}"/>
              </a:ext>
            </a:extLst>
          </p:cNvPr>
          <p:cNvSpPr txBox="1"/>
          <p:nvPr/>
        </p:nvSpPr>
        <p:spPr bwMode="auto">
          <a:xfrm>
            <a:off x="8037060" y="154898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135" name="TextBox 2134">
            <a:extLst>
              <a:ext uri="{FF2B5EF4-FFF2-40B4-BE49-F238E27FC236}">
                <a16:creationId xmlns:a16="http://schemas.microsoft.com/office/drawing/2014/main" id="{D58F42F1-D866-92C4-9D14-5A9B5F7F2FCD}"/>
              </a:ext>
            </a:extLst>
          </p:cNvPr>
          <p:cNvSpPr txBox="1"/>
          <p:nvPr/>
        </p:nvSpPr>
        <p:spPr bwMode="auto">
          <a:xfrm>
            <a:off x="8037060" y="1961113"/>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136" name="TextBox 2135">
            <a:extLst>
              <a:ext uri="{FF2B5EF4-FFF2-40B4-BE49-F238E27FC236}">
                <a16:creationId xmlns:a16="http://schemas.microsoft.com/office/drawing/2014/main" id="{0DBE38C1-B856-BCA1-4334-A2DBD732CB43}"/>
              </a:ext>
            </a:extLst>
          </p:cNvPr>
          <p:cNvSpPr txBox="1"/>
          <p:nvPr/>
        </p:nvSpPr>
        <p:spPr bwMode="auto">
          <a:xfrm>
            <a:off x="8037060" y="239641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137" name="TextBox 2136">
            <a:extLst>
              <a:ext uri="{FF2B5EF4-FFF2-40B4-BE49-F238E27FC236}">
                <a16:creationId xmlns:a16="http://schemas.microsoft.com/office/drawing/2014/main" id="{79D1B09F-8B88-916C-0D08-3D0F1D2EDBF7}"/>
              </a:ext>
            </a:extLst>
          </p:cNvPr>
          <p:cNvSpPr txBox="1"/>
          <p:nvPr/>
        </p:nvSpPr>
        <p:spPr bwMode="auto">
          <a:xfrm>
            <a:off x="8037060" y="2829149"/>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138" name="TextBox 2137">
            <a:extLst>
              <a:ext uri="{FF2B5EF4-FFF2-40B4-BE49-F238E27FC236}">
                <a16:creationId xmlns:a16="http://schemas.microsoft.com/office/drawing/2014/main" id="{2FE875BC-985C-04A8-7EB3-AA527C695A90}"/>
              </a:ext>
            </a:extLst>
          </p:cNvPr>
          <p:cNvSpPr txBox="1"/>
          <p:nvPr/>
        </p:nvSpPr>
        <p:spPr bwMode="auto">
          <a:xfrm>
            <a:off x="8037060" y="3256728"/>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139" name="TextBox 2138">
            <a:extLst>
              <a:ext uri="{FF2B5EF4-FFF2-40B4-BE49-F238E27FC236}">
                <a16:creationId xmlns:a16="http://schemas.microsoft.com/office/drawing/2014/main" id="{11C8B2F0-E7DB-3D84-CDBC-E55C8BCF1A5C}"/>
              </a:ext>
            </a:extLst>
          </p:cNvPr>
          <p:cNvSpPr txBox="1"/>
          <p:nvPr/>
        </p:nvSpPr>
        <p:spPr bwMode="auto">
          <a:xfrm>
            <a:off x="8037060" y="3686882"/>
            <a:ext cx="3657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40" name="TextBox 2139">
            <a:extLst>
              <a:ext uri="{FF2B5EF4-FFF2-40B4-BE49-F238E27FC236}">
                <a16:creationId xmlns:a16="http://schemas.microsoft.com/office/drawing/2014/main" id="{9887C645-F7BB-A7A9-C608-6A1B738E5DF8}"/>
              </a:ext>
            </a:extLst>
          </p:cNvPr>
          <p:cNvSpPr txBox="1"/>
          <p:nvPr/>
        </p:nvSpPr>
        <p:spPr bwMode="auto">
          <a:xfrm>
            <a:off x="835053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41" name="TextBox 2140">
            <a:extLst>
              <a:ext uri="{FF2B5EF4-FFF2-40B4-BE49-F238E27FC236}">
                <a16:creationId xmlns:a16="http://schemas.microsoft.com/office/drawing/2014/main" id="{9D6685C2-3A50-9CB4-5C9F-0AAB37780247}"/>
              </a:ext>
            </a:extLst>
          </p:cNvPr>
          <p:cNvSpPr txBox="1"/>
          <p:nvPr/>
        </p:nvSpPr>
        <p:spPr bwMode="auto">
          <a:xfrm>
            <a:off x="856593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142" name="TextBox 2141">
            <a:extLst>
              <a:ext uri="{FF2B5EF4-FFF2-40B4-BE49-F238E27FC236}">
                <a16:creationId xmlns:a16="http://schemas.microsoft.com/office/drawing/2014/main" id="{42E5B75D-D0FF-9C05-CAA4-5471ED685842}"/>
              </a:ext>
            </a:extLst>
          </p:cNvPr>
          <p:cNvSpPr txBox="1"/>
          <p:nvPr/>
        </p:nvSpPr>
        <p:spPr bwMode="auto">
          <a:xfrm>
            <a:off x="8781335"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143" name="TextBox 2142">
            <a:extLst>
              <a:ext uri="{FF2B5EF4-FFF2-40B4-BE49-F238E27FC236}">
                <a16:creationId xmlns:a16="http://schemas.microsoft.com/office/drawing/2014/main" id="{E769B40D-600E-F0A5-DDE7-AB5E24F7CBCC}"/>
              </a:ext>
            </a:extLst>
          </p:cNvPr>
          <p:cNvSpPr txBox="1"/>
          <p:nvPr/>
        </p:nvSpPr>
        <p:spPr bwMode="auto">
          <a:xfrm>
            <a:off x="8996734"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144" name="TextBox 2143">
            <a:extLst>
              <a:ext uri="{FF2B5EF4-FFF2-40B4-BE49-F238E27FC236}">
                <a16:creationId xmlns:a16="http://schemas.microsoft.com/office/drawing/2014/main" id="{A8746EA4-214F-B4EB-3A7C-14959822D293}"/>
              </a:ext>
            </a:extLst>
          </p:cNvPr>
          <p:cNvSpPr txBox="1"/>
          <p:nvPr/>
        </p:nvSpPr>
        <p:spPr bwMode="auto">
          <a:xfrm>
            <a:off x="9212133"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145" name="TextBox 2144">
            <a:extLst>
              <a:ext uri="{FF2B5EF4-FFF2-40B4-BE49-F238E27FC236}">
                <a16:creationId xmlns:a16="http://schemas.microsoft.com/office/drawing/2014/main" id="{7B364E55-E378-E897-C277-81984A05A343}"/>
              </a:ext>
            </a:extLst>
          </p:cNvPr>
          <p:cNvSpPr txBox="1"/>
          <p:nvPr/>
        </p:nvSpPr>
        <p:spPr bwMode="auto">
          <a:xfrm>
            <a:off x="942753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46" name="TextBox 2145">
            <a:extLst>
              <a:ext uri="{FF2B5EF4-FFF2-40B4-BE49-F238E27FC236}">
                <a16:creationId xmlns:a16="http://schemas.microsoft.com/office/drawing/2014/main" id="{FB93E303-F3C2-1956-EC25-F5EB37213940}"/>
              </a:ext>
            </a:extLst>
          </p:cNvPr>
          <p:cNvSpPr txBox="1"/>
          <p:nvPr/>
        </p:nvSpPr>
        <p:spPr bwMode="auto">
          <a:xfrm>
            <a:off x="9642931"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147" name="TextBox 2146">
            <a:extLst>
              <a:ext uri="{FF2B5EF4-FFF2-40B4-BE49-F238E27FC236}">
                <a16:creationId xmlns:a16="http://schemas.microsoft.com/office/drawing/2014/main" id="{8F0B5AC7-7735-9035-078C-F509C910DC2B}"/>
              </a:ext>
            </a:extLst>
          </p:cNvPr>
          <p:cNvSpPr txBox="1"/>
          <p:nvPr/>
        </p:nvSpPr>
        <p:spPr bwMode="auto">
          <a:xfrm>
            <a:off x="9858330"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148" name="TextBox 2147">
            <a:extLst>
              <a:ext uri="{FF2B5EF4-FFF2-40B4-BE49-F238E27FC236}">
                <a16:creationId xmlns:a16="http://schemas.microsoft.com/office/drawing/2014/main" id="{1482BDAE-81A7-2EE4-96EB-0AE1CBBA06E8}"/>
              </a:ext>
            </a:extLst>
          </p:cNvPr>
          <p:cNvSpPr txBox="1"/>
          <p:nvPr/>
        </p:nvSpPr>
        <p:spPr bwMode="auto">
          <a:xfrm>
            <a:off x="10073729"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149" name="TextBox 2148">
            <a:extLst>
              <a:ext uri="{FF2B5EF4-FFF2-40B4-BE49-F238E27FC236}">
                <a16:creationId xmlns:a16="http://schemas.microsoft.com/office/drawing/2014/main" id="{7F9FEA63-B163-B23E-2C5C-8AA25454F9FD}"/>
              </a:ext>
            </a:extLst>
          </p:cNvPr>
          <p:cNvSpPr txBox="1"/>
          <p:nvPr/>
        </p:nvSpPr>
        <p:spPr bwMode="auto">
          <a:xfrm>
            <a:off x="10289128"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2150" name="TextBox 2149">
            <a:extLst>
              <a:ext uri="{FF2B5EF4-FFF2-40B4-BE49-F238E27FC236}">
                <a16:creationId xmlns:a16="http://schemas.microsoft.com/office/drawing/2014/main" id="{9F7FAC99-09CE-8742-7A4F-4CC4AB845938}"/>
              </a:ext>
            </a:extLst>
          </p:cNvPr>
          <p:cNvSpPr txBox="1"/>
          <p:nvPr/>
        </p:nvSpPr>
        <p:spPr bwMode="auto">
          <a:xfrm>
            <a:off x="10504527"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51" name="TextBox 2150">
            <a:extLst>
              <a:ext uri="{FF2B5EF4-FFF2-40B4-BE49-F238E27FC236}">
                <a16:creationId xmlns:a16="http://schemas.microsoft.com/office/drawing/2014/main" id="{099B8749-BF2E-EA3C-2EAB-3BBCABBD56F2}"/>
              </a:ext>
            </a:extLst>
          </p:cNvPr>
          <p:cNvSpPr txBox="1"/>
          <p:nvPr/>
        </p:nvSpPr>
        <p:spPr bwMode="auto">
          <a:xfrm>
            <a:off x="10719926"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152" name="TextBox 2151">
            <a:extLst>
              <a:ext uri="{FF2B5EF4-FFF2-40B4-BE49-F238E27FC236}">
                <a16:creationId xmlns:a16="http://schemas.microsoft.com/office/drawing/2014/main" id="{E763B962-0B30-43F6-0F49-A6738FF5A83A}"/>
              </a:ext>
            </a:extLst>
          </p:cNvPr>
          <p:cNvSpPr txBox="1"/>
          <p:nvPr/>
        </p:nvSpPr>
        <p:spPr bwMode="auto">
          <a:xfrm>
            <a:off x="1179692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p:txBody>
      </p:sp>
      <p:sp>
        <p:nvSpPr>
          <p:cNvPr id="2153" name="TextBox 2152">
            <a:extLst>
              <a:ext uri="{FF2B5EF4-FFF2-40B4-BE49-F238E27FC236}">
                <a16:creationId xmlns:a16="http://schemas.microsoft.com/office/drawing/2014/main" id="{F23C7C7D-C68A-C253-16CA-E0310838F8F3}"/>
              </a:ext>
            </a:extLst>
          </p:cNvPr>
          <p:cNvSpPr txBox="1"/>
          <p:nvPr/>
        </p:nvSpPr>
        <p:spPr bwMode="auto">
          <a:xfrm>
            <a:off x="8418101" y="4120584"/>
            <a:ext cx="35580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cxnSp>
        <p:nvCxnSpPr>
          <p:cNvPr id="2158" name="Straight Connector 2157">
            <a:extLst>
              <a:ext uri="{FF2B5EF4-FFF2-40B4-BE49-F238E27FC236}">
                <a16:creationId xmlns:a16="http://schemas.microsoft.com/office/drawing/2014/main" id="{D357B1AB-032C-9047-72B6-67B00C690C6E}"/>
              </a:ext>
            </a:extLst>
          </p:cNvPr>
          <p:cNvCxnSpPr>
            <a:cxnSpLocks/>
          </p:cNvCxnSpPr>
          <p:nvPr/>
        </p:nvCxnSpPr>
        <p:spPr bwMode="auto">
          <a:xfrm rot="16200000">
            <a:off x="10602034"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59" name="TextBox 2158">
            <a:extLst>
              <a:ext uri="{FF2B5EF4-FFF2-40B4-BE49-F238E27FC236}">
                <a16:creationId xmlns:a16="http://schemas.microsoft.com/office/drawing/2014/main" id="{03DACFAA-52F5-6868-2BC0-C62EDB4B897B}"/>
              </a:ext>
            </a:extLst>
          </p:cNvPr>
          <p:cNvSpPr txBox="1"/>
          <p:nvPr/>
        </p:nvSpPr>
        <p:spPr bwMode="auto">
          <a:xfrm>
            <a:off x="10935325"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solidFill>
                  <a:srgbClr val="000000"/>
                </a:solidFill>
                <a:latin typeface="Calibri" panose="020F0502020204030204" pitchFamily="34" charset="0"/>
                <a:cs typeface="Arial" panose="020B0604020202020204" pitchFamily="34" charset="0"/>
              </a:rPr>
              <a:t>72</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160" name="Straight Connector 2159">
            <a:extLst>
              <a:ext uri="{FF2B5EF4-FFF2-40B4-BE49-F238E27FC236}">
                <a16:creationId xmlns:a16="http://schemas.microsoft.com/office/drawing/2014/main" id="{F78B9ED3-44D2-CC50-B62B-4E5A611BD065}"/>
              </a:ext>
            </a:extLst>
          </p:cNvPr>
          <p:cNvCxnSpPr>
            <a:cxnSpLocks/>
          </p:cNvCxnSpPr>
          <p:nvPr/>
        </p:nvCxnSpPr>
        <p:spPr bwMode="auto">
          <a:xfrm rot="16200000">
            <a:off x="10816950"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61" name="TextBox 2160">
            <a:extLst>
              <a:ext uri="{FF2B5EF4-FFF2-40B4-BE49-F238E27FC236}">
                <a16:creationId xmlns:a16="http://schemas.microsoft.com/office/drawing/2014/main" id="{D3AF010E-B221-A9D9-2580-241DFD419E39}"/>
              </a:ext>
            </a:extLst>
          </p:cNvPr>
          <p:cNvSpPr txBox="1"/>
          <p:nvPr/>
        </p:nvSpPr>
        <p:spPr bwMode="auto">
          <a:xfrm>
            <a:off x="11150724"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cxnSp>
        <p:nvCxnSpPr>
          <p:cNvPr id="2162" name="Straight Connector 2161">
            <a:extLst>
              <a:ext uri="{FF2B5EF4-FFF2-40B4-BE49-F238E27FC236}">
                <a16:creationId xmlns:a16="http://schemas.microsoft.com/office/drawing/2014/main" id="{03D00CB9-0F5F-B215-F2B6-10BDE58C0950}"/>
              </a:ext>
            </a:extLst>
          </p:cNvPr>
          <p:cNvCxnSpPr>
            <a:cxnSpLocks/>
          </p:cNvCxnSpPr>
          <p:nvPr/>
        </p:nvCxnSpPr>
        <p:spPr bwMode="auto">
          <a:xfrm rot="16200000">
            <a:off x="11246782" y="3846384"/>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63" name="TextBox 2162">
            <a:extLst>
              <a:ext uri="{FF2B5EF4-FFF2-40B4-BE49-F238E27FC236}">
                <a16:creationId xmlns:a16="http://schemas.microsoft.com/office/drawing/2014/main" id="{C71B45EE-3E19-283E-7D1C-AC62D5F69A06}"/>
              </a:ext>
            </a:extLst>
          </p:cNvPr>
          <p:cNvSpPr txBox="1"/>
          <p:nvPr/>
        </p:nvSpPr>
        <p:spPr bwMode="auto">
          <a:xfrm>
            <a:off x="11366123"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cxnSp>
        <p:nvCxnSpPr>
          <p:cNvPr id="2164" name="Straight Connector 2163">
            <a:extLst>
              <a:ext uri="{FF2B5EF4-FFF2-40B4-BE49-F238E27FC236}">
                <a16:creationId xmlns:a16="http://schemas.microsoft.com/office/drawing/2014/main" id="{FB3384F7-A53A-7ABC-9880-DEC3AFB323CE}"/>
              </a:ext>
            </a:extLst>
          </p:cNvPr>
          <p:cNvCxnSpPr>
            <a:cxnSpLocks/>
          </p:cNvCxnSpPr>
          <p:nvPr/>
        </p:nvCxnSpPr>
        <p:spPr bwMode="auto">
          <a:xfrm rot="16200000">
            <a:off x="11461698" y="3846385"/>
            <a:ext cx="69546" cy="0"/>
          </a:xfrm>
          <a:prstGeom prst="line">
            <a:avLst/>
          </a:prstGeom>
          <a:noFill/>
          <a:ln w="28575" cap="flat" cmpd="sng" algn="ctr">
            <a:solidFill>
              <a:schemeClr val="bg1"/>
            </a:solidFill>
            <a:prstDash val="solid"/>
            <a:round/>
            <a:headEnd type="none" w="med" len="med"/>
            <a:tailEnd type="none" w="med" len="med"/>
          </a:ln>
          <a:effectLst/>
        </p:spPr>
      </p:cxnSp>
      <p:sp>
        <p:nvSpPr>
          <p:cNvPr id="2165" name="TextBox 2164">
            <a:extLst>
              <a:ext uri="{FF2B5EF4-FFF2-40B4-BE49-F238E27FC236}">
                <a16:creationId xmlns:a16="http://schemas.microsoft.com/office/drawing/2014/main" id="{B53C991C-18E3-F921-AFF4-A12B02CA8A82}"/>
              </a:ext>
            </a:extLst>
          </p:cNvPr>
          <p:cNvSpPr txBox="1"/>
          <p:nvPr/>
        </p:nvSpPr>
        <p:spPr bwMode="auto">
          <a:xfrm>
            <a:off x="11581522" y="3861630"/>
            <a:ext cx="26906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grpSp>
        <p:nvGrpSpPr>
          <p:cNvPr id="2167" name="Group 2166">
            <a:extLst>
              <a:ext uri="{FF2B5EF4-FFF2-40B4-BE49-F238E27FC236}">
                <a16:creationId xmlns:a16="http://schemas.microsoft.com/office/drawing/2014/main" id="{D07D8722-B1D8-0F1F-4612-955DA09CE6E0}"/>
              </a:ext>
            </a:extLst>
          </p:cNvPr>
          <p:cNvGrpSpPr/>
          <p:nvPr/>
        </p:nvGrpSpPr>
        <p:grpSpPr>
          <a:xfrm>
            <a:off x="8572475" y="3052491"/>
            <a:ext cx="3154016" cy="710066"/>
            <a:chOff x="8744311" y="3195366"/>
            <a:chExt cx="3154016" cy="710066"/>
          </a:xfrm>
        </p:grpSpPr>
        <p:cxnSp>
          <p:nvCxnSpPr>
            <p:cNvPr id="2154" name="Straight Connector 2153">
              <a:extLst>
                <a:ext uri="{FF2B5EF4-FFF2-40B4-BE49-F238E27FC236}">
                  <a16:creationId xmlns:a16="http://schemas.microsoft.com/office/drawing/2014/main" id="{37DE59A5-13D5-5BDD-936D-0925B89C9299}"/>
                </a:ext>
              </a:extLst>
            </p:cNvPr>
            <p:cNvCxnSpPr>
              <a:cxnSpLocks/>
            </p:cNvCxnSpPr>
            <p:nvPr/>
          </p:nvCxnSpPr>
          <p:spPr bwMode="auto">
            <a:xfrm>
              <a:off x="8827448" y="3467758"/>
              <a:ext cx="181247" cy="0"/>
            </a:xfrm>
            <a:prstGeom prst="line">
              <a:avLst/>
            </a:prstGeom>
            <a:noFill/>
            <a:ln w="28575" cap="flat" cmpd="sng" algn="ctr">
              <a:solidFill>
                <a:schemeClr val="accent1"/>
              </a:solidFill>
              <a:prstDash val="solid"/>
              <a:round/>
              <a:headEnd type="none" w="med" len="med"/>
              <a:tailEnd type="none" w="med" len="med"/>
            </a:ln>
            <a:effectLst/>
          </p:spPr>
        </p:cxnSp>
        <p:cxnSp>
          <p:nvCxnSpPr>
            <p:cNvPr id="2155" name="Straight Connector 2154">
              <a:extLst>
                <a:ext uri="{FF2B5EF4-FFF2-40B4-BE49-F238E27FC236}">
                  <a16:creationId xmlns:a16="http://schemas.microsoft.com/office/drawing/2014/main" id="{4BEFEB29-DE24-FE9F-E37D-8782002A8032}"/>
                </a:ext>
              </a:extLst>
            </p:cNvPr>
            <p:cNvCxnSpPr>
              <a:cxnSpLocks/>
            </p:cNvCxnSpPr>
            <p:nvPr/>
          </p:nvCxnSpPr>
          <p:spPr bwMode="auto">
            <a:xfrm>
              <a:off x="8827448" y="3611531"/>
              <a:ext cx="181247" cy="0"/>
            </a:xfrm>
            <a:prstGeom prst="line">
              <a:avLst/>
            </a:prstGeom>
            <a:noFill/>
            <a:ln w="28575" cap="flat" cmpd="sng" algn="ctr">
              <a:solidFill>
                <a:schemeClr val="accent4"/>
              </a:solidFill>
              <a:prstDash val="solid"/>
              <a:round/>
              <a:headEnd type="none" w="med" len="med"/>
              <a:tailEnd type="none" w="med" len="med"/>
            </a:ln>
            <a:effectLst/>
          </p:spPr>
        </p:cxnSp>
        <p:sp>
          <p:nvSpPr>
            <p:cNvPr id="2157" name="TextBox 2156">
              <a:extLst>
                <a:ext uri="{FF2B5EF4-FFF2-40B4-BE49-F238E27FC236}">
                  <a16:creationId xmlns:a16="http://schemas.microsoft.com/office/drawing/2014/main" id="{21A1B9BF-5C0B-4454-3ACF-D2ACFC2E7B50}"/>
                </a:ext>
              </a:extLst>
            </p:cNvPr>
            <p:cNvSpPr txBox="1"/>
            <p:nvPr/>
          </p:nvSpPr>
          <p:spPr bwMode="auto">
            <a:xfrm>
              <a:off x="8744311" y="3195366"/>
              <a:ext cx="3154016" cy="710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a:t>
              </a:r>
              <a:r>
                <a:rPr lang="en-US" sz="1200" dirty="0">
                  <a:solidFill>
                    <a:srgbClr val="000000"/>
                  </a:solidFill>
                  <a:latin typeface="Calibri" panose="020F0502020204030204" pitchFamily="34" charset="0"/>
                  <a:cs typeface="Arial" panose="020B0604020202020204" pitchFamily="34" charset="0"/>
                </a:rPr>
                <a:t> = 55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30188"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 (n = 288): median not reached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 + I (n = 292): median not reached</a:t>
              </a:r>
              <a:b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 (n = 290)</a:t>
              </a:r>
              <a:r>
                <a:rPr lang="en-US" sz="1200" dirty="0">
                  <a:solidFill>
                    <a:srgbClr val="E1471D"/>
                  </a:solidFill>
                  <a:latin typeface="Calibri" panose="020F0502020204030204" pitchFamily="34" charset="0"/>
                  <a:cs typeface="Arial" panose="020B0604020202020204" pitchFamily="34" charset="0"/>
                </a:rPr>
                <a:t>:</a:t>
              </a: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median not reached</a:t>
              </a:r>
            </a:p>
          </p:txBody>
        </p:sp>
        <p:cxnSp>
          <p:nvCxnSpPr>
            <p:cNvPr id="2166" name="Straight Connector 2165">
              <a:extLst>
                <a:ext uri="{FF2B5EF4-FFF2-40B4-BE49-F238E27FC236}">
                  <a16:creationId xmlns:a16="http://schemas.microsoft.com/office/drawing/2014/main" id="{83D3517F-967D-0EA0-7B81-16AD0EEEC65C}"/>
                </a:ext>
              </a:extLst>
            </p:cNvPr>
            <p:cNvCxnSpPr>
              <a:cxnSpLocks/>
            </p:cNvCxnSpPr>
            <p:nvPr/>
          </p:nvCxnSpPr>
          <p:spPr bwMode="auto">
            <a:xfrm>
              <a:off x="8827448" y="3763931"/>
              <a:ext cx="18124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76" name="Group 2175">
            <a:extLst>
              <a:ext uri="{FF2B5EF4-FFF2-40B4-BE49-F238E27FC236}">
                <a16:creationId xmlns:a16="http://schemas.microsoft.com/office/drawing/2014/main" id="{3B0A8050-5725-2A72-37D6-467A3B474549}"/>
              </a:ext>
            </a:extLst>
          </p:cNvPr>
          <p:cNvGrpSpPr/>
          <p:nvPr/>
        </p:nvGrpSpPr>
        <p:grpSpPr>
          <a:xfrm>
            <a:off x="809786" y="1651054"/>
            <a:ext cx="3328261" cy="705173"/>
            <a:chOff x="809786" y="1790054"/>
            <a:chExt cx="3328261" cy="705173"/>
          </a:xfrm>
        </p:grpSpPr>
        <p:sp>
          <p:nvSpPr>
            <p:cNvPr id="2174" name="Freeform 2173">
              <a:extLst>
                <a:ext uri="{FF2B5EF4-FFF2-40B4-BE49-F238E27FC236}">
                  <a16:creationId xmlns:a16="http://schemas.microsoft.com/office/drawing/2014/main" id="{332CCCDF-C829-A5B2-30CC-A61776E2B82D}"/>
                </a:ext>
              </a:extLst>
            </p:cNvPr>
            <p:cNvSpPr/>
            <p:nvPr/>
          </p:nvSpPr>
          <p:spPr bwMode="auto">
            <a:xfrm>
              <a:off x="809786" y="1790054"/>
              <a:ext cx="1204994" cy="286719"/>
            </a:xfrm>
            <a:custGeom>
              <a:avLst/>
              <a:gdLst>
                <a:gd name="connsiteX0" fmla="*/ 0 w 1204994"/>
                <a:gd name="connsiteY0" fmla="*/ 0 h 286719"/>
                <a:gd name="connsiteX1" fmla="*/ 158858 w 1204994"/>
                <a:gd name="connsiteY1" fmla="*/ 0 h 286719"/>
                <a:gd name="connsiteX2" fmla="*/ 158858 w 1204994"/>
                <a:gd name="connsiteY2" fmla="*/ 30997 h 286719"/>
                <a:gd name="connsiteX3" fmla="*/ 197604 w 1204994"/>
                <a:gd name="connsiteY3" fmla="*/ 30997 h 286719"/>
                <a:gd name="connsiteX4" fmla="*/ 197604 w 1204994"/>
                <a:gd name="connsiteY4" fmla="*/ 30997 h 286719"/>
                <a:gd name="connsiteX5" fmla="*/ 197604 w 1204994"/>
                <a:gd name="connsiteY5" fmla="*/ 61993 h 286719"/>
                <a:gd name="connsiteX6" fmla="*/ 240224 w 1204994"/>
                <a:gd name="connsiteY6" fmla="*/ 61993 h 286719"/>
                <a:gd name="connsiteX7" fmla="*/ 240224 w 1204994"/>
                <a:gd name="connsiteY7" fmla="*/ 77492 h 286719"/>
                <a:gd name="connsiteX8" fmla="*/ 340963 w 1204994"/>
                <a:gd name="connsiteY8" fmla="*/ 77492 h 286719"/>
                <a:gd name="connsiteX9" fmla="*/ 340963 w 1204994"/>
                <a:gd name="connsiteY9" fmla="*/ 108488 h 286719"/>
                <a:gd name="connsiteX10" fmla="*/ 364211 w 1204994"/>
                <a:gd name="connsiteY10" fmla="*/ 108488 h 286719"/>
                <a:gd name="connsiteX11" fmla="*/ 364211 w 1204994"/>
                <a:gd name="connsiteY11" fmla="*/ 123987 h 286719"/>
                <a:gd name="connsiteX12" fmla="*/ 453326 w 1204994"/>
                <a:gd name="connsiteY12" fmla="*/ 123987 h 286719"/>
                <a:gd name="connsiteX13" fmla="*/ 453326 w 1204994"/>
                <a:gd name="connsiteY13" fmla="*/ 135610 h 286719"/>
                <a:gd name="connsiteX14" fmla="*/ 515319 w 1204994"/>
                <a:gd name="connsiteY14" fmla="*/ 135610 h 286719"/>
                <a:gd name="connsiteX15" fmla="*/ 515319 w 1204994"/>
                <a:gd name="connsiteY15" fmla="*/ 166607 h 286719"/>
                <a:gd name="connsiteX16" fmla="*/ 542441 w 1204994"/>
                <a:gd name="connsiteY16" fmla="*/ 166607 h 286719"/>
                <a:gd name="connsiteX17" fmla="*/ 542441 w 1204994"/>
                <a:gd name="connsiteY17" fmla="*/ 182105 h 286719"/>
                <a:gd name="connsiteX18" fmla="*/ 631556 w 1204994"/>
                <a:gd name="connsiteY18" fmla="*/ 182105 h 286719"/>
                <a:gd name="connsiteX19" fmla="*/ 631556 w 1204994"/>
                <a:gd name="connsiteY19" fmla="*/ 201478 h 286719"/>
                <a:gd name="connsiteX20" fmla="*/ 654804 w 1204994"/>
                <a:gd name="connsiteY20" fmla="*/ 201478 h 286719"/>
                <a:gd name="connsiteX21" fmla="*/ 654804 w 1204994"/>
                <a:gd name="connsiteY21" fmla="*/ 220851 h 286719"/>
                <a:gd name="connsiteX22" fmla="*/ 751668 w 1204994"/>
                <a:gd name="connsiteY22" fmla="*/ 220851 h 286719"/>
                <a:gd name="connsiteX23" fmla="*/ 755543 w 1204994"/>
                <a:gd name="connsiteY23" fmla="*/ 220851 h 286719"/>
                <a:gd name="connsiteX24" fmla="*/ 871780 w 1204994"/>
                <a:gd name="connsiteY24" fmla="*/ 220851 h 286719"/>
                <a:gd name="connsiteX25" fmla="*/ 871780 w 1204994"/>
                <a:gd name="connsiteY25" fmla="*/ 232475 h 286719"/>
                <a:gd name="connsiteX26" fmla="*/ 929899 w 1204994"/>
                <a:gd name="connsiteY26" fmla="*/ 232475 h 286719"/>
                <a:gd name="connsiteX27" fmla="*/ 929899 w 1204994"/>
                <a:gd name="connsiteY27" fmla="*/ 240224 h 286719"/>
                <a:gd name="connsiteX28" fmla="*/ 1003516 w 1204994"/>
                <a:gd name="connsiteY28" fmla="*/ 240224 h 286719"/>
                <a:gd name="connsiteX29" fmla="*/ 1003516 w 1204994"/>
                <a:gd name="connsiteY29" fmla="*/ 263471 h 286719"/>
                <a:gd name="connsiteX30" fmla="*/ 1042261 w 1204994"/>
                <a:gd name="connsiteY30" fmla="*/ 263471 h 286719"/>
                <a:gd name="connsiteX31" fmla="*/ 1042261 w 1204994"/>
                <a:gd name="connsiteY31" fmla="*/ 278970 h 286719"/>
                <a:gd name="connsiteX32" fmla="*/ 1096506 w 1204994"/>
                <a:gd name="connsiteY32" fmla="*/ 278970 h 286719"/>
                <a:gd name="connsiteX33" fmla="*/ 1104255 w 1204994"/>
                <a:gd name="connsiteY33" fmla="*/ 286719 h 286719"/>
                <a:gd name="connsiteX34" fmla="*/ 1204994 w 1204994"/>
                <a:gd name="connsiteY34" fmla="*/ 286719 h 286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04994" h="286719">
                  <a:moveTo>
                    <a:pt x="0" y="0"/>
                  </a:moveTo>
                  <a:lnTo>
                    <a:pt x="158858" y="0"/>
                  </a:lnTo>
                  <a:lnTo>
                    <a:pt x="158858" y="30997"/>
                  </a:lnTo>
                  <a:lnTo>
                    <a:pt x="197604" y="30997"/>
                  </a:lnTo>
                  <a:lnTo>
                    <a:pt x="197604" y="30997"/>
                  </a:lnTo>
                  <a:lnTo>
                    <a:pt x="197604" y="61993"/>
                  </a:lnTo>
                  <a:lnTo>
                    <a:pt x="240224" y="61993"/>
                  </a:lnTo>
                  <a:lnTo>
                    <a:pt x="240224" y="77492"/>
                  </a:lnTo>
                  <a:lnTo>
                    <a:pt x="340963" y="77492"/>
                  </a:lnTo>
                  <a:lnTo>
                    <a:pt x="340963" y="108488"/>
                  </a:lnTo>
                  <a:lnTo>
                    <a:pt x="364211" y="108488"/>
                  </a:lnTo>
                  <a:lnTo>
                    <a:pt x="364211" y="123987"/>
                  </a:lnTo>
                  <a:lnTo>
                    <a:pt x="453326" y="123987"/>
                  </a:lnTo>
                  <a:lnTo>
                    <a:pt x="453326" y="135610"/>
                  </a:lnTo>
                  <a:lnTo>
                    <a:pt x="515319" y="135610"/>
                  </a:lnTo>
                  <a:lnTo>
                    <a:pt x="515319" y="166607"/>
                  </a:lnTo>
                  <a:lnTo>
                    <a:pt x="542441" y="166607"/>
                  </a:lnTo>
                  <a:lnTo>
                    <a:pt x="542441" y="182105"/>
                  </a:lnTo>
                  <a:lnTo>
                    <a:pt x="631556" y="182105"/>
                  </a:lnTo>
                  <a:lnTo>
                    <a:pt x="631556" y="201478"/>
                  </a:lnTo>
                  <a:lnTo>
                    <a:pt x="654804" y="201478"/>
                  </a:lnTo>
                  <a:lnTo>
                    <a:pt x="654804" y="220851"/>
                  </a:lnTo>
                  <a:lnTo>
                    <a:pt x="751668" y="220851"/>
                  </a:lnTo>
                  <a:lnTo>
                    <a:pt x="755543" y="220851"/>
                  </a:lnTo>
                  <a:lnTo>
                    <a:pt x="871780" y="220851"/>
                  </a:lnTo>
                  <a:lnTo>
                    <a:pt x="871780" y="232475"/>
                  </a:lnTo>
                  <a:lnTo>
                    <a:pt x="929899" y="232475"/>
                  </a:lnTo>
                  <a:lnTo>
                    <a:pt x="929899" y="240224"/>
                  </a:lnTo>
                  <a:lnTo>
                    <a:pt x="1003516" y="240224"/>
                  </a:lnTo>
                  <a:lnTo>
                    <a:pt x="1003516" y="263471"/>
                  </a:lnTo>
                  <a:lnTo>
                    <a:pt x="1042261" y="263471"/>
                  </a:lnTo>
                  <a:lnTo>
                    <a:pt x="1042261" y="278970"/>
                  </a:lnTo>
                  <a:lnTo>
                    <a:pt x="1096506" y="278970"/>
                  </a:lnTo>
                  <a:lnTo>
                    <a:pt x="1104255" y="286719"/>
                  </a:lnTo>
                  <a:lnTo>
                    <a:pt x="1204994" y="286719"/>
                  </a:lnTo>
                </a:path>
              </a:pathLst>
            </a:custGeom>
            <a:noFill/>
            <a:ln w="28575">
              <a:solidFill>
                <a:schemeClr val="accent3"/>
              </a:solidFill>
              <a:miter lim="800000"/>
              <a:headEnd/>
              <a:tailEnd/>
            </a:ln>
          </p:spPr>
          <p:txBody>
            <a:bodyPr rtlCol="0" anchor="ctr"/>
            <a:lstStyle/>
            <a:p>
              <a:pPr algn="ctr"/>
              <a:endParaRPr lang="en-US" dirty="0"/>
            </a:p>
          </p:txBody>
        </p:sp>
        <p:sp>
          <p:nvSpPr>
            <p:cNvPr id="2175" name="Freeform 2174">
              <a:extLst>
                <a:ext uri="{FF2B5EF4-FFF2-40B4-BE49-F238E27FC236}">
                  <a16:creationId xmlns:a16="http://schemas.microsoft.com/office/drawing/2014/main" id="{951657FD-E54B-10DA-5B07-A9371F29637D}"/>
                </a:ext>
              </a:extLst>
            </p:cNvPr>
            <p:cNvSpPr/>
            <p:nvPr/>
          </p:nvSpPr>
          <p:spPr bwMode="auto">
            <a:xfrm>
              <a:off x="1987658" y="2088397"/>
              <a:ext cx="2150389" cy="406830"/>
            </a:xfrm>
            <a:custGeom>
              <a:avLst/>
              <a:gdLst>
                <a:gd name="connsiteX0" fmla="*/ 0 w 2150389"/>
                <a:gd name="connsiteY0" fmla="*/ 0 h 406830"/>
                <a:gd name="connsiteX1" fmla="*/ 73617 w 2150389"/>
                <a:gd name="connsiteY1" fmla="*/ 0 h 406830"/>
                <a:gd name="connsiteX2" fmla="*/ 73617 w 2150389"/>
                <a:gd name="connsiteY2" fmla="*/ 23247 h 406830"/>
                <a:gd name="connsiteX3" fmla="*/ 143359 w 2150389"/>
                <a:gd name="connsiteY3" fmla="*/ 23247 h 406830"/>
                <a:gd name="connsiteX4" fmla="*/ 154983 w 2150389"/>
                <a:gd name="connsiteY4" fmla="*/ 34871 h 406830"/>
                <a:gd name="connsiteX5" fmla="*/ 278969 w 2150389"/>
                <a:gd name="connsiteY5" fmla="*/ 34871 h 406830"/>
                <a:gd name="connsiteX6" fmla="*/ 278969 w 2150389"/>
                <a:gd name="connsiteY6" fmla="*/ 54244 h 406830"/>
                <a:gd name="connsiteX7" fmla="*/ 325464 w 2150389"/>
                <a:gd name="connsiteY7" fmla="*/ 54244 h 406830"/>
                <a:gd name="connsiteX8" fmla="*/ 325464 w 2150389"/>
                <a:gd name="connsiteY8" fmla="*/ 65867 h 406830"/>
                <a:gd name="connsiteX9" fmla="*/ 391332 w 2150389"/>
                <a:gd name="connsiteY9" fmla="*/ 65867 h 406830"/>
                <a:gd name="connsiteX10" fmla="*/ 391332 w 2150389"/>
                <a:gd name="connsiteY10" fmla="*/ 96864 h 406830"/>
                <a:gd name="connsiteX11" fmla="*/ 554064 w 2150389"/>
                <a:gd name="connsiteY11" fmla="*/ 96864 h 406830"/>
                <a:gd name="connsiteX12" fmla="*/ 554064 w 2150389"/>
                <a:gd name="connsiteY12" fmla="*/ 116237 h 406830"/>
                <a:gd name="connsiteX13" fmla="*/ 662552 w 2150389"/>
                <a:gd name="connsiteY13" fmla="*/ 116237 h 406830"/>
                <a:gd name="connsiteX14" fmla="*/ 662552 w 2150389"/>
                <a:gd name="connsiteY14" fmla="*/ 127861 h 406830"/>
                <a:gd name="connsiteX15" fmla="*/ 767166 w 2150389"/>
                <a:gd name="connsiteY15" fmla="*/ 127861 h 406830"/>
                <a:gd name="connsiteX16" fmla="*/ 767166 w 2150389"/>
                <a:gd name="connsiteY16" fmla="*/ 151108 h 406830"/>
                <a:gd name="connsiteX17" fmla="*/ 805911 w 2150389"/>
                <a:gd name="connsiteY17" fmla="*/ 151108 h 406830"/>
                <a:gd name="connsiteX18" fmla="*/ 805911 w 2150389"/>
                <a:gd name="connsiteY18" fmla="*/ 209227 h 406830"/>
                <a:gd name="connsiteX19" fmla="*/ 829159 w 2150389"/>
                <a:gd name="connsiteY19" fmla="*/ 209227 h 406830"/>
                <a:gd name="connsiteX20" fmla="*/ 829159 w 2150389"/>
                <a:gd name="connsiteY20" fmla="*/ 244098 h 406830"/>
                <a:gd name="connsiteX21" fmla="*/ 937647 w 2150389"/>
                <a:gd name="connsiteY21" fmla="*/ 244098 h 406830"/>
                <a:gd name="connsiteX22" fmla="*/ 937647 w 2150389"/>
                <a:gd name="connsiteY22" fmla="*/ 255722 h 406830"/>
                <a:gd name="connsiteX23" fmla="*/ 1073257 w 2150389"/>
                <a:gd name="connsiteY23" fmla="*/ 255722 h 406830"/>
                <a:gd name="connsiteX24" fmla="*/ 1073257 w 2150389"/>
                <a:gd name="connsiteY24" fmla="*/ 282844 h 406830"/>
                <a:gd name="connsiteX25" fmla="*/ 1127501 w 2150389"/>
                <a:gd name="connsiteY25" fmla="*/ 282844 h 406830"/>
                <a:gd name="connsiteX26" fmla="*/ 1127501 w 2150389"/>
                <a:gd name="connsiteY26" fmla="*/ 325464 h 406830"/>
                <a:gd name="connsiteX27" fmla="*/ 1162373 w 2150389"/>
                <a:gd name="connsiteY27" fmla="*/ 325464 h 406830"/>
                <a:gd name="connsiteX28" fmla="*/ 1162373 w 2150389"/>
                <a:gd name="connsiteY28" fmla="*/ 364210 h 406830"/>
                <a:gd name="connsiteX29" fmla="*/ 1224366 w 2150389"/>
                <a:gd name="connsiteY29" fmla="*/ 364210 h 406830"/>
                <a:gd name="connsiteX30" fmla="*/ 1224366 w 2150389"/>
                <a:gd name="connsiteY30" fmla="*/ 406830 h 406830"/>
                <a:gd name="connsiteX31" fmla="*/ 2150389 w 2150389"/>
                <a:gd name="connsiteY31" fmla="*/ 406830 h 406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50389" h="406830">
                  <a:moveTo>
                    <a:pt x="0" y="0"/>
                  </a:moveTo>
                  <a:lnTo>
                    <a:pt x="73617" y="0"/>
                  </a:lnTo>
                  <a:lnTo>
                    <a:pt x="73617" y="23247"/>
                  </a:lnTo>
                  <a:lnTo>
                    <a:pt x="143359" y="23247"/>
                  </a:lnTo>
                  <a:lnTo>
                    <a:pt x="154983" y="34871"/>
                  </a:lnTo>
                  <a:lnTo>
                    <a:pt x="278969" y="34871"/>
                  </a:lnTo>
                  <a:lnTo>
                    <a:pt x="278969" y="54244"/>
                  </a:lnTo>
                  <a:lnTo>
                    <a:pt x="325464" y="54244"/>
                  </a:lnTo>
                  <a:lnTo>
                    <a:pt x="325464" y="65867"/>
                  </a:lnTo>
                  <a:lnTo>
                    <a:pt x="391332" y="65867"/>
                  </a:lnTo>
                  <a:lnTo>
                    <a:pt x="391332" y="96864"/>
                  </a:lnTo>
                  <a:lnTo>
                    <a:pt x="554064" y="96864"/>
                  </a:lnTo>
                  <a:lnTo>
                    <a:pt x="554064" y="116237"/>
                  </a:lnTo>
                  <a:lnTo>
                    <a:pt x="662552" y="116237"/>
                  </a:lnTo>
                  <a:lnTo>
                    <a:pt x="662552" y="127861"/>
                  </a:lnTo>
                  <a:lnTo>
                    <a:pt x="767166" y="127861"/>
                  </a:lnTo>
                  <a:lnTo>
                    <a:pt x="767166" y="151108"/>
                  </a:lnTo>
                  <a:lnTo>
                    <a:pt x="805911" y="151108"/>
                  </a:lnTo>
                  <a:lnTo>
                    <a:pt x="805911" y="209227"/>
                  </a:lnTo>
                  <a:lnTo>
                    <a:pt x="829159" y="209227"/>
                  </a:lnTo>
                  <a:lnTo>
                    <a:pt x="829159" y="244098"/>
                  </a:lnTo>
                  <a:lnTo>
                    <a:pt x="937647" y="244098"/>
                  </a:lnTo>
                  <a:lnTo>
                    <a:pt x="937647" y="255722"/>
                  </a:lnTo>
                  <a:lnTo>
                    <a:pt x="1073257" y="255722"/>
                  </a:lnTo>
                  <a:lnTo>
                    <a:pt x="1073257" y="282844"/>
                  </a:lnTo>
                  <a:lnTo>
                    <a:pt x="1127501" y="282844"/>
                  </a:lnTo>
                  <a:lnTo>
                    <a:pt x="1127501" y="325464"/>
                  </a:lnTo>
                  <a:lnTo>
                    <a:pt x="1162373" y="325464"/>
                  </a:lnTo>
                  <a:lnTo>
                    <a:pt x="1162373" y="364210"/>
                  </a:lnTo>
                  <a:lnTo>
                    <a:pt x="1224366" y="364210"/>
                  </a:lnTo>
                  <a:lnTo>
                    <a:pt x="1224366" y="406830"/>
                  </a:lnTo>
                  <a:lnTo>
                    <a:pt x="2150389" y="406830"/>
                  </a:lnTo>
                </a:path>
              </a:pathLst>
            </a:custGeom>
            <a:noFill/>
            <a:ln w="28575">
              <a:solidFill>
                <a:schemeClr val="accent3"/>
              </a:solidFill>
              <a:miter lim="800000"/>
              <a:headEnd/>
              <a:tailEnd/>
            </a:ln>
          </p:spPr>
          <p:txBody>
            <a:bodyPr rtlCol="0" anchor="ctr"/>
            <a:lstStyle/>
            <a:p>
              <a:pPr algn="ctr"/>
              <a:endParaRPr lang="en-US" dirty="0"/>
            </a:p>
          </p:txBody>
        </p:sp>
      </p:grpSp>
      <p:grpSp>
        <p:nvGrpSpPr>
          <p:cNvPr id="2173" name="Group 2172">
            <a:extLst>
              <a:ext uri="{FF2B5EF4-FFF2-40B4-BE49-F238E27FC236}">
                <a16:creationId xmlns:a16="http://schemas.microsoft.com/office/drawing/2014/main" id="{50B75346-BBDD-62F1-A805-44DF7562FADE}"/>
              </a:ext>
            </a:extLst>
          </p:cNvPr>
          <p:cNvGrpSpPr/>
          <p:nvPr/>
        </p:nvGrpSpPr>
        <p:grpSpPr>
          <a:xfrm>
            <a:off x="809786" y="1662678"/>
            <a:ext cx="3332136" cy="809786"/>
            <a:chOff x="809786" y="1805553"/>
            <a:chExt cx="3332136" cy="809786"/>
          </a:xfrm>
        </p:grpSpPr>
        <p:sp>
          <p:nvSpPr>
            <p:cNvPr id="2170" name="Freeform 2169">
              <a:extLst>
                <a:ext uri="{FF2B5EF4-FFF2-40B4-BE49-F238E27FC236}">
                  <a16:creationId xmlns:a16="http://schemas.microsoft.com/office/drawing/2014/main" id="{6CC3FC6D-2C0E-4088-5DC1-54DE5E185EE7}"/>
                </a:ext>
              </a:extLst>
            </p:cNvPr>
            <p:cNvSpPr/>
            <p:nvPr/>
          </p:nvSpPr>
          <p:spPr bwMode="auto">
            <a:xfrm>
              <a:off x="2557220" y="2429359"/>
              <a:ext cx="1584702" cy="185980"/>
            </a:xfrm>
            <a:custGeom>
              <a:avLst/>
              <a:gdLst>
                <a:gd name="connsiteX0" fmla="*/ 1584702 w 1584702"/>
                <a:gd name="connsiteY0" fmla="*/ 185980 h 185980"/>
                <a:gd name="connsiteX1" fmla="*/ 953146 w 1584702"/>
                <a:gd name="connsiteY1" fmla="*/ 185980 h 185980"/>
                <a:gd name="connsiteX2" fmla="*/ 953146 w 1584702"/>
                <a:gd name="connsiteY2" fmla="*/ 143360 h 185980"/>
                <a:gd name="connsiteX3" fmla="*/ 577312 w 1584702"/>
                <a:gd name="connsiteY3" fmla="*/ 143360 h 185980"/>
                <a:gd name="connsiteX4" fmla="*/ 577312 w 1584702"/>
                <a:gd name="connsiteY4" fmla="*/ 120112 h 185980"/>
                <a:gd name="connsiteX5" fmla="*/ 399082 w 1584702"/>
                <a:gd name="connsiteY5" fmla="*/ 120112 h 185980"/>
                <a:gd name="connsiteX6" fmla="*/ 399082 w 1584702"/>
                <a:gd name="connsiteY6" fmla="*/ 108488 h 185980"/>
                <a:gd name="connsiteX7" fmla="*/ 348712 w 1584702"/>
                <a:gd name="connsiteY7" fmla="*/ 108488 h 185980"/>
                <a:gd name="connsiteX8" fmla="*/ 348712 w 1584702"/>
                <a:gd name="connsiteY8" fmla="*/ 92990 h 185980"/>
                <a:gd name="connsiteX9" fmla="*/ 325465 w 1584702"/>
                <a:gd name="connsiteY9" fmla="*/ 92990 h 185980"/>
                <a:gd name="connsiteX10" fmla="*/ 325465 w 1584702"/>
                <a:gd name="connsiteY10" fmla="*/ 92990 h 185980"/>
                <a:gd name="connsiteX11" fmla="*/ 325465 w 1584702"/>
                <a:gd name="connsiteY11" fmla="*/ 65868 h 185980"/>
                <a:gd name="connsiteX12" fmla="*/ 224726 w 1584702"/>
                <a:gd name="connsiteY12" fmla="*/ 65868 h 185980"/>
                <a:gd name="connsiteX13" fmla="*/ 224726 w 1584702"/>
                <a:gd name="connsiteY13" fmla="*/ 65868 h 185980"/>
                <a:gd name="connsiteX14" fmla="*/ 189855 w 1584702"/>
                <a:gd name="connsiteY14" fmla="*/ 30997 h 185980"/>
                <a:gd name="connsiteX15" fmla="*/ 189855 w 1584702"/>
                <a:gd name="connsiteY15" fmla="*/ 0 h 185980"/>
                <a:gd name="connsiteX16" fmla="*/ 0 w 1584702"/>
                <a:gd name="connsiteY16" fmla="*/ 0 h 18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4702" h="185980">
                  <a:moveTo>
                    <a:pt x="1584702" y="185980"/>
                  </a:moveTo>
                  <a:lnTo>
                    <a:pt x="953146" y="185980"/>
                  </a:lnTo>
                  <a:lnTo>
                    <a:pt x="953146" y="143360"/>
                  </a:lnTo>
                  <a:lnTo>
                    <a:pt x="577312" y="143360"/>
                  </a:lnTo>
                  <a:lnTo>
                    <a:pt x="577312" y="120112"/>
                  </a:lnTo>
                  <a:lnTo>
                    <a:pt x="399082" y="120112"/>
                  </a:lnTo>
                  <a:lnTo>
                    <a:pt x="399082" y="108488"/>
                  </a:lnTo>
                  <a:lnTo>
                    <a:pt x="348712" y="108488"/>
                  </a:lnTo>
                  <a:lnTo>
                    <a:pt x="348712" y="92990"/>
                  </a:lnTo>
                  <a:lnTo>
                    <a:pt x="325465" y="92990"/>
                  </a:lnTo>
                  <a:lnTo>
                    <a:pt x="325465" y="92990"/>
                  </a:lnTo>
                  <a:lnTo>
                    <a:pt x="325465" y="65868"/>
                  </a:lnTo>
                  <a:lnTo>
                    <a:pt x="224726" y="65868"/>
                  </a:lnTo>
                  <a:lnTo>
                    <a:pt x="224726" y="65868"/>
                  </a:lnTo>
                  <a:lnTo>
                    <a:pt x="189855" y="30997"/>
                  </a:lnTo>
                  <a:lnTo>
                    <a:pt x="18985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171" name="Freeform 2170">
              <a:extLst>
                <a:ext uri="{FF2B5EF4-FFF2-40B4-BE49-F238E27FC236}">
                  <a16:creationId xmlns:a16="http://schemas.microsoft.com/office/drawing/2014/main" id="{FF3EEE88-10F2-C58C-A8DF-E508ACC8751E}"/>
                </a:ext>
              </a:extLst>
            </p:cNvPr>
            <p:cNvSpPr/>
            <p:nvPr/>
          </p:nvSpPr>
          <p:spPr bwMode="auto">
            <a:xfrm>
              <a:off x="809786" y="1805553"/>
              <a:ext cx="441702" cy="209227"/>
            </a:xfrm>
            <a:custGeom>
              <a:avLst/>
              <a:gdLst>
                <a:gd name="connsiteX0" fmla="*/ 0 w 441702"/>
                <a:gd name="connsiteY0" fmla="*/ 0 h 209227"/>
                <a:gd name="connsiteX1" fmla="*/ 69743 w 441702"/>
                <a:gd name="connsiteY1" fmla="*/ 0 h 209227"/>
                <a:gd name="connsiteX2" fmla="*/ 69743 w 441702"/>
                <a:gd name="connsiteY2" fmla="*/ 38745 h 209227"/>
                <a:gd name="connsiteX3" fmla="*/ 112363 w 441702"/>
                <a:gd name="connsiteY3" fmla="*/ 38745 h 209227"/>
                <a:gd name="connsiteX4" fmla="*/ 112363 w 441702"/>
                <a:gd name="connsiteY4" fmla="*/ 65867 h 209227"/>
                <a:gd name="connsiteX5" fmla="*/ 154983 w 441702"/>
                <a:gd name="connsiteY5" fmla="*/ 65867 h 209227"/>
                <a:gd name="connsiteX6" fmla="*/ 154983 w 441702"/>
                <a:gd name="connsiteY6" fmla="*/ 108488 h 209227"/>
                <a:gd name="connsiteX7" fmla="*/ 224726 w 441702"/>
                <a:gd name="connsiteY7" fmla="*/ 108488 h 209227"/>
                <a:gd name="connsiteX8" fmla="*/ 224726 w 441702"/>
                <a:gd name="connsiteY8" fmla="*/ 158857 h 209227"/>
                <a:gd name="connsiteX9" fmla="*/ 224726 w 441702"/>
                <a:gd name="connsiteY9" fmla="*/ 158857 h 209227"/>
                <a:gd name="connsiteX10" fmla="*/ 244099 w 441702"/>
                <a:gd name="connsiteY10" fmla="*/ 178230 h 209227"/>
                <a:gd name="connsiteX11" fmla="*/ 379709 w 441702"/>
                <a:gd name="connsiteY11" fmla="*/ 178230 h 209227"/>
                <a:gd name="connsiteX12" fmla="*/ 379709 w 441702"/>
                <a:gd name="connsiteY12" fmla="*/ 209227 h 209227"/>
                <a:gd name="connsiteX13" fmla="*/ 441702 w 441702"/>
                <a:gd name="connsiteY13" fmla="*/ 209227 h 209227"/>
                <a:gd name="connsiteX0" fmla="*/ 0 w 441702"/>
                <a:gd name="connsiteY0" fmla="*/ 0 h 209227"/>
                <a:gd name="connsiteX1" fmla="*/ 69743 w 441702"/>
                <a:gd name="connsiteY1" fmla="*/ 0 h 209227"/>
                <a:gd name="connsiteX2" fmla="*/ 69743 w 441702"/>
                <a:gd name="connsiteY2" fmla="*/ 38745 h 209227"/>
                <a:gd name="connsiteX3" fmla="*/ 112363 w 441702"/>
                <a:gd name="connsiteY3" fmla="*/ 38745 h 209227"/>
                <a:gd name="connsiteX4" fmla="*/ 112363 w 441702"/>
                <a:gd name="connsiteY4" fmla="*/ 65867 h 209227"/>
                <a:gd name="connsiteX5" fmla="*/ 154983 w 441702"/>
                <a:gd name="connsiteY5" fmla="*/ 65867 h 209227"/>
                <a:gd name="connsiteX6" fmla="*/ 154983 w 441702"/>
                <a:gd name="connsiteY6" fmla="*/ 108488 h 209227"/>
                <a:gd name="connsiteX7" fmla="*/ 224726 w 441702"/>
                <a:gd name="connsiteY7" fmla="*/ 108488 h 209227"/>
                <a:gd name="connsiteX8" fmla="*/ 224726 w 441702"/>
                <a:gd name="connsiteY8" fmla="*/ 158857 h 209227"/>
                <a:gd name="connsiteX9" fmla="*/ 251848 w 441702"/>
                <a:gd name="connsiteY9" fmla="*/ 166607 h 209227"/>
                <a:gd name="connsiteX10" fmla="*/ 244099 w 441702"/>
                <a:gd name="connsiteY10" fmla="*/ 178230 h 209227"/>
                <a:gd name="connsiteX11" fmla="*/ 379709 w 441702"/>
                <a:gd name="connsiteY11" fmla="*/ 178230 h 209227"/>
                <a:gd name="connsiteX12" fmla="*/ 379709 w 441702"/>
                <a:gd name="connsiteY12" fmla="*/ 209227 h 209227"/>
                <a:gd name="connsiteX13" fmla="*/ 441702 w 441702"/>
                <a:gd name="connsiteY13" fmla="*/ 209227 h 209227"/>
                <a:gd name="connsiteX0" fmla="*/ 0 w 441702"/>
                <a:gd name="connsiteY0" fmla="*/ 0 h 209227"/>
                <a:gd name="connsiteX1" fmla="*/ 69743 w 441702"/>
                <a:gd name="connsiteY1" fmla="*/ 0 h 209227"/>
                <a:gd name="connsiteX2" fmla="*/ 69743 w 441702"/>
                <a:gd name="connsiteY2" fmla="*/ 38745 h 209227"/>
                <a:gd name="connsiteX3" fmla="*/ 112363 w 441702"/>
                <a:gd name="connsiteY3" fmla="*/ 38745 h 209227"/>
                <a:gd name="connsiteX4" fmla="*/ 112363 w 441702"/>
                <a:gd name="connsiteY4" fmla="*/ 65867 h 209227"/>
                <a:gd name="connsiteX5" fmla="*/ 154983 w 441702"/>
                <a:gd name="connsiteY5" fmla="*/ 65867 h 209227"/>
                <a:gd name="connsiteX6" fmla="*/ 154983 w 441702"/>
                <a:gd name="connsiteY6" fmla="*/ 108488 h 209227"/>
                <a:gd name="connsiteX7" fmla="*/ 224726 w 441702"/>
                <a:gd name="connsiteY7" fmla="*/ 108488 h 209227"/>
                <a:gd name="connsiteX8" fmla="*/ 224726 w 441702"/>
                <a:gd name="connsiteY8" fmla="*/ 158857 h 209227"/>
                <a:gd name="connsiteX9" fmla="*/ 251848 w 441702"/>
                <a:gd name="connsiteY9" fmla="*/ 166607 h 209227"/>
                <a:gd name="connsiteX10" fmla="*/ 251848 w 441702"/>
                <a:gd name="connsiteY10" fmla="*/ 178230 h 209227"/>
                <a:gd name="connsiteX11" fmla="*/ 379709 w 441702"/>
                <a:gd name="connsiteY11" fmla="*/ 178230 h 209227"/>
                <a:gd name="connsiteX12" fmla="*/ 379709 w 441702"/>
                <a:gd name="connsiteY12" fmla="*/ 209227 h 209227"/>
                <a:gd name="connsiteX13" fmla="*/ 441702 w 441702"/>
                <a:gd name="connsiteY13" fmla="*/ 209227 h 209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1702" h="209227">
                  <a:moveTo>
                    <a:pt x="0" y="0"/>
                  </a:moveTo>
                  <a:lnTo>
                    <a:pt x="69743" y="0"/>
                  </a:lnTo>
                  <a:lnTo>
                    <a:pt x="69743" y="38745"/>
                  </a:lnTo>
                  <a:lnTo>
                    <a:pt x="112363" y="38745"/>
                  </a:lnTo>
                  <a:lnTo>
                    <a:pt x="112363" y="65867"/>
                  </a:lnTo>
                  <a:lnTo>
                    <a:pt x="154983" y="65867"/>
                  </a:lnTo>
                  <a:lnTo>
                    <a:pt x="154983" y="108488"/>
                  </a:lnTo>
                  <a:lnTo>
                    <a:pt x="224726" y="108488"/>
                  </a:lnTo>
                  <a:lnTo>
                    <a:pt x="224726" y="158857"/>
                  </a:lnTo>
                  <a:lnTo>
                    <a:pt x="251848" y="166607"/>
                  </a:lnTo>
                  <a:lnTo>
                    <a:pt x="251848" y="178230"/>
                  </a:lnTo>
                  <a:lnTo>
                    <a:pt x="379709" y="178230"/>
                  </a:lnTo>
                  <a:lnTo>
                    <a:pt x="379709" y="209227"/>
                  </a:lnTo>
                  <a:lnTo>
                    <a:pt x="441702" y="209227"/>
                  </a:lnTo>
                </a:path>
              </a:pathLst>
            </a:custGeom>
            <a:noFill/>
            <a:ln w="28575">
              <a:solidFill>
                <a:schemeClr val="accent1"/>
              </a:solidFill>
              <a:miter lim="800000"/>
              <a:headEnd/>
              <a:tailEnd/>
            </a:ln>
          </p:spPr>
          <p:txBody>
            <a:bodyPr rtlCol="0" anchor="ctr"/>
            <a:lstStyle/>
            <a:p>
              <a:pPr algn="ctr"/>
              <a:endParaRPr lang="en-US" dirty="0"/>
            </a:p>
          </p:txBody>
        </p:sp>
        <p:sp>
          <p:nvSpPr>
            <p:cNvPr id="2172" name="Freeform 2171">
              <a:extLst>
                <a:ext uri="{FF2B5EF4-FFF2-40B4-BE49-F238E27FC236}">
                  <a16:creationId xmlns:a16="http://schemas.microsoft.com/office/drawing/2014/main" id="{2076429A-0A7E-DFFE-7316-3BB971AEA8DE}"/>
                </a:ext>
              </a:extLst>
            </p:cNvPr>
            <p:cNvSpPr/>
            <p:nvPr/>
          </p:nvSpPr>
          <p:spPr bwMode="auto">
            <a:xfrm>
              <a:off x="1224366" y="2030278"/>
              <a:ext cx="1356102" cy="399081"/>
            </a:xfrm>
            <a:custGeom>
              <a:avLst/>
              <a:gdLst>
                <a:gd name="connsiteX0" fmla="*/ 0 w 1356102"/>
                <a:gd name="connsiteY0" fmla="*/ 0 h 399081"/>
                <a:gd name="connsiteX1" fmla="*/ 61993 w 1356102"/>
                <a:gd name="connsiteY1" fmla="*/ 0 h 399081"/>
                <a:gd name="connsiteX2" fmla="*/ 61993 w 1356102"/>
                <a:gd name="connsiteY2" fmla="*/ 46495 h 399081"/>
                <a:gd name="connsiteX3" fmla="*/ 143359 w 1356102"/>
                <a:gd name="connsiteY3" fmla="*/ 46495 h 399081"/>
                <a:gd name="connsiteX4" fmla="*/ 143359 w 1356102"/>
                <a:gd name="connsiteY4" fmla="*/ 58119 h 399081"/>
                <a:gd name="connsiteX5" fmla="*/ 240224 w 1356102"/>
                <a:gd name="connsiteY5" fmla="*/ 58119 h 399081"/>
                <a:gd name="connsiteX6" fmla="*/ 240224 w 1356102"/>
                <a:gd name="connsiteY6" fmla="*/ 96864 h 399081"/>
                <a:gd name="connsiteX7" fmla="*/ 294468 w 1356102"/>
                <a:gd name="connsiteY7" fmla="*/ 96864 h 399081"/>
                <a:gd name="connsiteX8" fmla="*/ 294468 w 1356102"/>
                <a:gd name="connsiteY8" fmla="*/ 131736 h 399081"/>
                <a:gd name="connsiteX9" fmla="*/ 352587 w 1356102"/>
                <a:gd name="connsiteY9" fmla="*/ 131736 h 399081"/>
                <a:gd name="connsiteX10" fmla="*/ 352587 w 1356102"/>
                <a:gd name="connsiteY10" fmla="*/ 158858 h 399081"/>
                <a:gd name="connsiteX11" fmla="*/ 383583 w 1356102"/>
                <a:gd name="connsiteY11" fmla="*/ 158858 h 399081"/>
                <a:gd name="connsiteX12" fmla="*/ 383583 w 1356102"/>
                <a:gd name="connsiteY12" fmla="*/ 174356 h 399081"/>
                <a:gd name="connsiteX13" fmla="*/ 441702 w 1356102"/>
                <a:gd name="connsiteY13" fmla="*/ 174356 h 399081"/>
                <a:gd name="connsiteX14" fmla="*/ 441702 w 1356102"/>
                <a:gd name="connsiteY14" fmla="*/ 197603 h 399081"/>
                <a:gd name="connsiteX15" fmla="*/ 534692 w 1356102"/>
                <a:gd name="connsiteY15" fmla="*/ 197603 h 399081"/>
                <a:gd name="connsiteX16" fmla="*/ 534692 w 1356102"/>
                <a:gd name="connsiteY16" fmla="*/ 220851 h 399081"/>
                <a:gd name="connsiteX17" fmla="*/ 600559 w 1356102"/>
                <a:gd name="connsiteY17" fmla="*/ 220851 h 399081"/>
                <a:gd name="connsiteX18" fmla="*/ 600559 w 1356102"/>
                <a:gd name="connsiteY18" fmla="*/ 244098 h 399081"/>
                <a:gd name="connsiteX19" fmla="*/ 689675 w 1356102"/>
                <a:gd name="connsiteY19" fmla="*/ 244098 h 399081"/>
                <a:gd name="connsiteX20" fmla="*/ 689675 w 1356102"/>
                <a:gd name="connsiteY20" fmla="*/ 267346 h 399081"/>
                <a:gd name="connsiteX21" fmla="*/ 743919 w 1356102"/>
                <a:gd name="connsiteY21" fmla="*/ 267346 h 399081"/>
                <a:gd name="connsiteX22" fmla="*/ 743919 w 1356102"/>
                <a:gd name="connsiteY22" fmla="*/ 306091 h 399081"/>
                <a:gd name="connsiteX23" fmla="*/ 809787 w 1356102"/>
                <a:gd name="connsiteY23" fmla="*/ 306091 h 399081"/>
                <a:gd name="connsiteX24" fmla="*/ 809787 w 1356102"/>
                <a:gd name="connsiteY24" fmla="*/ 313841 h 399081"/>
                <a:gd name="connsiteX25" fmla="*/ 1050010 w 1356102"/>
                <a:gd name="connsiteY25" fmla="*/ 313841 h 399081"/>
                <a:gd name="connsiteX26" fmla="*/ 1050010 w 1356102"/>
                <a:gd name="connsiteY26" fmla="*/ 325464 h 399081"/>
                <a:gd name="connsiteX27" fmla="*/ 1108129 w 1356102"/>
                <a:gd name="connsiteY27" fmla="*/ 325464 h 399081"/>
                <a:gd name="connsiteX28" fmla="*/ 1108129 w 1356102"/>
                <a:gd name="connsiteY28" fmla="*/ 348712 h 399081"/>
                <a:gd name="connsiteX29" fmla="*/ 1185620 w 1356102"/>
                <a:gd name="connsiteY29" fmla="*/ 348712 h 399081"/>
                <a:gd name="connsiteX30" fmla="*/ 1185620 w 1356102"/>
                <a:gd name="connsiteY30" fmla="*/ 348712 h 399081"/>
                <a:gd name="connsiteX31" fmla="*/ 1216616 w 1356102"/>
                <a:gd name="connsiteY31" fmla="*/ 379708 h 399081"/>
                <a:gd name="connsiteX32" fmla="*/ 1224366 w 1356102"/>
                <a:gd name="connsiteY32" fmla="*/ 387458 h 399081"/>
                <a:gd name="connsiteX33" fmla="*/ 1301858 w 1356102"/>
                <a:gd name="connsiteY33" fmla="*/ 387458 h 399081"/>
                <a:gd name="connsiteX34" fmla="*/ 1301858 w 1356102"/>
                <a:gd name="connsiteY34" fmla="*/ 399081 h 399081"/>
                <a:gd name="connsiteX35" fmla="*/ 1356102 w 1356102"/>
                <a:gd name="connsiteY35" fmla="*/ 399081 h 39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56102" h="399081">
                  <a:moveTo>
                    <a:pt x="0" y="0"/>
                  </a:moveTo>
                  <a:lnTo>
                    <a:pt x="61993" y="0"/>
                  </a:lnTo>
                  <a:lnTo>
                    <a:pt x="61993" y="46495"/>
                  </a:lnTo>
                  <a:lnTo>
                    <a:pt x="143359" y="46495"/>
                  </a:lnTo>
                  <a:lnTo>
                    <a:pt x="143359" y="58119"/>
                  </a:lnTo>
                  <a:lnTo>
                    <a:pt x="240224" y="58119"/>
                  </a:lnTo>
                  <a:lnTo>
                    <a:pt x="240224" y="96864"/>
                  </a:lnTo>
                  <a:lnTo>
                    <a:pt x="294468" y="96864"/>
                  </a:lnTo>
                  <a:lnTo>
                    <a:pt x="294468" y="131736"/>
                  </a:lnTo>
                  <a:lnTo>
                    <a:pt x="352587" y="131736"/>
                  </a:lnTo>
                  <a:lnTo>
                    <a:pt x="352587" y="158858"/>
                  </a:lnTo>
                  <a:lnTo>
                    <a:pt x="383583" y="158858"/>
                  </a:lnTo>
                  <a:lnTo>
                    <a:pt x="383583" y="174356"/>
                  </a:lnTo>
                  <a:lnTo>
                    <a:pt x="441702" y="174356"/>
                  </a:lnTo>
                  <a:lnTo>
                    <a:pt x="441702" y="197603"/>
                  </a:lnTo>
                  <a:lnTo>
                    <a:pt x="534692" y="197603"/>
                  </a:lnTo>
                  <a:lnTo>
                    <a:pt x="534692" y="220851"/>
                  </a:lnTo>
                  <a:lnTo>
                    <a:pt x="600559" y="220851"/>
                  </a:lnTo>
                  <a:lnTo>
                    <a:pt x="600559" y="244098"/>
                  </a:lnTo>
                  <a:lnTo>
                    <a:pt x="689675" y="244098"/>
                  </a:lnTo>
                  <a:lnTo>
                    <a:pt x="689675" y="267346"/>
                  </a:lnTo>
                  <a:lnTo>
                    <a:pt x="743919" y="267346"/>
                  </a:lnTo>
                  <a:lnTo>
                    <a:pt x="743919" y="306091"/>
                  </a:lnTo>
                  <a:lnTo>
                    <a:pt x="809787" y="306091"/>
                  </a:lnTo>
                  <a:lnTo>
                    <a:pt x="809787" y="313841"/>
                  </a:lnTo>
                  <a:lnTo>
                    <a:pt x="1050010" y="313841"/>
                  </a:lnTo>
                  <a:lnTo>
                    <a:pt x="1050010" y="325464"/>
                  </a:lnTo>
                  <a:lnTo>
                    <a:pt x="1108129" y="325464"/>
                  </a:lnTo>
                  <a:lnTo>
                    <a:pt x="1108129" y="348712"/>
                  </a:lnTo>
                  <a:lnTo>
                    <a:pt x="1185620" y="348712"/>
                  </a:lnTo>
                  <a:lnTo>
                    <a:pt x="1185620" y="348712"/>
                  </a:lnTo>
                  <a:lnTo>
                    <a:pt x="1216616" y="379708"/>
                  </a:lnTo>
                  <a:lnTo>
                    <a:pt x="1224366" y="387458"/>
                  </a:lnTo>
                  <a:lnTo>
                    <a:pt x="1301858" y="387458"/>
                  </a:lnTo>
                  <a:lnTo>
                    <a:pt x="1301858" y="399081"/>
                  </a:lnTo>
                  <a:lnTo>
                    <a:pt x="1356102" y="399081"/>
                  </a:lnTo>
                </a:path>
              </a:pathLst>
            </a:custGeom>
            <a:noFill/>
            <a:ln w="28575">
              <a:solidFill>
                <a:schemeClr val="accent1"/>
              </a:solidFill>
              <a:miter lim="800000"/>
              <a:headEnd/>
              <a:tailEnd/>
            </a:ln>
          </p:spPr>
          <p:txBody>
            <a:bodyPr rtlCol="0" anchor="ctr"/>
            <a:lstStyle/>
            <a:p>
              <a:pPr algn="ctr"/>
              <a:endParaRPr lang="en-US" dirty="0"/>
            </a:p>
          </p:txBody>
        </p:sp>
      </p:grpSp>
      <p:sp>
        <p:nvSpPr>
          <p:cNvPr id="2177" name="Freeform 2176">
            <a:extLst>
              <a:ext uri="{FF2B5EF4-FFF2-40B4-BE49-F238E27FC236}">
                <a16:creationId xmlns:a16="http://schemas.microsoft.com/office/drawing/2014/main" id="{840E5BD3-2534-A133-618B-68133B35F2DA}"/>
              </a:ext>
            </a:extLst>
          </p:cNvPr>
          <p:cNvSpPr/>
          <p:nvPr/>
        </p:nvSpPr>
        <p:spPr bwMode="auto">
          <a:xfrm>
            <a:off x="4648481" y="1658803"/>
            <a:ext cx="3250770" cy="643180"/>
          </a:xfrm>
          <a:custGeom>
            <a:avLst/>
            <a:gdLst>
              <a:gd name="connsiteX0" fmla="*/ 0 w 3250770"/>
              <a:gd name="connsiteY0" fmla="*/ 0 h 643180"/>
              <a:gd name="connsiteX1" fmla="*/ 54244 w 3250770"/>
              <a:gd name="connsiteY1" fmla="*/ 0 h 643180"/>
              <a:gd name="connsiteX2" fmla="*/ 54244 w 3250770"/>
              <a:gd name="connsiteY2" fmla="*/ 23247 h 643180"/>
              <a:gd name="connsiteX3" fmla="*/ 185980 w 3250770"/>
              <a:gd name="connsiteY3" fmla="*/ 23247 h 643180"/>
              <a:gd name="connsiteX4" fmla="*/ 185980 w 3250770"/>
              <a:gd name="connsiteY4" fmla="*/ 23247 h 643180"/>
              <a:gd name="connsiteX5" fmla="*/ 185980 w 3250770"/>
              <a:gd name="connsiteY5" fmla="*/ 54244 h 643180"/>
              <a:gd name="connsiteX6" fmla="*/ 224726 w 3250770"/>
              <a:gd name="connsiteY6" fmla="*/ 54244 h 643180"/>
              <a:gd name="connsiteX7" fmla="*/ 224726 w 3250770"/>
              <a:gd name="connsiteY7" fmla="*/ 89115 h 643180"/>
              <a:gd name="connsiteX8" fmla="*/ 275095 w 3250770"/>
              <a:gd name="connsiteY8" fmla="*/ 89115 h 643180"/>
              <a:gd name="connsiteX9" fmla="*/ 275095 w 3250770"/>
              <a:gd name="connsiteY9" fmla="*/ 116237 h 643180"/>
              <a:gd name="connsiteX10" fmla="*/ 329339 w 3250770"/>
              <a:gd name="connsiteY10" fmla="*/ 116237 h 643180"/>
              <a:gd name="connsiteX11" fmla="*/ 329339 w 3250770"/>
              <a:gd name="connsiteY11" fmla="*/ 139485 h 643180"/>
              <a:gd name="connsiteX12" fmla="*/ 410705 w 3250770"/>
              <a:gd name="connsiteY12" fmla="*/ 139485 h 643180"/>
              <a:gd name="connsiteX13" fmla="*/ 410705 w 3250770"/>
              <a:gd name="connsiteY13" fmla="*/ 151108 h 643180"/>
              <a:gd name="connsiteX14" fmla="*/ 480448 w 3250770"/>
              <a:gd name="connsiteY14" fmla="*/ 151108 h 643180"/>
              <a:gd name="connsiteX15" fmla="*/ 480448 w 3250770"/>
              <a:gd name="connsiteY15" fmla="*/ 162732 h 643180"/>
              <a:gd name="connsiteX16" fmla="*/ 592810 w 3250770"/>
              <a:gd name="connsiteY16" fmla="*/ 162732 h 643180"/>
              <a:gd name="connsiteX17" fmla="*/ 592810 w 3250770"/>
              <a:gd name="connsiteY17" fmla="*/ 182105 h 643180"/>
              <a:gd name="connsiteX18" fmla="*/ 662553 w 3250770"/>
              <a:gd name="connsiteY18" fmla="*/ 182105 h 643180"/>
              <a:gd name="connsiteX19" fmla="*/ 662553 w 3250770"/>
              <a:gd name="connsiteY19" fmla="*/ 182105 h 643180"/>
              <a:gd name="connsiteX20" fmla="*/ 693550 w 3250770"/>
              <a:gd name="connsiteY20" fmla="*/ 213102 h 643180"/>
              <a:gd name="connsiteX21" fmla="*/ 705173 w 3250770"/>
              <a:gd name="connsiteY21" fmla="*/ 224725 h 643180"/>
              <a:gd name="connsiteX22" fmla="*/ 864031 w 3250770"/>
              <a:gd name="connsiteY22" fmla="*/ 224725 h 643180"/>
              <a:gd name="connsiteX23" fmla="*/ 864031 w 3250770"/>
              <a:gd name="connsiteY23" fmla="*/ 240224 h 643180"/>
              <a:gd name="connsiteX24" fmla="*/ 914400 w 3250770"/>
              <a:gd name="connsiteY24" fmla="*/ 240224 h 643180"/>
              <a:gd name="connsiteX25" fmla="*/ 914400 w 3250770"/>
              <a:gd name="connsiteY25" fmla="*/ 240224 h 643180"/>
              <a:gd name="connsiteX26" fmla="*/ 914400 w 3250770"/>
              <a:gd name="connsiteY26" fmla="*/ 259597 h 643180"/>
              <a:gd name="connsiteX27" fmla="*/ 1019014 w 3250770"/>
              <a:gd name="connsiteY27" fmla="*/ 259597 h 643180"/>
              <a:gd name="connsiteX28" fmla="*/ 1019014 w 3250770"/>
              <a:gd name="connsiteY28" fmla="*/ 275095 h 643180"/>
              <a:gd name="connsiteX29" fmla="*/ 1069383 w 3250770"/>
              <a:gd name="connsiteY29" fmla="*/ 275095 h 643180"/>
              <a:gd name="connsiteX30" fmla="*/ 1069383 w 3250770"/>
              <a:gd name="connsiteY30" fmla="*/ 290593 h 643180"/>
              <a:gd name="connsiteX31" fmla="*/ 1150749 w 3250770"/>
              <a:gd name="connsiteY31" fmla="*/ 290593 h 643180"/>
              <a:gd name="connsiteX32" fmla="*/ 1150749 w 3250770"/>
              <a:gd name="connsiteY32" fmla="*/ 298342 h 643180"/>
              <a:gd name="connsiteX33" fmla="*/ 1212743 w 3250770"/>
              <a:gd name="connsiteY33" fmla="*/ 298342 h 643180"/>
              <a:gd name="connsiteX34" fmla="*/ 1220492 w 3250770"/>
              <a:gd name="connsiteY34" fmla="*/ 306091 h 643180"/>
              <a:gd name="connsiteX35" fmla="*/ 1441343 w 3250770"/>
              <a:gd name="connsiteY35" fmla="*/ 306091 h 643180"/>
              <a:gd name="connsiteX36" fmla="*/ 1441343 w 3250770"/>
              <a:gd name="connsiteY36" fmla="*/ 348712 h 643180"/>
              <a:gd name="connsiteX37" fmla="*/ 1580827 w 3250770"/>
              <a:gd name="connsiteY37" fmla="*/ 348712 h 643180"/>
              <a:gd name="connsiteX38" fmla="*/ 1588577 w 3250770"/>
              <a:gd name="connsiteY38" fmla="*/ 356462 h 643180"/>
              <a:gd name="connsiteX39" fmla="*/ 1697065 w 3250770"/>
              <a:gd name="connsiteY39" fmla="*/ 356462 h 643180"/>
              <a:gd name="connsiteX40" fmla="*/ 1697065 w 3250770"/>
              <a:gd name="connsiteY40" fmla="*/ 383583 h 643180"/>
              <a:gd name="connsiteX41" fmla="*/ 1805553 w 3250770"/>
              <a:gd name="connsiteY41" fmla="*/ 383583 h 643180"/>
              <a:gd name="connsiteX42" fmla="*/ 1824926 w 3250770"/>
              <a:gd name="connsiteY42" fmla="*/ 402956 h 643180"/>
              <a:gd name="connsiteX43" fmla="*/ 1948912 w 3250770"/>
              <a:gd name="connsiteY43" fmla="*/ 402956 h 643180"/>
              <a:gd name="connsiteX44" fmla="*/ 1948912 w 3250770"/>
              <a:gd name="connsiteY44" fmla="*/ 441702 h 643180"/>
              <a:gd name="connsiteX45" fmla="*/ 1948912 w 3250770"/>
              <a:gd name="connsiteY45" fmla="*/ 441702 h 643180"/>
              <a:gd name="connsiteX46" fmla="*/ 1983783 w 3250770"/>
              <a:gd name="connsiteY46" fmla="*/ 441702 h 643180"/>
              <a:gd name="connsiteX47" fmla="*/ 1983783 w 3250770"/>
              <a:gd name="connsiteY47" fmla="*/ 480447 h 643180"/>
              <a:gd name="connsiteX48" fmla="*/ 2034153 w 3250770"/>
              <a:gd name="connsiteY48" fmla="*/ 480447 h 643180"/>
              <a:gd name="connsiteX49" fmla="*/ 2034153 w 3250770"/>
              <a:gd name="connsiteY49" fmla="*/ 530817 h 643180"/>
              <a:gd name="connsiteX50" fmla="*/ 2146516 w 3250770"/>
              <a:gd name="connsiteY50" fmla="*/ 530817 h 643180"/>
              <a:gd name="connsiteX51" fmla="*/ 2146516 w 3250770"/>
              <a:gd name="connsiteY51" fmla="*/ 554064 h 643180"/>
              <a:gd name="connsiteX52" fmla="*/ 2200760 w 3250770"/>
              <a:gd name="connsiteY52" fmla="*/ 554064 h 643180"/>
              <a:gd name="connsiteX53" fmla="*/ 2200760 w 3250770"/>
              <a:gd name="connsiteY53" fmla="*/ 581186 h 643180"/>
              <a:gd name="connsiteX54" fmla="*/ 2320871 w 3250770"/>
              <a:gd name="connsiteY54" fmla="*/ 581186 h 643180"/>
              <a:gd name="connsiteX55" fmla="*/ 2320871 w 3250770"/>
              <a:gd name="connsiteY55" fmla="*/ 581186 h 643180"/>
              <a:gd name="connsiteX56" fmla="*/ 2320871 w 3250770"/>
              <a:gd name="connsiteY56" fmla="*/ 604434 h 643180"/>
              <a:gd name="connsiteX57" fmla="*/ 2413861 w 3250770"/>
              <a:gd name="connsiteY57" fmla="*/ 604434 h 643180"/>
              <a:gd name="connsiteX58" fmla="*/ 2413861 w 3250770"/>
              <a:gd name="connsiteY58" fmla="*/ 643180 h 643180"/>
              <a:gd name="connsiteX59" fmla="*/ 3250770 w 3250770"/>
              <a:gd name="connsiteY59" fmla="*/ 643180 h 64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50770" h="643180">
                <a:moveTo>
                  <a:pt x="0" y="0"/>
                </a:moveTo>
                <a:lnTo>
                  <a:pt x="54244" y="0"/>
                </a:lnTo>
                <a:lnTo>
                  <a:pt x="54244" y="23247"/>
                </a:lnTo>
                <a:lnTo>
                  <a:pt x="185980" y="23247"/>
                </a:lnTo>
                <a:lnTo>
                  <a:pt x="185980" y="23247"/>
                </a:lnTo>
                <a:lnTo>
                  <a:pt x="185980" y="54244"/>
                </a:lnTo>
                <a:lnTo>
                  <a:pt x="224726" y="54244"/>
                </a:lnTo>
                <a:lnTo>
                  <a:pt x="224726" y="89115"/>
                </a:lnTo>
                <a:lnTo>
                  <a:pt x="275095" y="89115"/>
                </a:lnTo>
                <a:lnTo>
                  <a:pt x="275095" y="116237"/>
                </a:lnTo>
                <a:lnTo>
                  <a:pt x="329339" y="116237"/>
                </a:lnTo>
                <a:lnTo>
                  <a:pt x="329339" y="139485"/>
                </a:lnTo>
                <a:lnTo>
                  <a:pt x="410705" y="139485"/>
                </a:lnTo>
                <a:lnTo>
                  <a:pt x="410705" y="151108"/>
                </a:lnTo>
                <a:lnTo>
                  <a:pt x="480448" y="151108"/>
                </a:lnTo>
                <a:lnTo>
                  <a:pt x="480448" y="162732"/>
                </a:lnTo>
                <a:lnTo>
                  <a:pt x="592810" y="162732"/>
                </a:lnTo>
                <a:lnTo>
                  <a:pt x="592810" y="182105"/>
                </a:lnTo>
                <a:lnTo>
                  <a:pt x="662553" y="182105"/>
                </a:lnTo>
                <a:lnTo>
                  <a:pt x="662553" y="182105"/>
                </a:lnTo>
                <a:lnTo>
                  <a:pt x="693550" y="213102"/>
                </a:lnTo>
                <a:lnTo>
                  <a:pt x="705173" y="224725"/>
                </a:lnTo>
                <a:lnTo>
                  <a:pt x="864031" y="224725"/>
                </a:lnTo>
                <a:lnTo>
                  <a:pt x="864031" y="240224"/>
                </a:lnTo>
                <a:lnTo>
                  <a:pt x="914400" y="240224"/>
                </a:lnTo>
                <a:lnTo>
                  <a:pt x="914400" y="240224"/>
                </a:lnTo>
                <a:lnTo>
                  <a:pt x="914400" y="259597"/>
                </a:lnTo>
                <a:lnTo>
                  <a:pt x="1019014" y="259597"/>
                </a:lnTo>
                <a:lnTo>
                  <a:pt x="1019014" y="275095"/>
                </a:lnTo>
                <a:lnTo>
                  <a:pt x="1069383" y="275095"/>
                </a:lnTo>
                <a:lnTo>
                  <a:pt x="1069383" y="290593"/>
                </a:lnTo>
                <a:lnTo>
                  <a:pt x="1150749" y="290593"/>
                </a:lnTo>
                <a:lnTo>
                  <a:pt x="1150749" y="298342"/>
                </a:lnTo>
                <a:lnTo>
                  <a:pt x="1212743" y="298342"/>
                </a:lnTo>
                <a:lnTo>
                  <a:pt x="1220492" y="306091"/>
                </a:lnTo>
                <a:lnTo>
                  <a:pt x="1441343" y="306091"/>
                </a:lnTo>
                <a:lnTo>
                  <a:pt x="1441343" y="348712"/>
                </a:lnTo>
                <a:lnTo>
                  <a:pt x="1580827" y="348712"/>
                </a:lnTo>
                <a:lnTo>
                  <a:pt x="1588577" y="356462"/>
                </a:lnTo>
                <a:lnTo>
                  <a:pt x="1697065" y="356462"/>
                </a:lnTo>
                <a:lnTo>
                  <a:pt x="1697065" y="383583"/>
                </a:lnTo>
                <a:lnTo>
                  <a:pt x="1805553" y="383583"/>
                </a:lnTo>
                <a:lnTo>
                  <a:pt x="1824926" y="402956"/>
                </a:lnTo>
                <a:lnTo>
                  <a:pt x="1948912" y="402956"/>
                </a:lnTo>
                <a:lnTo>
                  <a:pt x="1948912" y="441702"/>
                </a:lnTo>
                <a:lnTo>
                  <a:pt x="1948912" y="441702"/>
                </a:lnTo>
                <a:lnTo>
                  <a:pt x="1983783" y="441702"/>
                </a:lnTo>
                <a:lnTo>
                  <a:pt x="1983783" y="480447"/>
                </a:lnTo>
                <a:lnTo>
                  <a:pt x="2034153" y="480447"/>
                </a:lnTo>
                <a:lnTo>
                  <a:pt x="2034153" y="530817"/>
                </a:lnTo>
                <a:lnTo>
                  <a:pt x="2146516" y="530817"/>
                </a:lnTo>
                <a:lnTo>
                  <a:pt x="2146516" y="554064"/>
                </a:lnTo>
                <a:lnTo>
                  <a:pt x="2200760" y="554064"/>
                </a:lnTo>
                <a:lnTo>
                  <a:pt x="2200760" y="581186"/>
                </a:lnTo>
                <a:lnTo>
                  <a:pt x="2320871" y="581186"/>
                </a:lnTo>
                <a:lnTo>
                  <a:pt x="2320871" y="581186"/>
                </a:lnTo>
                <a:lnTo>
                  <a:pt x="2320871" y="604434"/>
                </a:lnTo>
                <a:lnTo>
                  <a:pt x="2413861" y="604434"/>
                </a:lnTo>
                <a:lnTo>
                  <a:pt x="2413861" y="643180"/>
                </a:lnTo>
                <a:lnTo>
                  <a:pt x="3250770" y="643180"/>
                </a:lnTo>
              </a:path>
            </a:pathLst>
          </a:custGeom>
          <a:noFill/>
          <a:ln w="28575">
            <a:solidFill>
              <a:schemeClr val="accent4"/>
            </a:solidFill>
            <a:miter lim="800000"/>
            <a:headEnd/>
            <a:tailEnd/>
          </a:ln>
        </p:spPr>
        <p:txBody>
          <a:bodyPr rtlCol="0" anchor="ctr"/>
          <a:lstStyle/>
          <a:p>
            <a:pPr algn="ctr"/>
            <a:endParaRPr lang="en-US" dirty="0"/>
          </a:p>
        </p:txBody>
      </p:sp>
      <p:sp>
        <p:nvSpPr>
          <p:cNvPr id="2178" name="Freeform 2177">
            <a:extLst>
              <a:ext uri="{FF2B5EF4-FFF2-40B4-BE49-F238E27FC236}">
                <a16:creationId xmlns:a16="http://schemas.microsoft.com/office/drawing/2014/main" id="{FAED8318-6DEF-5131-346F-B4891F6469F8}"/>
              </a:ext>
            </a:extLst>
          </p:cNvPr>
          <p:cNvSpPr/>
          <p:nvPr/>
        </p:nvSpPr>
        <p:spPr bwMode="auto">
          <a:xfrm>
            <a:off x="4652356" y="1670427"/>
            <a:ext cx="3308888" cy="817535"/>
          </a:xfrm>
          <a:custGeom>
            <a:avLst/>
            <a:gdLst>
              <a:gd name="connsiteX0" fmla="*/ 3308888 w 3308888"/>
              <a:gd name="connsiteY0" fmla="*/ 817535 h 817535"/>
              <a:gd name="connsiteX1" fmla="*/ 2692830 w 3308888"/>
              <a:gd name="connsiteY1" fmla="*/ 817535 h 817535"/>
              <a:gd name="connsiteX2" fmla="*/ 2692830 w 3308888"/>
              <a:gd name="connsiteY2" fmla="*/ 778790 h 817535"/>
              <a:gd name="connsiteX3" fmla="*/ 2305373 w 3308888"/>
              <a:gd name="connsiteY3" fmla="*/ 778790 h 817535"/>
              <a:gd name="connsiteX4" fmla="*/ 2305373 w 3308888"/>
              <a:gd name="connsiteY4" fmla="*/ 759417 h 817535"/>
              <a:gd name="connsiteX5" fmla="*/ 2134891 w 3308888"/>
              <a:gd name="connsiteY5" fmla="*/ 759417 h 817535"/>
              <a:gd name="connsiteX6" fmla="*/ 2134891 w 3308888"/>
              <a:gd name="connsiteY6" fmla="*/ 740044 h 817535"/>
              <a:gd name="connsiteX7" fmla="*/ 2088396 w 3308888"/>
              <a:gd name="connsiteY7" fmla="*/ 740044 h 817535"/>
              <a:gd name="connsiteX8" fmla="*/ 2088396 w 3308888"/>
              <a:gd name="connsiteY8" fmla="*/ 724545 h 817535"/>
              <a:gd name="connsiteX9" fmla="*/ 2049651 w 3308888"/>
              <a:gd name="connsiteY9" fmla="*/ 724545 h 817535"/>
              <a:gd name="connsiteX10" fmla="*/ 2049651 w 3308888"/>
              <a:gd name="connsiteY10" fmla="*/ 705173 h 817535"/>
              <a:gd name="connsiteX11" fmla="*/ 1952786 w 3308888"/>
              <a:gd name="connsiteY11" fmla="*/ 705173 h 817535"/>
              <a:gd name="connsiteX12" fmla="*/ 1952786 w 3308888"/>
              <a:gd name="connsiteY12" fmla="*/ 674176 h 817535"/>
              <a:gd name="connsiteX13" fmla="*/ 1906291 w 3308888"/>
              <a:gd name="connsiteY13" fmla="*/ 674176 h 817535"/>
              <a:gd name="connsiteX14" fmla="*/ 1906291 w 3308888"/>
              <a:gd name="connsiteY14" fmla="*/ 635430 h 817535"/>
              <a:gd name="connsiteX15" fmla="*/ 1693190 w 3308888"/>
              <a:gd name="connsiteY15" fmla="*/ 635430 h 817535"/>
              <a:gd name="connsiteX16" fmla="*/ 1693190 w 3308888"/>
              <a:gd name="connsiteY16" fmla="*/ 616057 h 817535"/>
              <a:gd name="connsiteX17" fmla="*/ 1607949 w 3308888"/>
              <a:gd name="connsiteY17" fmla="*/ 616057 h 817535"/>
              <a:gd name="connsiteX18" fmla="*/ 1607949 w 3308888"/>
              <a:gd name="connsiteY18" fmla="*/ 588935 h 817535"/>
              <a:gd name="connsiteX19" fmla="*/ 1518834 w 3308888"/>
              <a:gd name="connsiteY19" fmla="*/ 588935 h 817535"/>
              <a:gd name="connsiteX20" fmla="*/ 1518834 w 3308888"/>
              <a:gd name="connsiteY20" fmla="*/ 588935 h 817535"/>
              <a:gd name="connsiteX21" fmla="*/ 1507210 w 3308888"/>
              <a:gd name="connsiteY21" fmla="*/ 577311 h 817535"/>
              <a:gd name="connsiteX22" fmla="*/ 1468464 w 3308888"/>
              <a:gd name="connsiteY22" fmla="*/ 577311 h 817535"/>
              <a:gd name="connsiteX23" fmla="*/ 1468464 w 3308888"/>
              <a:gd name="connsiteY23" fmla="*/ 554064 h 817535"/>
              <a:gd name="connsiteX24" fmla="*/ 1418095 w 3308888"/>
              <a:gd name="connsiteY24" fmla="*/ 554064 h 817535"/>
              <a:gd name="connsiteX25" fmla="*/ 1418095 w 3308888"/>
              <a:gd name="connsiteY25" fmla="*/ 542440 h 817535"/>
              <a:gd name="connsiteX26" fmla="*/ 1197244 w 3308888"/>
              <a:gd name="connsiteY26" fmla="*/ 542440 h 817535"/>
              <a:gd name="connsiteX27" fmla="*/ 1197244 w 3308888"/>
              <a:gd name="connsiteY27" fmla="*/ 530817 h 817535"/>
              <a:gd name="connsiteX28" fmla="*/ 1146874 w 3308888"/>
              <a:gd name="connsiteY28" fmla="*/ 530817 h 817535"/>
              <a:gd name="connsiteX29" fmla="*/ 1146874 w 3308888"/>
              <a:gd name="connsiteY29" fmla="*/ 495945 h 817535"/>
              <a:gd name="connsiteX30" fmla="*/ 1092630 w 3308888"/>
              <a:gd name="connsiteY30" fmla="*/ 495945 h 817535"/>
              <a:gd name="connsiteX31" fmla="*/ 1092630 w 3308888"/>
              <a:gd name="connsiteY31" fmla="*/ 484322 h 817535"/>
              <a:gd name="connsiteX32" fmla="*/ 1007390 w 3308888"/>
              <a:gd name="connsiteY32" fmla="*/ 484322 h 817535"/>
              <a:gd name="connsiteX33" fmla="*/ 1007390 w 3308888"/>
              <a:gd name="connsiteY33" fmla="*/ 457200 h 817535"/>
              <a:gd name="connsiteX34" fmla="*/ 941522 w 3308888"/>
              <a:gd name="connsiteY34" fmla="*/ 457200 h 817535"/>
              <a:gd name="connsiteX35" fmla="*/ 941522 w 3308888"/>
              <a:gd name="connsiteY35" fmla="*/ 437827 h 817535"/>
              <a:gd name="connsiteX36" fmla="*/ 852407 w 3308888"/>
              <a:gd name="connsiteY36" fmla="*/ 437827 h 817535"/>
              <a:gd name="connsiteX37" fmla="*/ 852407 w 3308888"/>
              <a:gd name="connsiteY37" fmla="*/ 418454 h 817535"/>
              <a:gd name="connsiteX38" fmla="*/ 790413 w 3308888"/>
              <a:gd name="connsiteY38" fmla="*/ 418454 h 817535"/>
              <a:gd name="connsiteX39" fmla="*/ 790413 w 3308888"/>
              <a:gd name="connsiteY39" fmla="*/ 391332 h 817535"/>
              <a:gd name="connsiteX40" fmla="*/ 736169 w 3308888"/>
              <a:gd name="connsiteY40" fmla="*/ 391332 h 817535"/>
              <a:gd name="connsiteX41" fmla="*/ 736169 w 3308888"/>
              <a:gd name="connsiteY41" fmla="*/ 352586 h 817535"/>
              <a:gd name="connsiteX42" fmla="*/ 701298 w 3308888"/>
              <a:gd name="connsiteY42" fmla="*/ 352586 h 817535"/>
              <a:gd name="connsiteX43" fmla="*/ 701298 w 3308888"/>
              <a:gd name="connsiteY43" fmla="*/ 352586 h 817535"/>
              <a:gd name="connsiteX44" fmla="*/ 701298 w 3308888"/>
              <a:gd name="connsiteY44" fmla="*/ 325464 h 817535"/>
              <a:gd name="connsiteX45" fmla="*/ 658678 w 3308888"/>
              <a:gd name="connsiteY45" fmla="*/ 325464 h 817535"/>
              <a:gd name="connsiteX46" fmla="*/ 658678 w 3308888"/>
              <a:gd name="connsiteY46" fmla="*/ 325464 h 817535"/>
              <a:gd name="connsiteX47" fmla="*/ 658678 w 3308888"/>
              <a:gd name="connsiteY47" fmla="*/ 294467 h 817535"/>
              <a:gd name="connsiteX48" fmla="*/ 557939 w 3308888"/>
              <a:gd name="connsiteY48" fmla="*/ 294467 h 817535"/>
              <a:gd name="connsiteX49" fmla="*/ 557939 w 3308888"/>
              <a:gd name="connsiteY49" fmla="*/ 282844 h 817535"/>
              <a:gd name="connsiteX50" fmla="*/ 461074 w 3308888"/>
              <a:gd name="connsiteY50" fmla="*/ 282844 h 817535"/>
              <a:gd name="connsiteX51" fmla="*/ 461074 w 3308888"/>
              <a:gd name="connsiteY51" fmla="*/ 220851 h 817535"/>
              <a:gd name="connsiteX52" fmla="*/ 402956 w 3308888"/>
              <a:gd name="connsiteY52" fmla="*/ 220851 h 817535"/>
              <a:gd name="connsiteX53" fmla="*/ 402956 w 3308888"/>
              <a:gd name="connsiteY53" fmla="*/ 220851 h 817535"/>
              <a:gd name="connsiteX54" fmla="*/ 402956 w 3308888"/>
              <a:gd name="connsiteY54" fmla="*/ 193729 h 817535"/>
              <a:gd name="connsiteX55" fmla="*/ 255722 w 3308888"/>
              <a:gd name="connsiteY55" fmla="*/ 193729 h 817535"/>
              <a:gd name="connsiteX56" fmla="*/ 255722 w 3308888"/>
              <a:gd name="connsiteY56" fmla="*/ 193729 h 817535"/>
              <a:gd name="connsiteX57" fmla="*/ 255722 w 3308888"/>
              <a:gd name="connsiteY57" fmla="*/ 162732 h 817535"/>
              <a:gd name="connsiteX58" fmla="*/ 209227 w 3308888"/>
              <a:gd name="connsiteY58" fmla="*/ 162732 h 817535"/>
              <a:gd name="connsiteX59" fmla="*/ 209227 w 3308888"/>
              <a:gd name="connsiteY59" fmla="*/ 120112 h 817535"/>
              <a:gd name="connsiteX60" fmla="*/ 147234 w 3308888"/>
              <a:gd name="connsiteY60" fmla="*/ 120112 h 817535"/>
              <a:gd name="connsiteX61" fmla="*/ 147234 w 3308888"/>
              <a:gd name="connsiteY61" fmla="*/ 69742 h 817535"/>
              <a:gd name="connsiteX62" fmla="*/ 112363 w 3308888"/>
              <a:gd name="connsiteY62" fmla="*/ 69742 h 817535"/>
              <a:gd name="connsiteX63" fmla="*/ 112363 w 3308888"/>
              <a:gd name="connsiteY63" fmla="*/ 54244 h 817535"/>
              <a:gd name="connsiteX64" fmla="*/ 65868 w 3308888"/>
              <a:gd name="connsiteY64" fmla="*/ 54244 h 817535"/>
              <a:gd name="connsiteX65" fmla="*/ 65868 w 3308888"/>
              <a:gd name="connsiteY65" fmla="*/ 0 h 817535"/>
              <a:gd name="connsiteX66" fmla="*/ 0 w 3308888"/>
              <a:gd name="connsiteY66" fmla="*/ 0 h 81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8888" h="817535">
                <a:moveTo>
                  <a:pt x="3308888" y="817535"/>
                </a:moveTo>
                <a:lnTo>
                  <a:pt x="2692830" y="817535"/>
                </a:lnTo>
                <a:lnTo>
                  <a:pt x="2692830" y="778790"/>
                </a:lnTo>
                <a:lnTo>
                  <a:pt x="2305373" y="778790"/>
                </a:lnTo>
                <a:lnTo>
                  <a:pt x="2305373" y="759417"/>
                </a:lnTo>
                <a:lnTo>
                  <a:pt x="2134891" y="759417"/>
                </a:lnTo>
                <a:lnTo>
                  <a:pt x="2134891" y="740044"/>
                </a:lnTo>
                <a:lnTo>
                  <a:pt x="2088396" y="740044"/>
                </a:lnTo>
                <a:lnTo>
                  <a:pt x="2088396" y="724545"/>
                </a:lnTo>
                <a:lnTo>
                  <a:pt x="2049651" y="724545"/>
                </a:lnTo>
                <a:lnTo>
                  <a:pt x="2049651" y="705173"/>
                </a:lnTo>
                <a:lnTo>
                  <a:pt x="1952786" y="705173"/>
                </a:lnTo>
                <a:lnTo>
                  <a:pt x="1952786" y="674176"/>
                </a:lnTo>
                <a:lnTo>
                  <a:pt x="1906291" y="674176"/>
                </a:lnTo>
                <a:lnTo>
                  <a:pt x="1906291" y="635430"/>
                </a:lnTo>
                <a:lnTo>
                  <a:pt x="1693190" y="635430"/>
                </a:lnTo>
                <a:lnTo>
                  <a:pt x="1693190" y="616057"/>
                </a:lnTo>
                <a:lnTo>
                  <a:pt x="1607949" y="616057"/>
                </a:lnTo>
                <a:lnTo>
                  <a:pt x="1607949" y="588935"/>
                </a:lnTo>
                <a:lnTo>
                  <a:pt x="1518834" y="588935"/>
                </a:lnTo>
                <a:lnTo>
                  <a:pt x="1518834" y="588935"/>
                </a:lnTo>
                <a:lnTo>
                  <a:pt x="1507210" y="577311"/>
                </a:lnTo>
                <a:lnTo>
                  <a:pt x="1468464" y="577311"/>
                </a:lnTo>
                <a:lnTo>
                  <a:pt x="1468464" y="554064"/>
                </a:lnTo>
                <a:lnTo>
                  <a:pt x="1418095" y="554064"/>
                </a:lnTo>
                <a:lnTo>
                  <a:pt x="1418095" y="542440"/>
                </a:lnTo>
                <a:lnTo>
                  <a:pt x="1197244" y="542440"/>
                </a:lnTo>
                <a:lnTo>
                  <a:pt x="1197244" y="530817"/>
                </a:lnTo>
                <a:lnTo>
                  <a:pt x="1146874" y="530817"/>
                </a:lnTo>
                <a:lnTo>
                  <a:pt x="1146874" y="495945"/>
                </a:lnTo>
                <a:lnTo>
                  <a:pt x="1092630" y="495945"/>
                </a:lnTo>
                <a:lnTo>
                  <a:pt x="1092630" y="484322"/>
                </a:lnTo>
                <a:lnTo>
                  <a:pt x="1007390" y="484322"/>
                </a:lnTo>
                <a:lnTo>
                  <a:pt x="1007390" y="457200"/>
                </a:lnTo>
                <a:lnTo>
                  <a:pt x="941522" y="457200"/>
                </a:lnTo>
                <a:lnTo>
                  <a:pt x="941522" y="437827"/>
                </a:lnTo>
                <a:lnTo>
                  <a:pt x="852407" y="437827"/>
                </a:lnTo>
                <a:lnTo>
                  <a:pt x="852407" y="418454"/>
                </a:lnTo>
                <a:lnTo>
                  <a:pt x="790413" y="418454"/>
                </a:lnTo>
                <a:lnTo>
                  <a:pt x="790413" y="391332"/>
                </a:lnTo>
                <a:lnTo>
                  <a:pt x="736169" y="391332"/>
                </a:lnTo>
                <a:lnTo>
                  <a:pt x="736169" y="352586"/>
                </a:lnTo>
                <a:lnTo>
                  <a:pt x="701298" y="352586"/>
                </a:lnTo>
                <a:lnTo>
                  <a:pt x="701298" y="352586"/>
                </a:lnTo>
                <a:lnTo>
                  <a:pt x="701298" y="325464"/>
                </a:lnTo>
                <a:lnTo>
                  <a:pt x="658678" y="325464"/>
                </a:lnTo>
                <a:lnTo>
                  <a:pt x="658678" y="325464"/>
                </a:lnTo>
                <a:lnTo>
                  <a:pt x="658678" y="294467"/>
                </a:lnTo>
                <a:lnTo>
                  <a:pt x="557939" y="294467"/>
                </a:lnTo>
                <a:lnTo>
                  <a:pt x="557939" y="282844"/>
                </a:lnTo>
                <a:lnTo>
                  <a:pt x="461074" y="282844"/>
                </a:lnTo>
                <a:lnTo>
                  <a:pt x="461074" y="220851"/>
                </a:lnTo>
                <a:lnTo>
                  <a:pt x="402956" y="220851"/>
                </a:lnTo>
                <a:lnTo>
                  <a:pt x="402956" y="220851"/>
                </a:lnTo>
                <a:lnTo>
                  <a:pt x="402956" y="193729"/>
                </a:lnTo>
                <a:lnTo>
                  <a:pt x="255722" y="193729"/>
                </a:lnTo>
                <a:lnTo>
                  <a:pt x="255722" y="193729"/>
                </a:lnTo>
                <a:lnTo>
                  <a:pt x="255722" y="162732"/>
                </a:lnTo>
                <a:lnTo>
                  <a:pt x="209227" y="162732"/>
                </a:lnTo>
                <a:lnTo>
                  <a:pt x="209227" y="120112"/>
                </a:lnTo>
                <a:lnTo>
                  <a:pt x="147234" y="120112"/>
                </a:lnTo>
                <a:lnTo>
                  <a:pt x="147234" y="69742"/>
                </a:lnTo>
                <a:lnTo>
                  <a:pt x="112363" y="69742"/>
                </a:lnTo>
                <a:lnTo>
                  <a:pt x="112363" y="54244"/>
                </a:lnTo>
                <a:lnTo>
                  <a:pt x="65868" y="54244"/>
                </a:lnTo>
                <a:lnTo>
                  <a:pt x="65868"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186" name="Group 2185">
            <a:extLst>
              <a:ext uri="{FF2B5EF4-FFF2-40B4-BE49-F238E27FC236}">
                <a16:creationId xmlns:a16="http://schemas.microsoft.com/office/drawing/2014/main" id="{AB94C1C5-CCBA-011C-FEF0-875E471B658E}"/>
              </a:ext>
            </a:extLst>
          </p:cNvPr>
          <p:cNvGrpSpPr/>
          <p:nvPr/>
        </p:nvGrpSpPr>
        <p:grpSpPr>
          <a:xfrm>
            <a:off x="8480782" y="1660282"/>
            <a:ext cx="3293389" cy="290594"/>
            <a:chOff x="8535692" y="1797803"/>
            <a:chExt cx="3293389" cy="290594"/>
          </a:xfrm>
        </p:grpSpPr>
        <p:sp>
          <p:nvSpPr>
            <p:cNvPr id="2183" name="Freeform 2182">
              <a:extLst>
                <a:ext uri="{FF2B5EF4-FFF2-40B4-BE49-F238E27FC236}">
                  <a16:creationId xmlns:a16="http://schemas.microsoft.com/office/drawing/2014/main" id="{C4ED5164-05CD-C88A-D199-A2BC1BFEB301}"/>
                </a:ext>
              </a:extLst>
            </p:cNvPr>
            <p:cNvSpPr/>
            <p:nvPr/>
          </p:nvSpPr>
          <p:spPr bwMode="auto">
            <a:xfrm>
              <a:off x="8535692" y="1797803"/>
              <a:ext cx="821410" cy="120112"/>
            </a:xfrm>
            <a:custGeom>
              <a:avLst/>
              <a:gdLst>
                <a:gd name="connsiteX0" fmla="*/ 0 w 821410"/>
                <a:gd name="connsiteY0" fmla="*/ 0 h 120112"/>
                <a:gd name="connsiteX1" fmla="*/ 174355 w 821410"/>
                <a:gd name="connsiteY1" fmla="*/ 0 h 120112"/>
                <a:gd name="connsiteX2" fmla="*/ 174355 w 821410"/>
                <a:gd name="connsiteY2" fmla="*/ 23248 h 120112"/>
                <a:gd name="connsiteX3" fmla="*/ 309966 w 821410"/>
                <a:gd name="connsiteY3" fmla="*/ 23248 h 120112"/>
                <a:gd name="connsiteX4" fmla="*/ 309966 w 821410"/>
                <a:gd name="connsiteY4" fmla="*/ 61994 h 120112"/>
                <a:gd name="connsiteX5" fmla="*/ 430077 w 821410"/>
                <a:gd name="connsiteY5" fmla="*/ 61994 h 120112"/>
                <a:gd name="connsiteX6" fmla="*/ 430077 w 821410"/>
                <a:gd name="connsiteY6" fmla="*/ 81366 h 120112"/>
                <a:gd name="connsiteX7" fmla="*/ 542440 w 821410"/>
                <a:gd name="connsiteY7" fmla="*/ 81366 h 120112"/>
                <a:gd name="connsiteX8" fmla="*/ 542440 w 821410"/>
                <a:gd name="connsiteY8" fmla="*/ 104614 h 120112"/>
                <a:gd name="connsiteX9" fmla="*/ 623806 w 821410"/>
                <a:gd name="connsiteY9" fmla="*/ 104614 h 120112"/>
                <a:gd name="connsiteX10" fmla="*/ 623806 w 821410"/>
                <a:gd name="connsiteY10" fmla="*/ 120112 h 120112"/>
                <a:gd name="connsiteX11" fmla="*/ 821410 w 821410"/>
                <a:gd name="connsiteY11" fmla="*/ 120112 h 120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1410" h="120112">
                  <a:moveTo>
                    <a:pt x="0" y="0"/>
                  </a:moveTo>
                  <a:lnTo>
                    <a:pt x="174355" y="0"/>
                  </a:lnTo>
                  <a:lnTo>
                    <a:pt x="174355" y="23248"/>
                  </a:lnTo>
                  <a:lnTo>
                    <a:pt x="309966" y="23248"/>
                  </a:lnTo>
                  <a:lnTo>
                    <a:pt x="309966" y="61994"/>
                  </a:lnTo>
                  <a:lnTo>
                    <a:pt x="430077" y="61994"/>
                  </a:lnTo>
                  <a:lnTo>
                    <a:pt x="430077" y="81366"/>
                  </a:lnTo>
                  <a:lnTo>
                    <a:pt x="542440" y="81366"/>
                  </a:lnTo>
                  <a:lnTo>
                    <a:pt x="542440" y="104614"/>
                  </a:lnTo>
                  <a:lnTo>
                    <a:pt x="623806" y="104614"/>
                  </a:lnTo>
                  <a:lnTo>
                    <a:pt x="623806" y="120112"/>
                  </a:lnTo>
                  <a:lnTo>
                    <a:pt x="821410" y="120112"/>
                  </a:lnTo>
                </a:path>
              </a:pathLst>
            </a:custGeom>
            <a:noFill/>
            <a:ln w="28575">
              <a:solidFill>
                <a:schemeClr val="accent3"/>
              </a:solidFill>
              <a:miter lim="800000"/>
              <a:headEnd/>
              <a:tailEnd/>
            </a:ln>
          </p:spPr>
          <p:txBody>
            <a:bodyPr rtlCol="0" anchor="ctr"/>
            <a:lstStyle/>
            <a:p>
              <a:pPr algn="ctr"/>
              <a:endParaRPr lang="en-US" dirty="0"/>
            </a:p>
          </p:txBody>
        </p:sp>
        <p:sp>
          <p:nvSpPr>
            <p:cNvPr id="2184" name="Freeform 2183">
              <a:extLst>
                <a:ext uri="{FF2B5EF4-FFF2-40B4-BE49-F238E27FC236}">
                  <a16:creationId xmlns:a16="http://schemas.microsoft.com/office/drawing/2014/main" id="{8402D774-8854-0512-6528-5EEFE89FE331}"/>
                </a:ext>
              </a:extLst>
            </p:cNvPr>
            <p:cNvSpPr/>
            <p:nvPr/>
          </p:nvSpPr>
          <p:spPr bwMode="auto">
            <a:xfrm>
              <a:off x="9329980" y="1925664"/>
              <a:ext cx="937647" cy="85241"/>
            </a:xfrm>
            <a:custGeom>
              <a:avLst/>
              <a:gdLst>
                <a:gd name="connsiteX0" fmla="*/ 0 w 937647"/>
                <a:gd name="connsiteY0" fmla="*/ 0 h 85241"/>
                <a:gd name="connsiteX1" fmla="*/ 162732 w 937647"/>
                <a:gd name="connsiteY1" fmla="*/ 0 h 85241"/>
                <a:gd name="connsiteX2" fmla="*/ 162732 w 937647"/>
                <a:gd name="connsiteY2" fmla="*/ 23248 h 85241"/>
                <a:gd name="connsiteX3" fmla="*/ 271220 w 937647"/>
                <a:gd name="connsiteY3" fmla="*/ 23248 h 85241"/>
                <a:gd name="connsiteX4" fmla="*/ 286718 w 937647"/>
                <a:gd name="connsiteY4" fmla="*/ 38746 h 85241"/>
                <a:gd name="connsiteX5" fmla="*/ 410705 w 937647"/>
                <a:gd name="connsiteY5" fmla="*/ 38746 h 85241"/>
                <a:gd name="connsiteX6" fmla="*/ 422328 w 937647"/>
                <a:gd name="connsiteY6" fmla="*/ 50369 h 85241"/>
                <a:gd name="connsiteX7" fmla="*/ 771040 w 937647"/>
                <a:gd name="connsiteY7" fmla="*/ 50369 h 85241"/>
                <a:gd name="connsiteX8" fmla="*/ 771040 w 937647"/>
                <a:gd name="connsiteY8" fmla="*/ 85241 h 85241"/>
                <a:gd name="connsiteX9" fmla="*/ 937647 w 937647"/>
                <a:gd name="connsiteY9" fmla="*/ 85241 h 8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47" h="85241">
                  <a:moveTo>
                    <a:pt x="0" y="0"/>
                  </a:moveTo>
                  <a:lnTo>
                    <a:pt x="162732" y="0"/>
                  </a:lnTo>
                  <a:lnTo>
                    <a:pt x="162732" y="23248"/>
                  </a:lnTo>
                  <a:lnTo>
                    <a:pt x="271220" y="23248"/>
                  </a:lnTo>
                  <a:lnTo>
                    <a:pt x="286718" y="38746"/>
                  </a:lnTo>
                  <a:lnTo>
                    <a:pt x="410705" y="38746"/>
                  </a:lnTo>
                  <a:lnTo>
                    <a:pt x="422328" y="50369"/>
                  </a:lnTo>
                  <a:lnTo>
                    <a:pt x="771040" y="50369"/>
                  </a:lnTo>
                  <a:lnTo>
                    <a:pt x="771040" y="85241"/>
                  </a:lnTo>
                  <a:lnTo>
                    <a:pt x="937647" y="85241"/>
                  </a:lnTo>
                </a:path>
              </a:pathLst>
            </a:custGeom>
            <a:noFill/>
            <a:ln w="28575">
              <a:solidFill>
                <a:schemeClr val="accent3"/>
              </a:solidFill>
              <a:miter lim="800000"/>
              <a:headEnd/>
              <a:tailEnd/>
            </a:ln>
          </p:spPr>
          <p:txBody>
            <a:bodyPr rtlCol="0" anchor="ctr"/>
            <a:lstStyle/>
            <a:p>
              <a:pPr algn="ctr"/>
              <a:endParaRPr lang="en-US" dirty="0"/>
            </a:p>
          </p:txBody>
        </p:sp>
        <p:sp>
          <p:nvSpPr>
            <p:cNvPr id="2185" name="Freeform 2184">
              <a:extLst>
                <a:ext uri="{FF2B5EF4-FFF2-40B4-BE49-F238E27FC236}">
                  <a16:creationId xmlns:a16="http://schemas.microsoft.com/office/drawing/2014/main" id="{D332C3CC-A7DA-E648-4744-246A5788C805}"/>
                </a:ext>
              </a:extLst>
            </p:cNvPr>
            <p:cNvSpPr/>
            <p:nvPr/>
          </p:nvSpPr>
          <p:spPr bwMode="auto">
            <a:xfrm>
              <a:off x="10263753" y="2022529"/>
              <a:ext cx="1565328" cy="65868"/>
            </a:xfrm>
            <a:custGeom>
              <a:avLst/>
              <a:gdLst>
                <a:gd name="connsiteX0" fmla="*/ 0 w 1565328"/>
                <a:gd name="connsiteY0" fmla="*/ 0 h 65868"/>
                <a:gd name="connsiteX1" fmla="*/ 89115 w 1565328"/>
                <a:gd name="connsiteY1" fmla="*/ 0 h 65868"/>
                <a:gd name="connsiteX2" fmla="*/ 89115 w 1565328"/>
                <a:gd name="connsiteY2" fmla="*/ 23247 h 65868"/>
                <a:gd name="connsiteX3" fmla="*/ 259596 w 1565328"/>
                <a:gd name="connsiteY3" fmla="*/ 23247 h 65868"/>
                <a:gd name="connsiteX4" fmla="*/ 259596 w 1565328"/>
                <a:gd name="connsiteY4" fmla="*/ 23247 h 65868"/>
                <a:gd name="connsiteX5" fmla="*/ 259596 w 1565328"/>
                <a:gd name="connsiteY5" fmla="*/ 23247 h 65868"/>
                <a:gd name="connsiteX6" fmla="*/ 259596 w 1565328"/>
                <a:gd name="connsiteY6" fmla="*/ 54244 h 65868"/>
                <a:gd name="connsiteX7" fmla="*/ 356461 w 1565328"/>
                <a:gd name="connsiteY7" fmla="*/ 54244 h 65868"/>
                <a:gd name="connsiteX8" fmla="*/ 356461 w 1565328"/>
                <a:gd name="connsiteY8" fmla="*/ 65868 h 65868"/>
                <a:gd name="connsiteX9" fmla="*/ 1565328 w 1565328"/>
                <a:gd name="connsiteY9" fmla="*/ 65868 h 65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5328" h="65868">
                  <a:moveTo>
                    <a:pt x="0" y="0"/>
                  </a:moveTo>
                  <a:lnTo>
                    <a:pt x="89115" y="0"/>
                  </a:lnTo>
                  <a:lnTo>
                    <a:pt x="89115" y="23247"/>
                  </a:lnTo>
                  <a:lnTo>
                    <a:pt x="259596" y="23247"/>
                  </a:lnTo>
                  <a:lnTo>
                    <a:pt x="259596" y="23247"/>
                  </a:lnTo>
                  <a:lnTo>
                    <a:pt x="259596" y="23247"/>
                  </a:lnTo>
                  <a:lnTo>
                    <a:pt x="259596" y="54244"/>
                  </a:lnTo>
                  <a:lnTo>
                    <a:pt x="356461" y="54244"/>
                  </a:lnTo>
                  <a:lnTo>
                    <a:pt x="356461" y="65868"/>
                  </a:lnTo>
                  <a:lnTo>
                    <a:pt x="1565328" y="65868"/>
                  </a:lnTo>
                </a:path>
              </a:pathLst>
            </a:custGeom>
            <a:noFill/>
            <a:ln w="28575">
              <a:solidFill>
                <a:schemeClr val="accent3"/>
              </a:solidFill>
              <a:miter lim="800000"/>
              <a:headEnd/>
              <a:tailEnd/>
            </a:ln>
          </p:spPr>
          <p:txBody>
            <a:bodyPr rtlCol="0" anchor="ctr"/>
            <a:lstStyle/>
            <a:p>
              <a:pPr algn="ctr"/>
              <a:endParaRPr lang="en-US" dirty="0"/>
            </a:p>
          </p:txBody>
        </p:sp>
      </p:grpSp>
      <p:grpSp>
        <p:nvGrpSpPr>
          <p:cNvPr id="2252" name="Group 2251">
            <a:extLst>
              <a:ext uri="{FF2B5EF4-FFF2-40B4-BE49-F238E27FC236}">
                <a16:creationId xmlns:a16="http://schemas.microsoft.com/office/drawing/2014/main" id="{DB2E881F-0A6C-9391-0200-D07FBF99FAB6}"/>
              </a:ext>
            </a:extLst>
          </p:cNvPr>
          <p:cNvGrpSpPr/>
          <p:nvPr/>
        </p:nvGrpSpPr>
        <p:grpSpPr>
          <a:xfrm>
            <a:off x="1049110" y="1696851"/>
            <a:ext cx="3054777" cy="915944"/>
            <a:chOff x="1049110" y="1839726"/>
            <a:chExt cx="3054777" cy="915944"/>
          </a:xfrm>
        </p:grpSpPr>
        <p:sp>
          <p:nvSpPr>
            <p:cNvPr id="2190" name="TextBox 2189">
              <a:extLst>
                <a:ext uri="{FF2B5EF4-FFF2-40B4-BE49-F238E27FC236}">
                  <a16:creationId xmlns:a16="http://schemas.microsoft.com/office/drawing/2014/main" id="{3673DE92-D915-4D50-FE7A-A3EFCE6E705E}"/>
                </a:ext>
              </a:extLst>
            </p:cNvPr>
            <p:cNvSpPr txBox="1"/>
            <p:nvPr/>
          </p:nvSpPr>
          <p:spPr bwMode="auto">
            <a:xfrm>
              <a:off x="1049110" y="183972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1" name="TextBox 2190">
              <a:extLst>
                <a:ext uri="{FF2B5EF4-FFF2-40B4-BE49-F238E27FC236}">
                  <a16:creationId xmlns:a16="http://schemas.microsoft.com/office/drawing/2014/main" id="{CE4BB323-F2F1-4973-1FD2-679B33195105}"/>
                </a:ext>
              </a:extLst>
            </p:cNvPr>
            <p:cNvSpPr txBox="1"/>
            <p:nvPr/>
          </p:nvSpPr>
          <p:spPr bwMode="auto">
            <a:xfrm>
              <a:off x="1739245" y="211863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2" name="TextBox 2191">
              <a:extLst>
                <a:ext uri="{FF2B5EF4-FFF2-40B4-BE49-F238E27FC236}">
                  <a16:creationId xmlns:a16="http://schemas.microsoft.com/office/drawing/2014/main" id="{B4057C6D-CD94-2B16-87CA-3D2B58233E00}"/>
                </a:ext>
              </a:extLst>
            </p:cNvPr>
            <p:cNvSpPr txBox="1"/>
            <p:nvPr/>
          </p:nvSpPr>
          <p:spPr bwMode="auto">
            <a:xfrm>
              <a:off x="1801315" y="213748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3" name="TextBox 2192">
              <a:extLst>
                <a:ext uri="{FF2B5EF4-FFF2-40B4-BE49-F238E27FC236}">
                  <a16:creationId xmlns:a16="http://schemas.microsoft.com/office/drawing/2014/main" id="{D487E441-5D80-0AE6-B09D-7F0A44408656}"/>
                </a:ext>
              </a:extLst>
            </p:cNvPr>
            <p:cNvSpPr txBox="1"/>
            <p:nvPr/>
          </p:nvSpPr>
          <p:spPr bwMode="auto">
            <a:xfrm>
              <a:off x="1828249" y="21374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4" name="TextBox 2193">
              <a:extLst>
                <a:ext uri="{FF2B5EF4-FFF2-40B4-BE49-F238E27FC236}">
                  <a16:creationId xmlns:a16="http://schemas.microsoft.com/office/drawing/2014/main" id="{821E3F55-EAAF-FF71-CB68-8203F2CA3C91}"/>
                </a:ext>
              </a:extLst>
            </p:cNvPr>
            <p:cNvSpPr txBox="1"/>
            <p:nvPr/>
          </p:nvSpPr>
          <p:spPr bwMode="auto">
            <a:xfrm>
              <a:off x="1904276" y="218970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5" name="TextBox 2194">
              <a:extLst>
                <a:ext uri="{FF2B5EF4-FFF2-40B4-BE49-F238E27FC236}">
                  <a16:creationId xmlns:a16="http://schemas.microsoft.com/office/drawing/2014/main" id="{AE1DEA40-591B-E90C-9D85-F7F4ACA21C5B}"/>
                </a:ext>
              </a:extLst>
            </p:cNvPr>
            <p:cNvSpPr txBox="1"/>
            <p:nvPr/>
          </p:nvSpPr>
          <p:spPr bwMode="auto">
            <a:xfrm>
              <a:off x="2001872" y="219171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6" name="TextBox 2195">
              <a:extLst>
                <a:ext uri="{FF2B5EF4-FFF2-40B4-BE49-F238E27FC236}">
                  <a16:creationId xmlns:a16="http://schemas.microsoft.com/office/drawing/2014/main" id="{3FDF5DB6-F968-BD1D-DFE2-304280B6A693}"/>
                </a:ext>
              </a:extLst>
            </p:cNvPr>
            <p:cNvSpPr txBox="1"/>
            <p:nvPr/>
          </p:nvSpPr>
          <p:spPr bwMode="auto">
            <a:xfrm>
              <a:off x="2133349" y="218977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7" name="TextBox 2196">
              <a:extLst>
                <a:ext uri="{FF2B5EF4-FFF2-40B4-BE49-F238E27FC236}">
                  <a16:creationId xmlns:a16="http://schemas.microsoft.com/office/drawing/2014/main" id="{CD1449B9-36D7-F0D2-2AFE-28889B946486}"/>
                </a:ext>
              </a:extLst>
            </p:cNvPr>
            <p:cNvSpPr txBox="1"/>
            <p:nvPr/>
          </p:nvSpPr>
          <p:spPr bwMode="auto">
            <a:xfrm>
              <a:off x="2030772" y="218925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8" name="TextBox 2197">
              <a:extLst>
                <a:ext uri="{FF2B5EF4-FFF2-40B4-BE49-F238E27FC236}">
                  <a16:creationId xmlns:a16="http://schemas.microsoft.com/office/drawing/2014/main" id="{43D6E4EE-79DB-F6E0-6488-B1AF9E99D15A}"/>
                </a:ext>
              </a:extLst>
            </p:cNvPr>
            <p:cNvSpPr txBox="1"/>
            <p:nvPr/>
          </p:nvSpPr>
          <p:spPr bwMode="auto">
            <a:xfrm>
              <a:off x="2049293" y="219171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199" name="TextBox 2198">
              <a:extLst>
                <a:ext uri="{FF2B5EF4-FFF2-40B4-BE49-F238E27FC236}">
                  <a16:creationId xmlns:a16="http://schemas.microsoft.com/office/drawing/2014/main" id="{933A9E8B-3999-4C60-8AD8-13792C2662A9}"/>
                </a:ext>
              </a:extLst>
            </p:cNvPr>
            <p:cNvSpPr txBox="1"/>
            <p:nvPr/>
          </p:nvSpPr>
          <p:spPr bwMode="auto">
            <a:xfrm>
              <a:off x="2067793" y="219222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0" name="TextBox 2199">
              <a:extLst>
                <a:ext uri="{FF2B5EF4-FFF2-40B4-BE49-F238E27FC236}">
                  <a16:creationId xmlns:a16="http://schemas.microsoft.com/office/drawing/2014/main" id="{95978DE0-B6F3-DA22-66D9-CB2B19764D02}"/>
                </a:ext>
              </a:extLst>
            </p:cNvPr>
            <p:cNvSpPr txBox="1"/>
            <p:nvPr/>
          </p:nvSpPr>
          <p:spPr bwMode="auto">
            <a:xfrm>
              <a:off x="2101379" y="219215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1" name="TextBox 2200">
              <a:extLst>
                <a:ext uri="{FF2B5EF4-FFF2-40B4-BE49-F238E27FC236}">
                  <a16:creationId xmlns:a16="http://schemas.microsoft.com/office/drawing/2014/main" id="{5E750C3F-4625-ACD4-35CF-2041D1D8ABFA}"/>
                </a:ext>
              </a:extLst>
            </p:cNvPr>
            <p:cNvSpPr txBox="1"/>
            <p:nvPr/>
          </p:nvSpPr>
          <p:spPr bwMode="auto">
            <a:xfrm>
              <a:off x="2190877" y="22017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2" name="TextBox 2201">
              <a:extLst>
                <a:ext uri="{FF2B5EF4-FFF2-40B4-BE49-F238E27FC236}">
                  <a16:creationId xmlns:a16="http://schemas.microsoft.com/office/drawing/2014/main" id="{7B25F7B3-F5AD-1D42-BEF2-DDB37F1B1AAC}"/>
                </a:ext>
              </a:extLst>
            </p:cNvPr>
            <p:cNvSpPr txBox="1"/>
            <p:nvPr/>
          </p:nvSpPr>
          <p:spPr bwMode="auto">
            <a:xfrm>
              <a:off x="2237970"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3" name="TextBox 2202">
              <a:extLst>
                <a:ext uri="{FF2B5EF4-FFF2-40B4-BE49-F238E27FC236}">
                  <a16:creationId xmlns:a16="http://schemas.microsoft.com/office/drawing/2014/main" id="{B7F1C612-4213-5FF7-C995-F84B722D3315}"/>
                </a:ext>
              </a:extLst>
            </p:cNvPr>
            <p:cNvSpPr txBox="1"/>
            <p:nvPr/>
          </p:nvSpPr>
          <p:spPr bwMode="auto">
            <a:xfrm>
              <a:off x="2257745"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4" name="TextBox 2203">
              <a:extLst>
                <a:ext uri="{FF2B5EF4-FFF2-40B4-BE49-F238E27FC236}">
                  <a16:creationId xmlns:a16="http://schemas.microsoft.com/office/drawing/2014/main" id="{264A2F11-D0ED-52B7-72B1-F521180B384D}"/>
                </a:ext>
              </a:extLst>
            </p:cNvPr>
            <p:cNvSpPr txBox="1"/>
            <p:nvPr/>
          </p:nvSpPr>
          <p:spPr bwMode="auto">
            <a:xfrm>
              <a:off x="2289021"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5" name="TextBox 2204">
              <a:extLst>
                <a:ext uri="{FF2B5EF4-FFF2-40B4-BE49-F238E27FC236}">
                  <a16:creationId xmlns:a16="http://schemas.microsoft.com/office/drawing/2014/main" id="{A82BF232-E4AF-DC6E-A797-7EB39EF0782E}"/>
                </a:ext>
              </a:extLst>
            </p:cNvPr>
            <p:cNvSpPr txBox="1"/>
            <p:nvPr/>
          </p:nvSpPr>
          <p:spPr bwMode="auto">
            <a:xfrm>
              <a:off x="2333687" y="226099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6" name="TextBox 2205">
              <a:extLst>
                <a:ext uri="{FF2B5EF4-FFF2-40B4-BE49-F238E27FC236}">
                  <a16:creationId xmlns:a16="http://schemas.microsoft.com/office/drawing/2014/main" id="{C14E416A-10E2-1E17-C801-D6B707893F67}"/>
                </a:ext>
              </a:extLst>
            </p:cNvPr>
            <p:cNvSpPr txBox="1"/>
            <p:nvPr/>
          </p:nvSpPr>
          <p:spPr bwMode="auto">
            <a:xfrm>
              <a:off x="2381356" y="226482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7" name="TextBox 2206">
              <a:extLst>
                <a:ext uri="{FF2B5EF4-FFF2-40B4-BE49-F238E27FC236}">
                  <a16:creationId xmlns:a16="http://schemas.microsoft.com/office/drawing/2014/main" id="{890F613F-3105-21AC-3E98-941FD86D15D6}"/>
                </a:ext>
              </a:extLst>
            </p:cNvPr>
            <p:cNvSpPr txBox="1"/>
            <p:nvPr/>
          </p:nvSpPr>
          <p:spPr bwMode="auto">
            <a:xfrm>
              <a:off x="2400218" y="226482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8" name="TextBox 2207">
              <a:extLst>
                <a:ext uri="{FF2B5EF4-FFF2-40B4-BE49-F238E27FC236}">
                  <a16:creationId xmlns:a16="http://schemas.microsoft.com/office/drawing/2014/main" id="{1FD4AEE9-3915-9E68-903C-48B5369DDE29}"/>
                </a:ext>
              </a:extLst>
            </p:cNvPr>
            <p:cNvSpPr txBox="1"/>
            <p:nvPr/>
          </p:nvSpPr>
          <p:spPr bwMode="auto">
            <a:xfrm>
              <a:off x="2434714" y="227435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09" name="TextBox 2208">
              <a:extLst>
                <a:ext uri="{FF2B5EF4-FFF2-40B4-BE49-F238E27FC236}">
                  <a16:creationId xmlns:a16="http://schemas.microsoft.com/office/drawing/2014/main" id="{1C17F07D-2132-7637-BE90-9C63ECA6D107}"/>
                </a:ext>
              </a:extLst>
            </p:cNvPr>
            <p:cNvSpPr txBox="1"/>
            <p:nvPr/>
          </p:nvSpPr>
          <p:spPr bwMode="auto">
            <a:xfrm>
              <a:off x="2450882" y="227435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0" name="TextBox 2209">
              <a:extLst>
                <a:ext uri="{FF2B5EF4-FFF2-40B4-BE49-F238E27FC236}">
                  <a16:creationId xmlns:a16="http://schemas.microsoft.com/office/drawing/2014/main" id="{0A5C9D70-0B27-C788-0DB3-0B243837E55D}"/>
                </a:ext>
              </a:extLst>
            </p:cNvPr>
            <p:cNvSpPr txBox="1"/>
            <p:nvPr/>
          </p:nvSpPr>
          <p:spPr bwMode="auto">
            <a:xfrm>
              <a:off x="2355518" y="225847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1" name="TextBox 2210">
              <a:extLst>
                <a:ext uri="{FF2B5EF4-FFF2-40B4-BE49-F238E27FC236}">
                  <a16:creationId xmlns:a16="http://schemas.microsoft.com/office/drawing/2014/main" id="{B03D960B-EE56-34FB-65E2-F38BA8EA920C}"/>
                </a:ext>
              </a:extLst>
            </p:cNvPr>
            <p:cNvSpPr txBox="1"/>
            <p:nvPr/>
          </p:nvSpPr>
          <p:spPr bwMode="auto">
            <a:xfrm>
              <a:off x="2517610" y="227849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2" name="TextBox 2211">
              <a:extLst>
                <a:ext uri="{FF2B5EF4-FFF2-40B4-BE49-F238E27FC236}">
                  <a16:creationId xmlns:a16="http://schemas.microsoft.com/office/drawing/2014/main" id="{9245E63A-A122-ECAD-E866-14F84E37E814}"/>
                </a:ext>
              </a:extLst>
            </p:cNvPr>
            <p:cNvSpPr txBox="1"/>
            <p:nvPr/>
          </p:nvSpPr>
          <p:spPr bwMode="auto">
            <a:xfrm>
              <a:off x="2470027" y="227359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3" name="TextBox 2212">
              <a:extLst>
                <a:ext uri="{FF2B5EF4-FFF2-40B4-BE49-F238E27FC236}">
                  <a16:creationId xmlns:a16="http://schemas.microsoft.com/office/drawing/2014/main" id="{60868958-622A-2BC0-8485-58B06E56BB34}"/>
                </a:ext>
              </a:extLst>
            </p:cNvPr>
            <p:cNvSpPr txBox="1"/>
            <p:nvPr/>
          </p:nvSpPr>
          <p:spPr bwMode="auto">
            <a:xfrm>
              <a:off x="2486489" y="227435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4" name="TextBox 2213">
              <a:extLst>
                <a:ext uri="{FF2B5EF4-FFF2-40B4-BE49-F238E27FC236}">
                  <a16:creationId xmlns:a16="http://schemas.microsoft.com/office/drawing/2014/main" id="{6F0897AF-8AB1-FA04-52BB-261235F26EA6}"/>
                </a:ext>
              </a:extLst>
            </p:cNvPr>
            <p:cNvSpPr txBox="1"/>
            <p:nvPr/>
          </p:nvSpPr>
          <p:spPr bwMode="auto">
            <a:xfrm>
              <a:off x="2594189" y="227849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5" name="TextBox 2214">
              <a:extLst>
                <a:ext uri="{FF2B5EF4-FFF2-40B4-BE49-F238E27FC236}">
                  <a16:creationId xmlns:a16="http://schemas.microsoft.com/office/drawing/2014/main" id="{524E0BDC-3CB6-D377-EB45-F3FE79AC3580}"/>
                </a:ext>
              </a:extLst>
            </p:cNvPr>
            <p:cNvSpPr txBox="1"/>
            <p:nvPr/>
          </p:nvSpPr>
          <p:spPr bwMode="auto">
            <a:xfrm>
              <a:off x="2608631" y="227994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6" name="TextBox 2215">
              <a:extLst>
                <a:ext uri="{FF2B5EF4-FFF2-40B4-BE49-F238E27FC236}">
                  <a16:creationId xmlns:a16="http://schemas.microsoft.com/office/drawing/2014/main" id="{6311653A-9B1B-E5FC-2118-30F6B64DC13A}"/>
                </a:ext>
              </a:extLst>
            </p:cNvPr>
            <p:cNvSpPr txBox="1"/>
            <p:nvPr/>
          </p:nvSpPr>
          <p:spPr bwMode="auto">
            <a:xfrm>
              <a:off x="2677133"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7" name="TextBox 2216">
              <a:extLst>
                <a:ext uri="{FF2B5EF4-FFF2-40B4-BE49-F238E27FC236}">
                  <a16:creationId xmlns:a16="http://schemas.microsoft.com/office/drawing/2014/main" id="{67ADAF9F-6F0B-DD28-7314-DBED5A2B6C1A}"/>
                </a:ext>
              </a:extLst>
            </p:cNvPr>
            <p:cNvSpPr txBox="1"/>
            <p:nvPr/>
          </p:nvSpPr>
          <p:spPr bwMode="auto">
            <a:xfrm>
              <a:off x="2650113" y="23194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8" name="TextBox 2217">
              <a:extLst>
                <a:ext uri="{FF2B5EF4-FFF2-40B4-BE49-F238E27FC236}">
                  <a16:creationId xmlns:a16="http://schemas.microsoft.com/office/drawing/2014/main" id="{8F5F0FB2-C06B-B478-BDFD-1EAEA2452CFD}"/>
                </a:ext>
              </a:extLst>
            </p:cNvPr>
            <p:cNvSpPr txBox="1"/>
            <p:nvPr/>
          </p:nvSpPr>
          <p:spPr bwMode="auto">
            <a:xfrm>
              <a:off x="2721254" y="23401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19" name="TextBox 2218">
              <a:extLst>
                <a:ext uri="{FF2B5EF4-FFF2-40B4-BE49-F238E27FC236}">
                  <a16:creationId xmlns:a16="http://schemas.microsoft.com/office/drawing/2014/main" id="{9CE3475F-67C0-5FF2-A239-A41C8D98326E}"/>
                </a:ext>
              </a:extLst>
            </p:cNvPr>
            <p:cNvSpPr txBox="1"/>
            <p:nvPr/>
          </p:nvSpPr>
          <p:spPr bwMode="auto">
            <a:xfrm>
              <a:off x="2740346" y="23401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0" name="TextBox 2219">
              <a:extLst>
                <a:ext uri="{FF2B5EF4-FFF2-40B4-BE49-F238E27FC236}">
                  <a16:creationId xmlns:a16="http://schemas.microsoft.com/office/drawing/2014/main" id="{F061EA69-F2D1-023A-3599-26F58B4FE9F7}"/>
                </a:ext>
              </a:extLst>
            </p:cNvPr>
            <p:cNvSpPr txBox="1"/>
            <p:nvPr/>
          </p:nvSpPr>
          <p:spPr bwMode="auto">
            <a:xfrm>
              <a:off x="2759733" y="23401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1" name="TextBox 2220">
              <a:extLst>
                <a:ext uri="{FF2B5EF4-FFF2-40B4-BE49-F238E27FC236}">
                  <a16:creationId xmlns:a16="http://schemas.microsoft.com/office/drawing/2014/main" id="{00AD7789-9C07-82B5-ACEA-C0CE7EF04983}"/>
                </a:ext>
              </a:extLst>
            </p:cNvPr>
            <p:cNvSpPr txBox="1"/>
            <p:nvPr/>
          </p:nvSpPr>
          <p:spPr bwMode="auto">
            <a:xfrm>
              <a:off x="2793422" y="23715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2" name="TextBox 2221">
              <a:extLst>
                <a:ext uri="{FF2B5EF4-FFF2-40B4-BE49-F238E27FC236}">
                  <a16:creationId xmlns:a16="http://schemas.microsoft.com/office/drawing/2014/main" id="{CD879A3A-CFBD-B185-7FAD-FE1026EB7E1B}"/>
                </a:ext>
              </a:extLst>
            </p:cNvPr>
            <p:cNvSpPr txBox="1"/>
            <p:nvPr/>
          </p:nvSpPr>
          <p:spPr bwMode="auto">
            <a:xfrm>
              <a:off x="2862823" y="23921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3" name="TextBox 2222">
              <a:extLst>
                <a:ext uri="{FF2B5EF4-FFF2-40B4-BE49-F238E27FC236}">
                  <a16:creationId xmlns:a16="http://schemas.microsoft.com/office/drawing/2014/main" id="{DB5429EA-66D0-CDA8-CC9D-372D4CE8CCBA}"/>
                </a:ext>
              </a:extLst>
            </p:cNvPr>
            <p:cNvSpPr txBox="1"/>
            <p:nvPr/>
          </p:nvSpPr>
          <p:spPr bwMode="auto">
            <a:xfrm>
              <a:off x="2976709" y="239535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4" name="TextBox 2223">
              <a:extLst>
                <a:ext uri="{FF2B5EF4-FFF2-40B4-BE49-F238E27FC236}">
                  <a16:creationId xmlns:a16="http://schemas.microsoft.com/office/drawing/2014/main" id="{8A98B732-C0B9-A142-B352-0F2405A19663}"/>
                </a:ext>
              </a:extLst>
            </p:cNvPr>
            <p:cNvSpPr txBox="1"/>
            <p:nvPr/>
          </p:nvSpPr>
          <p:spPr bwMode="auto">
            <a:xfrm>
              <a:off x="2917030" y="23937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5" name="TextBox 2224">
              <a:extLst>
                <a:ext uri="{FF2B5EF4-FFF2-40B4-BE49-F238E27FC236}">
                  <a16:creationId xmlns:a16="http://schemas.microsoft.com/office/drawing/2014/main" id="{9B8BC3D9-E9A1-2BAD-4DD5-7ABC21679EC0}"/>
                </a:ext>
              </a:extLst>
            </p:cNvPr>
            <p:cNvSpPr txBox="1"/>
            <p:nvPr/>
          </p:nvSpPr>
          <p:spPr bwMode="auto">
            <a:xfrm>
              <a:off x="3025296" y="241395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6" name="TextBox 2225">
              <a:extLst>
                <a:ext uri="{FF2B5EF4-FFF2-40B4-BE49-F238E27FC236}">
                  <a16:creationId xmlns:a16="http://schemas.microsoft.com/office/drawing/2014/main" id="{CDDCF008-32A4-890C-45F5-EC0361E10678}"/>
                </a:ext>
              </a:extLst>
            </p:cNvPr>
            <p:cNvSpPr txBox="1"/>
            <p:nvPr/>
          </p:nvSpPr>
          <p:spPr bwMode="auto">
            <a:xfrm>
              <a:off x="3040586" y="24167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8" name="TextBox 2227">
              <a:extLst>
                <a:ext uri="{FF2B5EF4-FFF2-40B4-BE49-F238E27FC236}">
                  <a16:creationId xmlns:a16="http://schemas.microsoft.com/office/drawing/2014/main" id="{D56AD916-9D52-111A-DC9D-E39B373BF181}"/>
                </a:ext>
              </a:extLst>
            </p:cNvPr>
            <p:cNvSpPr txBox="1"/>
            <p:nvPr/>
          </p:nvSpPr>
          <p:spPr bwMode="auto">
            <a:xfrm>
              <a:off x="3875143" y="246179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29" name="TextBox 2228">
              <a:extLst>
                <a:ext uri="{FF2B5EF4-FFF2-40B4-BE49-F238E27FC236}">
                  <a16:creationId xmlns:a16="http://schemas.microsoft.com/office/drawing/2014/main" id="{16D74206-5B92-6868-EB0B-11FDC1386EB4}"/>
                </a:ext>
              </a:extLst>
            </p:cNvPr>
            <p:cNvSpPr txBox="1"/>
            <p:nvPr/>
          </p:nvSpPr>
          <p:spPr bwMode="auto">
            <a:xfrm>
              <a:off x="3296310" y="24190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0" name="TextBox 2229">
              <a:extLst>
                <a:ext uri="{FF2B5EF4-FFF2-40B4-BE49-F238E27FC236}">
                  <a16:creationId xmlns:a16="http://schemas.microsoft.com/office/drawing/2014/main" id="{D050A138-8885-01DA-469F-7C943B595338}"/>
                </a:ext>
              </a:extLst>
            </p:cNvPr>
            <p:cNvSpPr txBox="1"/>
            <p:nvPr/>
          </p:nvSpPr>
          <p:spPr bwMode="auto">
            <a:xfrm>
              <a:off x="3237082" y="242057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1" name="TextBox 2230">
              <a:extLst>
                <a:ext uri="{FF2B5EF4-FFF2-40B4-BE49-F238E27FC236}">
                  <a16:creationId xmlns:a16="http://schemas.microsoft.com/office/drawing/2014/main" id="{38B4F94F-68DB-107C-2B24-5082DD0AE8BA}"/>
                </a:ext>
              </a:extLst>
            </p:cNvPr>
            <p:cNvSpPr txBox="1"/>
            <p:nvPr/>
          </p:nvSpPr>
          <p:spPr bwMode="auto">
            <a:xfrm>
              <a:off x="3260968" y="242437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2" name="TextBox 2231">
              <a:extLst>
                <a:ext uri="{FF2B5EF4-FFF2-40B4-BE49-F238E27FC236}">
                  <a16:creationId xmlns:a16="http://schemas.microsoft.com/office/drawing/2014/main" id="{6ED84B36-6FE5-FA0C-942E-20A38F0C2EC1}"/>
                </a:ext>
              </a:extLst>
            </p:cNvPr>
            <p:cNvSpPr txBox="1"/>
            <p:nvPr/>
          </p:nvSpPr>
          <p:spPr bwMode="auto">
            <a:xfrm>
              <a:off x="3176410" y="24245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3" name="TextBox 2232">
              <a:extLst>
                <a:ext uri="{FF2B5EF4-FFF2-40B4-BE49-F238E27FC236}">
                  <a16:creationId xmlns:a16="http://schemas.microsoft.com/office/drawing/2014/main" id="{49BB8937-5301-C3AB-0568-2670997E6361}"/>
                </a:ext>
              </a:extLst>
            </p:cNvPr>
            <p:cNvSpPr txBox="1"/>
            <p:nvPr/>
          </p:nvSpPr>
          <p:spPr bwMode="auto">
            <a:xfrm>
              <a:off x="3397992" y="24572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4" name="TextBox 2233">
              <a:extLst>
                <a:ext uri="{FF2B5EF4-FFF2-40B4-BE49-F238E27FC236}">
                  <a16:creationId xmlns:a16="http://schemas.microsoft.com/office/drawing/2014/main" id="{564B9F61-1B4E-B272-AB48-1B7D31835ED2}"/>
                </a:ext>
              </a:extLst>
            </p:cNvPr>
            <p:cNvSpPr txBox="1"/>
            <p:nvPr/>
          </p:nvSpPr>
          <p:spPr bwMode="auto">
            <a:xfrm>
              <a:off x="3454962" y="246106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5" name="TextBox 2234">
              <a:extLst>
                <a:ext uri="{FF2B5EF4-FFF2-40B4-BE49-F238E27FC236}">
                  <a16:creationId xmlns:a16="http://schemas.microsoft.com/office/drawing/2014/main" id="{2848273E-083C-C5F5-5B6D-0A87920F6301}"/>
                </a:ext>
              </a:extLst>
            </p:cNvPr>
            <p:cNvSpPr txBox="1"/>
            <p:nvPr/>
          </p:nvSpPr>
          <p:spPr bwMode="auto">
            <a:xfrm>
              <a:off x="3706945" y="245768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6" name="TextBox 2235">
              <a:extLst>
                <a:ext uri="{FF2B5EF4-FFF2-40B4-BE49-F238E27FC236}">
                  <a16:creationId xmlns:a16="http://schemas.microsoft.com/office/drawing/2014/main" id="{E80BF0E3-729F-961A-A69B-CC3EE08FF51B}"/>
                </a:ext>
              </a:extLst>
            </p:cNvPr>
            <p:cNvSpPr txBox="1"/>
            <p:nvPr/>
          </p:nvSpPr>
          <p:spPr bwMode="auto">
            <a:xfrm>
              <a:off x="3727108" y="24572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7" name="TextBox 2236">
              <a:extLst>
                <a:ext uri="{FF2B5EF4-FFF2-40B4-BE49-F238E27FC236}">
                  <a16:creationId xmlns:a16="http://schemas.microsoft.com/office/drawing/2014/main" id="{27099CDF-D6AF-0562-F99C-8EA412CAE580}"/>
                </a:ext>
              </a:extLst>
            </p:cNvPr>
            <p:cNvSpPr txBox="1"/>
            <p:nvPr/>
          </p:nvSpPr>
          <p:spPr bwMode="auto">
            <a:xfrm>
              <a:off x="3779365" y="24572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8" name="TextBox 2237">
              <a:extLst>
                <a:ext uri="{FF2B5EF4-FFF2-40B4-BE49-F238E27FC236}">
                  <a16:creationId xmlns:a16="http://schemas.microsoft.com/office/drawing/2014/main" id="{7A4EDA2A-33A4-B6EB-8109-426882E2A288}"/>
                </a:ext>
              </a:extLst>
            </p:cNvPr>
            <p:cNvSpPr txBox="1"/>
            <p:nvPr/>
          </p:nvSpPr>
          <p:spPr bwMode="auto">
            <a:xfrm>
              <a:off x="3480373" y="246179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39" name="TextBox 2238">
              <a:extLst>
                <a:ext uri="{FF2B5EF4-FFF2-40B4-BE49-F238E27FC236}">
                  <a16:creationId xmlns:a16="http://schemas.microsoft.com/office/drawing/2014/main" id="{902FD86D-708C-B748-42F9-A29A8E6D6FC7}"/>
                </a:ext>
              </a:extLst>
            </p:cNvPr>
            <p:cNvSpPr txBox="1"/>
            <p:nvPr/>
          </p:nvSpPr>
          <p:spPr bwMode="auto">
            <a:xfrm>
              <a:off x="3613699" y="24572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0" name="TextBox 2239">
              <a:extLst>
                <a:ext uri="{FF2B5EF4-FFF2-40B4-BE49-F238E27FC236}">
                  <a16:creationId xmlns:a16="http://schemas.microsoft.com/office/drawing/2014/main" id="{594827D7-BCEF-9F14-EE39-8A9D586EAF3A}"/>
                </a:ext>
              </a:extLst>
            </p:cNvPr>
            <p:cNvSpPr txBox="1"/>
            <p:nvPr/>
          </p:nvSpPr>
          <p:spPr bwMode="auto">
            <a:xfrm>
              <a:off x="3565858" y="245862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1" name="TextBox 2240">
              <a:extLst>
                <a:ext uri="{FF2B5EF4-FFF2-40B4-BE49-F238E27FC236}">
                  <a16:creationId xmlns:a16="http://schemas.microsoft.com/office/drawing/2014/main" id="{082C74EF-83B4-0396-E769-F3F53B6F9E6C}"/>
                </a:ext>
              </a:extLst>
            </p:cNvPr>
            <p:cNvSpPr txBox="1"/>
            <p:nvPr/>
          </p:nvSpPr>
          <p:spPr bwMode="auto">
            <a:xfrm>
              <a:off x="3498536" y="246179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2" name="TextBox 2241">
              <a:extLst>
                <a:ext uri="{FF2B5EF4-FFF2-40B4-BE49-F238E27FC236}">
                  <a16:creationId xmlns:a16="http://schemas.microsoft.com/office/drawing/2014/main" id="{24C040C2-AF96-8C0D-A7B5-33EE32514A89}"/>
                </a:ext>
              </a:extLst>
            </p:cNvPr>
            <p:cNvSpPr txBox="1"/>
            <p:nvPr/>
          </p:nvSpPr>
          <p:spPr bwMode="auto">
            <a:xfrm>
              <a:off x="3512328" y="2462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3" name="TextBox 2242">
              <a:extLst>
                <a:ext uri="{FF2B5EF4-FFF2-40B4-BE49-F238E27FC236}">
                  <a16:creationId xmlns:a16="http://schemas.microsoft.com/office/drawing/2014/main" id="{1E701DC7-D594-5D12-C1A6-5D7C9A244880}"/>
                </a:ext>
              </a:extLst>
            </p:cNvPr>
            <p:cNvSpPr txBox="1"/>
            <p:nvPr/>
          </p:nvSpPr>
          <p:spPr bwMode="auto">
            <a:xfrm>
              <a:off x="3590454" y="24592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4" name="TextBox 2243">
              <a:extLst>
                <a:ext uri="{FF2B5EF4-FFF2-40B4-BE49-F238E27FC236}">
                  <a16:creationId xmlns:a16="http://schemas.microsoft.com/office/drawing/2014/main" id="{4F8389E0-3D0B-1932-D7B1-5269A5BABA20}"/>
                </a:ext>
              </a:extLst>
            </p:cNvPr>
            <p:cNvSpPr txBox="1"/>
            <p:nvPr/>
          </p:nvSpPr>
          <p:spPr bwMode="auto">
            <a:xfrm>
              <a:off x="3527302" y="24632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5" name="TextBox 2244">
              <a:extLst>
                <a:ext uri="{FF2B5EF4-FFF2-40B4-BE49-F238E27FC236}">
                  <a16:creationId xmlns:a16="http://schemas.microsoft.com/office/drawing/2014/main" id="{05BBDD4B-6D39-D872-3A12-1A25BB31400B}"/>
                </a:ext>
              </a:extLst>
            </p:cNvPr>
            <p:cNvSpPr txBox="1"/>
            <p:nvPr/>
          </p:nvSpPr>
          <p:spPr bwMode="auto">
            <a:xfrm>
              <a:off x="3546963" y="246179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6" name="TextBox 2245">
              <a:extLst>
                <a:ext uri="{FF2B5EF4-FFF2-40B4-BE49-F238E27FC236}">
                  <a16:creationId xmlns:a16="http://schemas.microsoft.com/office/drawing/2014/main" id="{08CCF7EE-BD86-1786-2FCD-C05D51E631D8}"/>
                </a:ext>
              </a:extLst>
            </p:cNvPr>
            <p:cNvSpPr txBox="1"/>
            <p:nvPr/>
          </p:nvSpPr>
          <p:spPr bwMode="auto">
            <a:xfrm>
              <a:off x="3141613" y="24245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7" name="TextBox 2246">
              <a:extLst>
                <a:ext uri="{FF2B5EF4-FFF2-40B4-BE49-F238E27FC236}">
                  <a16:creationId xmlns:a16="http://schemas.microsoft.com/office/drawing/2014/main" id="{21275C51-AEF4-E3AC-2AF7-BC6D3C33A877}"/>
                </a:ext>
              </a:extLst>
            </p:cNvPr>
            <p:cNvSpPr txBox="1"/>
            <p:nvPr/>
          </p:nvSpPr>
          <p:spPr bwMode="auto">
            <a:xfrm>
              <a:off x="3077736" y="24157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8" name="TextBox 2247">
              <a:extLst>
                <a:ext uri="{FF2B5EF4-FFF2-40B4-BE49-F238E27FC236}">
                  <a16:creationId xmlns:a16="http://schemas.microsoft.com/office/drawing/2014/main" id="{B1FE9376-DBEA-0432-3CED-9E31202770ED}"/>
                </a:ext>
              </a:extLst>
            </p:cNvPr>
            <p:cNvSpPr txBox="1"/>
            <p:nvPr/>
          </p:nvSpPr>
          <p:spPr bwMode="auto">
            <a:xfrm>
              <a:off x="3057573" y="241809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49" name="TextBox 2248">
              <a:extLst>
                <a:ext uri="{FF2B5EF4-FFF2-40B4-BE49-F238E27FC236}">
                  <a16:creationId xmlns:a16="http://schemas.microsoft.com/office/drawing/2014/main" id="{700DC0C9-5B86-2065-D34B-FB10E3A25AD0}"/>
                </a:ext>
              </a:extLst>
            </p:cNvPr>
            <p:cNvSpPr txBox="1"/>
            <p:nvPr/>
          </p:nvSpPr>
          <p:spPr bwMode="auto">
            <a:xfrm>
              <a:off x="3086431" y="241419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50" name="TextBox 2249">
              <a:extLst>
                <a:ext uri="{FF2B5EF4-FFF2-40B4-BE49-F238E27FC236}">
                  <a16:creationId xmlns:a16="http://schemas.microsoft.com/office/drawing/2014/main" id="{62771A7C-B26C-32C8-9540-AB7882721BAD}"/>
                </a:ext>
              </a:extLst>
            </p:cNvPr>
            <p:cNvSpPr txBox="1"/>
            <p:nvPr/>
          </p:nvSpPr>
          <p:spPr bwMode="auto">
            <a:xfrm>
              <a:off x="3095603" y="241422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sp>
          <p:nvSpPr>
            <p:cNvPr id="2251" name="TextBox 2250">
              <a:extLst>
                <a:ext uri="{FF2B5EF4-FFF2-40B4-BE49-F238E27FC236}">
                  <a16:creationId xmlns:a16="http://schemas.microsoft.com/office/drawing/2014/main" id="{AE45665D-5CCD-ED2D-D567-72B5E90D4D9F}"/>
                </a:ext>
              </a:extLst>
            </p:cNvPr>
            <p:cNvSpPr txBox="1"/>
            <p:nvPr/>
          </p:nvSpPr>
          <p:spPr bwMode="auto">
            <a:xfrm>
              <a:off x="3107082" y="241638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a:t>
              </a:r>
            </a:p>
          </p:txBody>
        </p:sp>
      </p:grpSp>
      <p:grpSp>
        <p:nvGrpSpPr>
          <p:cNvPr id="2304" name="Group 2303">
            <a:extLst>
              <a:ext uri="{FF2B5EF4-FFF2-40B4-BE49-F238E27FC236}">
                <a16:creationId xmlns:a16="http://schemas.microsoft.com/office/drawing/2014/main" id="{B0FFFA64-4B28-FB21-2B11-7E43308973AF}"/>
              </a:ext>
            </a:extLst>
          </p:cNvPr>
          <p:cNvGrpSpPr/>
          <p:nvPr/>
        </p:nvGrpSpPr>
        <p:grpSpPr>
          <a:xfrm>
            <a:off x="974451" y="1570588"/>
            <a:ext cx="3176637" cy="919482"/>
            <a:chOff x="974451" y="1713463"/>
            <a:chExt cx="3176637" cy="919482"/>
          </a:xfrm>
        </p:grpSpPr>
        <p:sp>
          <p:nvSpPr>
            <p:cNvPr id="2227" name="TextBox 2226">
              <a:extLst>
                <a:ext uri="{FF2B5EF4-FFF2-40B4-BE49-F238E27FC236}">
                  <a16:creationId xmlns:a16="http://schemas.microsoft.com/office/drawing/2014/main" id="{819281E0-F0FD-56A8-0B1E-C45F881FC4F0}"/>
                </a:ext>
              </a:extLst>
            </p:cNvPr>
            <p:cNvSpPr txBox="1"/>
            <p:nvPr/>
          </p:nvSpPr>
          <p:spPr bwMode="auto">
            <a:xfrm>
              <a:off x="974451" y="171346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3" name="TextBox 2252">
              <a:extLst>
                <a:ext uri="{FF2B5EF4-FFF2-40B4-BE49-F238E27FC236}">
                  <a16:creationId xmlns:a16="http://schemas.microsoft.com/office/drawing/2014/main" id="{10F4E68F-0810-614A-775A-7B7D21D5F9DF}"/>
                </a:ext>
              </a:extLst>
            </p:cNvPr>
            <p:cNvSpPr txBox="1"/>
            <p:nvPr/>
          </p:nvSpPr>
          <p:spPr bwMode="auto">
            <a:xfrm>
              <a:off x="989355" y="171346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4" name="TextBox 2253">
              <a:extLst>
                <a:ext uri="{FF2B5EF4-FFF2-40B4-BE49-F238E27FC236}">
                  <a16:creationId xmlns:a16="http://schemas.microsoft.com/office/drawing/2014/main" id="{A191F684-145C-B94A-B2E8-1C0F8D756CF5}"/>
                </a:ext>
              </a:extLst>
            </p:cNvPr>
            <p:cNvSpPr txBox="1"/>
            <p:nvPr/>
          </p:nvSpPr>
          <p:spPr bwMode="auto">
            <a:xfrm>
              <a:off x="1701733" y="189476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5" name="TextBox 2254">
              <a:extLst>
                <a:ext uri="{FF2B5EF4-FFF2-40B4-BE49-F238E27FC236}">
                  <a16:creationId xmlns:a16="http://schemas.microsoft.com/office/drawing/2014/main" id="{412DAC04-0452-18C9-B0C1-094A4E2828CA}"/>
                </a:ext>
              </a:extLst>
            </p:cNvPr>
            <p:cNvSpPr txBox="1"/>
            <p:nvPr/>
          </p:nvSpPr>
          <p:spPr bwMode="auto">
            <a:xfrm>
              <a:off x="1736485" y="190499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6" name="TextBox 2255">
              <a:extLst>
                <a:ext uri="{FF2B5EF4-FFF2-40B4-BE49-F238E27FC236}">
                  <a16:creationId xmlns:a16="http://schemas.microsoft.com/office/drawing/2014/main" id="{5A010A92-56A2-CCDB-785C-753A1264DA65}"/>
                </a:ext>
              </a:extLst>
            </p:cNvPr>
            <p:cNvSpPr txBox="1"/>
            <p:nvPr/>
          </p:nvSpPr>
          <p:spPr bwMode="auto">
            <a:xfrm>
              <a:off x="1788096" y="191853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7" name="TextBox 2256">
              <a:extLst>
                <a:ext uri="{FF2B5EF4-FFF2-40B4-BE49-F238E27FC236}">
                  <a16:creationId xmlns:a16="http://schemas.microsoft.com/office/drawing/2014/main" id="{1CAE17D2-B477-95D3-6C2C-8FDF76119829}"/>
                </a:ext>
              </a:extLst>
            </p:cNvPr>
            <p:cNvSpPr txBox="1"/>
            <p:nvPr/>
          </p:nvSpPr>
          <p:spPr bwMode="auto">
            <a:xfrm>
              <a:off x="1818637" y="192962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8" name="TextBox 2257">
              <a:extLst>
                <a:ext uri="{FF2B5EF4-FFF2-40B4-BE49-F238E27FC236}">
                  <a16:creationId xmlns:a16="http://schemas.microsoft.com/office/drawing/2014/main" id="{6536C362-0EA2-06AC-0B62-003E53DDA207}"/>
                </a:ext>
              </a:extLst>
            </p:cNvPr>
            <p:cNvSpPr txBox="1"/>
            <p:nvPr/>
          </p:nvSpPr>
          <p:spPr bwMode="auto">
            <a:xfrm>
              <a:off x="2064618" y="197541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b="0" dirty="0">
                  <a:solidFill>
                    <a:schemeClr val="accent3"/>
                  </a:solidFill>
                  <a:latin typeface="Calibri" panose="020F0502020204030204" pitchFamily="34" charset="0"/>
                </a:rPr>
                <a:t>+</a:t>
              </a:r>
            </a:p>
          </p:txBody>
        </p:sp>
        <p:sp>
          <p:nvSpPr>
            <p:cNvPr id="2259" name="TextBox 2258">
              <a:extLst>
                <a:ext uri="{FF2B5EF4-FFF2-40B4-BE49-F238E27FC236}">
                  <a16:creationId xmlns:a16="http://schemas.microsoft.com/office/drawing/2014/main" id="{C08DC19B-ED28-CE88-C6E6-B16EC289D093}"/>
                </a:ext>
              </a:extLst>
            </p:cNvPr>
            <p:cNvSpPr txBox="1"/>
            <p:nvPr/>
          </p:nvSpPr>
          <p:spPr bwMode="auto">
            <a:xfrm>
              <a:off x="2237970" y="200255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0" name="TextBox 2259">
              <a:extLst>
                <a:ext uri="{FF2B5EF4-FFF2-40B4-BE49-F238E27FC236}">
                  <a16:creationId xmlns:a16="http://schemas.microsoft.com/office/drawing/2014/main" id="{FD521D3F-AA6F-C4F3-0371-CB3C717E1149}"/>
                </a:ext>
              </a:extLst>
            </p:cNvPr>
            <p:cNvSpPr txBox="1"/>
            <p:nvPr/>
          </p:nvSpPr>
          <p:spPr bwMode="auto">
            <a:xfrm>
              <a:off x="2307137" y="20343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1" name="TextBox 2260">
              <a:extLst>
                <a:ext uri="{FF2B5EF4-FFF2-40B4-BE49-F238E27FC236}">
                  <a16:creationId xmlns:a16="http://schemas.microsoft.com/office/drawing/2014/main" id="{E98F19D4-2FA0-4EC9-340C-FD1CE61A4E42}"/>
                </a:ext>
              </a:extLst>
            </p:cNvPr>
            <p:cNvSpPr txBox="1"/>
            <p:nvPr/>
          </p:nvSpPr>
          <p:spPr bwMode="auto">
            <a:xfrm>
              <a:off x="2352342" y="203825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2" name="TextBox 2261">
              <a:extLst>
                <a:ext uri="{FF2B5EF4-FFF2-40B4-BE49-F238E27FC236}">
                  <a16:creationId xmlns:a16="http://schemas.microsoft.com/office/drawing/2014/main" id="{12AA92BC-6789-CFEC-ED64-EFE99DE9FE8D}"/>
                </a:ext>
              </a:extLst>
            </p:cNvPr>
            <p:cNvSpPr txBox="1"/>
            <p:nvPr/>
          </p:nvSpPr>
          <p:spPr bwMode="auto">
            <a:xfrm>
              <a:off x="2333687" y="203774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3" name="TextBox 2262">
              <a:extLst>
                <a:ext uri="{FF2B5EF4-FFF2-40B4-BE49-F238E27FC236}">
                  <a16:creationId xmlns:a16="http://schemas.microsoft.com/office/drawing/2014/main" id="{3CD18693-0619-5CE8-25D2-B950EA19717F}"/>
                </a:ext>
              </a:extLst>
            </p:cNvPr>
            <p:cNvSpPr txBox="1"/>
            <p:nvPr/>
          </p:nvSpPr>
          <p:spPr bwMode="auto">
            <a:xfrm>
              <a:off x="2372198" y="20343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4" name="TextBox 2263">
              <a:extLst>
                <a:ext uri="{FF2B5EF4-FFF2-40B4-BE49-F238E27FC236}">
                  <a16:creationId xmlns:a16="http://schemas.microsoft.com/office/drawing/2014/main" id="{0E1B157C-10CC-2091-D5A4-7132115B9580}"/>
                </a:ext>
              </a:extLst>
            </p:cNvPr>
            <p:cNvSpPr txBox="1"/>
            <p:nvPr/>
          </p:nvSpPr>
          <p:spPr bwMode="auto">
            <a:xfrm>
              <a:off x="2392523" y="204920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5" name="TextBox 2264">
              <a:extLst>
                <a:ext uri="{FF2B5EF4-FFF2-40B4-BE49-F238E27FC236}">
                  <a16:creationId xmlns:a16="http://schemas.microsoft.com/office/drawing/2014/main" id="{3C5AC889-F356-9942-6186-D9FB63A87992}"/>
                </a:ext>
              </a:extLst>
            </p:cNvPr>
            <p:cNvSpPr txBox="1"/>
            <p:nvPr/>
          </p:nvSpPr>
          <p:spPr bwMode="auto">
            <a:xfrm>
              <a:off x="3384087" y="23384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6" name="TextBox 2265">
              <a:extLst>
                <a:ext uri="{FF2B5EF4-FFF2-40B4-BE49-F238E27FC236}">
                  <a16:creationId xmlns:a16="http://schemas.microsoft.com/office/drawing/2014/main" id="{906C126F-1EE4-0CEB-9DD8-29859B2E5E27}"/>
                </a:ext>
              </a:extLst>
            </p:cNvPr>
            <p:cNvSpPr txBox="1"/>
            <p:nvPr/>
          </p:nvSpPr>
          <p:spPr bwMode="auto">
            <a:xfrm>
              <a:off x="3686783"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7" name="TextBox 2266">
              <a:extLst>
                <a:ext uri="{FF2B5EF4-FFF2-40B4-BE49-F238E27FC236}">
                  <a16:creationId xmlns:a16="http://schemas.microsoft.com/office/drawing/2014/main" id="{0BE8E9F1-1972-1755-E154-8BB71BAF22B9}"/>
                </a:ext>
              </a:extLst>
            </p:cNvPr>
            <p:cNvSpPr txBox="1"/>
            <p:nvPr/>
          </p:nvSpPr>
          <p:spPr bwMode="auto">
            <a:xfrm>
              <a:off x="3739149"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8" name="TextBox 2267">
              <a:extLst>
                <a:ext uri="{FF2B5EF4-FFF2-40B4-BE49-F238E27FC236}">
                  <a16:creationId xmlns:a16="http://schemas.microsoft.com/office/drawing/2014/main" id="{1F64E936-C916-0B3B-22E5-73331AC91761}"/>
                </a:ext>
              </a:extLst>
            </p:cNvPr>
            <p:cNvSpPr txBox="1"/>
            <p:nvPr/>
          </p:nvSpPr>
          <p:spPr bwMode="auto">
            <a:xfrm>
              <a:off x="3886980" y="23373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69" name="TextBox 2268">
              <a:extLst>
                <a:ext uri="{FF2B5EF4-FFF2-40B4-BE49-F238E27FC236}">
                  <a16:creationId xmlns:a16="http://schemas.microsoft.com/office/drawing/2014/main" id="{BDF6283A-FE0B-4FEF-F531-F5DD530797DC}"/>
                </a:ext>
              </a:extLst>
            </p:cNvPr>
            <p:cNvSpPr txBox="1"/>
            <p:nvPr/>
          </p:nvSpPr>
          <p:spPr bwMode="auto">
            <a:xfrm>
              <a:off x="3900272"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0" name="TextBox 2269">
              <a:extLst>
                <a:ext uri="{FF2B5EF4-FFF2-40B4-BE49-F238E27FC236}">
                  <a16:creationId xmlns:a16="http://schemas.microsoft.com/office/drawing/2014/main" id="{DE4EB69E-A0DA-9218-C773-27F1AFA38902}"/>
                </a:ext>
              </a:extLst>
            </p:cNvPr>
            <p:cNvSpPr txBox="1"/>
            <p:nvPr/>
          </p:nvSpPr>
          <p:spPr bwMode="auto">
            <a:xfrm>
              <a:off x="3922344"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1" name="TextBox 2270">
              <a:extLst>
                <a:ext uri="{FF2B5EF4-FFF2-40B4-BE49-F238E27FC236}">
                  <a16:creationId xmlns:a16="http://schemas.microsoft.com/office/drawing/2014/main" id="{9ECA209A-DA0A-A3A4-CD36-30C4C7F1DC41}"/>
                </a:ext>
              </a:extLst>
            </p:cNvPr>
            <p:cNvSpPr txBox="1"/>
            <p:nvPr/>
          </p:nvSpPr>
          <p:spPr bwMode="auto">
            <a:xfrm>
              <a:off x="3481021" y="23367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2" name="TextBox 2271">
              <a:extLst>
                <a:ext uri="{FF2B5EF4-FFF2-40B4-BE49-F238E27FC236}">
                  <a16:creationId xmlns:a16="http://schemas.microsoft.com/office/drawing/2014/main" id="{68519486-F3C0-E6E1-BC7E-5003C1E26814}"/>
                </a:ext>
              </a:extLst>
            </p:cNvPr>
            <p:cNvSpPr txBox="1"/>
            <p:nvPr/>
          </p:nvSpPr>
          <p:spPr bwMode="auto">
            <a:xfrm>
              <a:off x="3580918" y="234055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3" name="TextBox 2272">
              <a:extLst>
                <a:ext uri="{FF2B5EF4-FFF2-40B4-BE49-F238E27FC236}">
                  <a16:creationId xmlns:a16="http://schemas.microsoft.com/office/drawing/2014/main" id="{9163B88E-089E-DE2D-EC75-3B927E41BF76}"/>
                </a:ext>
              </a:extLst>
            </p:cNvPr>
            <p:cNvSpPr txBox="1"/>
            <p:nvPr/>
          </p:nvSpPr>
          <p:spPr bwMode="auto">
            <a:xfrm>
              <a:off x="3438170"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4" name="TextBox 2273">
              <a:extLst>
                <a:ext uri="{FF2B5EF4-FFF2-40B4-BE49-F238E27FC236}">
                  <a16:creationId xmlns:a16="http://schemas.microsoft.com/office/drawing/2014/main" id="{05757749-C5BC-9F93-AA4A-20CE1AA99DEC}"/>
                </a:ext>
              </a:extLst>
            </p:cNvPr>
            <p:cNvSpPr txBox="1"/>
            <p:nvPr/>
          </p:nvSpPr>
          <p:spPr bwMode="auto">
            <a:xfrm>
              <a:off x="3536797"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5" name="TextBox 2274">
              <a:extLst>
                <a:ext uri="{FF2B5EF4-FFF2-40B4-BE49-F238E27FC236}">
                  <a16:creationId xmlns:a16="http://schemas.microsoft.com/office/drawing/2014/main" id="{8936DE51-3425-5D1A-EFC2-3285986F77F3}"/>
                </a:ext>
              </a:extLst>
            </p:cNvPr>
            <p:cNvSpPr txBox="1"/>
            <p:nvPr/>
          </p:nvSpPr>
          <p:spPr bwMode="auto">
            <a:xfrm>
              <a:off x="3492965"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6" name="TextBox 2275">
              <a:extLst>
                <a:ext uri="{FF2B5EF4-FFF2-40B4-BE49-F238E27FC236}">
                  <a16:creationId xmlns:a16="http://schemas.microsoft.com/office/drawing/2014/main" id="{ACDD2066-93C6-77B2-AA1E-756ECA4C9952}"/>
                </a:ext>
              </a:extLst>
            </p:cNvPr>
            <p:cNvSpPr txBox="1"/>
            <p:nvPr/>
          </p:nvSpPr>
          <p:spPr bwMode="auto">
            <a:xfrm>
              <a:off x="3255985"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7" name="TextBox 2276">
              <a:extLst>
                <a:ext uri="{FF2B5EF4-FFF2-40B4-BE49-F238E27FC236}">
                  <a16:creationId xmlns:a16="http://schemas.microsoft.com/office/drawing/2014/main" id="{C5E823AE-5BD9-59BF-B5CC-EC08DD28DA1D}"/>
                </a:ext>
              </a:extLst>
            </p:cNvPr>
            <p:cNvSpPr txBox="1"/>
            <p:nvPr/>
          </p:nvSpPr>
          <p:spPr bwMode="auto">
            <a:xfrm>
              <a:off x="3521050"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8" name="TextBox 2277">
              <a:extLst>
                <a:ext uri="{FF2B5EF4-FFF2-40B4-BE49-F238E27FC236}">
                  <a16:creationId xmlns:a16="http://schemas.microsoft.com/office/drawing/2014/main" id="{164BE031-0B86-9DCD-A863-83742D3C7E4E}"/>
                </a:ext>
              </a:extLst>
            </p:cNvPr>
            <p:cNvSpPr txBox="1"/>
            <p:nvPr/>
          </p:nvSpPr>
          <p:spPr bwMode="auto">
            <a:xfrm>
              <a:off x="3505182"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79" name="TextBox 2278">
              <a:extLst>
                <a:ext uri="{FF2B5EF4-FFF2-40B4-BE49-F238E27FC236}">
                  <a16:creationId xmlns:a16="http://schemas.microsoft.com/office/drawing/2014/main" id="{A4ED8E6A-773A-0B3C-3284-390B950CEA8C}"/>
                </a:ext>
              </a:extLst>
            </p:cNvPr>
            <p:cNvSpPr txBox="1"/>
            <p:nvPr/>
          </p:nvSpPr>
          <p:spPr bwMode="auto">
            <a:xfrm>
              <a:off x="3120793"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0" name="TextBox 2279">
              <a:extLst>
                <a:ext uri="{FF2B5EF4-FFF2-40B4-BE49-F238E27FC236}">
                  <a16:creationId xmlns:a16="http://schemas.microsoft.com/office/drawing/2014/main" id="{AFC1700C-4DC0-D3C8-D19C-5598581FF661}"/>
                </a:ext>
              </a:extLst>
            </p:cNvPr>
            <p:cNvSpPr txBox="1"/>
            <p:nvPr/>
          </p:nvSpPr>
          <p:spPr bwMode="auto">
            <a:xfrm>
              <a:off x="3276884"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1" name="TextBox 2280">
              <a:extLst>
                <a:ext uri="{FF2B5EF4-FFF2-40B4-BE49-F238E27FC236}">
                  <a16:creationId xmlns:a16="http://schemas.microsoft.com/office/drawing/2014/main" id="{70668DB4-BE7B-118B-434C-68B44752BB99}"/>
                </a:ext>
              </a:extLst>
            </p:cNvPr>
            <p:cNvSpPr txBox="1"/>
            <p:nvPr/>
          </p:nvSpPr>
          <p:spPr bwMode="auto">
            <a:xfrm>
              <a:off x="3066257" y="22963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2" name="TextBox 2281">
              <a:extLst>
                <a:ext uri="{FF2B5EF4-FFF2-40B4-BE49-F238E27FC236}">
                  <a16:creationId xmlns:a16="http://schemas.microsoft.com/office/drawing/2014/main" id="{BB4D0BD3-39FB-2910-FE20-F45E4D5CEB70}"/>
                </a:ext>
              </a:extLst>
            </p:cNvPr>
            <p:cNvSpPr txBox="1"/>
            <p:nvPr/>
          </p:nvSpPr>
          <p:spPr bwMode="auto">
            <a:xfrm>
              <a:off x="3151086"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3" name="TextBox 2282">
              <a:extLst>
                <a:ext uri="{FF2B5EF4-FFF2-40B4-BE49-F238E27FC236}">
                  <a16:creationId xmlns:a16="http://schemas.microsoft.com/office/drawing/2014/main" id="{27537F96-E930-7AD1-3327-BDD2D516011A}"/>
                </a:ext>
              </a:extLst>
            </p:cNvPr>
            <p:cNvSpPr txBox="1"/>
            <p:nvPr/>
          </p:nvSpPr>
          <p:spPr bwMode="auto">
            <a:xfrm>
              <a:off x="3172383" y="23369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4" name="TextBox 2283">
              <a:extLst>
                <a:ext uri="{FF2B5EF4-FFF2-40B4-BE49-F238E27FC236}">
                  <a16:creationId xmlns:a16="http://schemas.microsoft.com/office/drawing/2014/main" id="{CD071D6B-E976-220A-131E-189929366E2B}"/>
                </a:ext>
              </a:extLst>
            </p:cNvPr>
            <p:cNvSpPr txBox="1"/>
            <p:nvPr/>
          </p:nvSpPr>
          <p:spPr bwMode="auto">
            <a:xfrm>
              <a:off x="2872439" y="22017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5" name="TextBox 2284">
              <a:extLst>
                <a:ext uri="{FF2B5EF4-FFF2-40B4-BE49-F238E27FC236}">
                  <a16:creationId xmlns:a16="http://schemas.microsoft.com/office/drawing/2014/main" id="{72A77C37-BCAC-A7B7-2F90-0CB99DD0E8FC}"/>
                </a:ext>
              </a:extLst>
            </p:cNvPr>
            <p:cNvSpPr txBox="1"/>
            <p:nvPr/>
          </p:nvSpPr>
          <p:spPr bwMode="auto">
            <a:xfrm>
              <a:off x="2839903" y="22017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6" name="TextBox 2285">
              <a:extLst>
                <a:ext uri="{FF2B5EF4-FFF2-40B4-BE49-F238E27FC236}">
                  <a16:creationId xmlns:a16="http://schemas.microsoft.com/office/drawing/2014/main" id="{7561EE53-6C9C-EB53-76E7-8D28E31D5255}"/>
                </a:ext>
              </a:extLst>
            </p:cNvPr>
            <p:cNvSpPr txBox="1"/>
            <p:nvPr/>
          </p:nvSpPr>
          <p:spPr bwMode="auto">
            <a:xfrm>
              <a:off x="2811842" y="21979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7" name="TextBox 2286">
              <a:extLst>
                <a:ext uri="{FF2B5EF4-FFF2-40B4-BE49-F238E27FC236}">
                  <a16:creationId xmlns:a16="http://schemas.microsoft.com/office/drawing/2014/main" id="{C7FFC72D-68F3-A086-3F5C-32B56C40428F}"/>
                </a:ext>
              </a:extLst>
            </p:cNvPr>
            <p:cNvSpPr txBox="1"/>
            <p:nvPr/>
          </p:nvSpPr>
          <p:spPr bwMode="auto">
            <a:xfrm>
              <a:off x="2683698" y="214062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8" name="TextBox 2287">
              <a:extLst>
                <a:ext uri="{FF2B5EF4-FFF2-40B4-BE49-F238E27FC236}">
                  <a16:creationId xmlns:a16="http://schemas.microsoft.com/office/drawing/2014/main" id="{E762E3FB-F637-C446-B3C3-C40FB6FD2EAD}"/>
                </a:ext>
              </a:extLst>
            </p:cNvPr>
            <p:cNvSpPr txBox="1"/>
            <p:nvPr/>
          </p:nvSpPr>
          <p:spPr bwMode="auto">
            <a:xfrm>
              <a:off x="2709577" y="21758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89" name="TextBox 2288">
              <a:extLst>
                <a:ext uri="{FF2B5EF4-FFF2-40B4-BE49-F238E27FC236}">
                  <a16:creationId xmlns:a16="http://schemas.microsoft.com/office/drawing/2014/main" id="{1335F918-9C44-66BD-0B42-CFA24E835D04}"/>
                </a:ext>
              </a:extLst>
            </p:cNvPr>
            <p:cNvSpPr txBox="1"/>
            <p:nvPr/>
          </p:nvSpPr>
          <p:spPr bwMode="auto">
            <a:xfrm>
              <a:off x="2730977" y="21758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0" name="TextBox 2289">
              <a:extLst>
                <a:ext uri="{FF2B5EF4-FFF2-40B4-BE49-F238E27FC236}">
                  <a16:creationId xmlns:a16="http://schemas.microsoft.com/office/drawing/2014/main" id="{E6CD539C-857D-0BF6-66B2-3D49495ECDB1}"/>
                </a:ext>
              </a:extLst>
            </p:cNvPr>
            <p:cNvSpPr txBox="1"/>
            <p:nvPr/>
          </p:nvSpPr>
          <p:spPr bwMode="auto">
            <a:xfrm>
              <a:off x="2764303" y="21758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1" name="TextBox 2290">
              <a:extLst>
                <a:ext uri="{FF2B5EF4-FFF2-40B4-BE49-F238E27FC236}">
                  <a16:creationId xmlns:a16="http://schemas.microsoft.com/office/drawing/2014/main" id="{B0A48363-A8B2-B25A-48E8-AC39E80A0645}"/>
                </a:ext>
              </a:extLst>
            </p:cNvPr>
            <p:cNvSpPr txBox="1"/>
            <p:nvPr/>
          </p:nvSpPr>
          <p:spPr bwMode="auto">
            <a:xfrm>
              <a:off x="2774450" y="217583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2" name="TextBox 2291">
              <a:extLst>
                <a:ext uri="{FF2B5EF4-FFF2-40B4-BE49-F238E27FC236}">
                  <a16:creationId xmlns:a16="http://schemas.microsoft.com/office/drawing/2014/main" id="{ED1C469B-4498-8A52-0DBF-3C558613CDDD}"/>
                </a:ext>
              </a:extLst>
            </p:cNvPr>
            <p:cNvSpPr txBox="1"/>
            <p:nvPr/>
          </p:nvSpPr>
          <p:spPr bwMode="auto">
            <a:xfrm>
              <a:off x="2530031"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3" name="TextBox 2292">
              <a:extLst>
                <a:ext uri="{FF2B5EF4-FFF2-40B4-BE49-F238E27FC236}">
                  <a16:creationId xmlns:a16="http://schemas.microsoft.com/office/drawing/2014/main" id="{90ED9343-B47A-2044-A616-FDF8A89BC06D}"/>
                </a:ext>
              </a:extLst>
            </p:cNvPr>
            <p:cNvSpPr txBox="1"/>
            <p:nvPr/>
          </p:nvSpPr>
          <p:spPr bwMode="auto">
            <a:xfrm>
              <a:off x="2413263"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4" name="TextBox 2293">
              <a:extLst>
                <a:ext uri="{FF2B5EF4-FFF2-40B4-BE49-F238E27FC236}">
                  <a16:creationId xmlns:a16="http://schemas.microsoft.com/office/drawing/2014/main" id="{BEADFFC1-C7B1-2347-B3FA-D635BA5E9609}"/>
                </a:ext>
              </a:extLst>
            </p:cNvPr>
            <p:cNvSpPr txBox="1"/>
            <p:nvPr/>
          </p:nvSpPr>
          <p:spPr bwMode="auto">
            <a:xfrm>
              <a:off x="2444379"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5" name="TextBox 2294">
              <a:extLst>
                <a:ext uri="{FF2B5EF4-FFF2-40B4-BE49-F238E27FC236}">
                  <a16:creationId xmlns:a16="http://schemas.microsoft.com/office/drawing/2014/main" id="{62CCCD33-B11D-17F6-1EC5-05D843FC6D78}"/>
                </a:ext>
              </a:extLst>
            </p:cNvPr>
            <p:cNvSpPr txBox="1"/>
            <p:nvPr/>
          </p:nvSpPr>
          <p:spPr bwMode="auto">
            <a:xfrm>
              <a:off x="2479817"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6" name="TextBox 2295">
              <a:extLst>
                <a:ext uri="{FF2B5EF4-FFF2-40B4-BE49-F238E27FC236}">
                  <a16:creationId xmlns:a16="http://schemas.microsoft.com/office/drawing/2014/main" id="{03731F05-FA8A-53EF-386F-B36A075A4265}"/>
                </a:ext>
              </a:extLst>
            </p:cNvPr>
            <p:cNvSpPr txBox="1"/>
            <p:nvPr/>
          </p:nvSpPr>
          <p:spPr bwMode="auto">
            <a:xfrm>
              <a:off x="2506337"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7" name="TextBox 2296">
              <a:extLst>
                <a:ext uri="{FF2B5EF4-FFF2-40B4-BE49-F238E27FC236}">
                  <a16:creationId xmlns:a16="http://schemas.microsoft.com/office/drawing/2014/main" id="{3B72160B-FB75-54C6-AC05-52928A25075D}"/>
                </a:ext>
              </a:extLst>
            </p:cNvPr>
            <p:cNvSpPr txBox="1"/>
            <p:nvPr/>
          </p:nvSpPr>
          <p:spPr bwMode="auto">
            <a:xfrm>
              <a:off x="2491760"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8" name="TextBox 2297">
              <a:extLst>
                <a:ext uri="{FF2B5EF4-FFF2-40B4-BE49-F238E27FC236}">
                  <a16:creationId xmlns:a16="http://schemas.microsoft.com/office/drawing/2014/main" id="{0592AFAA-709C-5B0C-BD41-C6F1D29C1C24}"/>
                </a:ext>
              </a:extLst>
            </p:cNvPr>
            <p:cNvSpPr txBox="1"/>
            <p:nvPr/>
          </p:nvSpPr>
          <p:spPr bwMode="auto">
            <a:xfrm>
              <a:off x="2569326"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299" name="TextBox 2298">
              <a:extLst>
                <a:ext uri="{FF2B5EF4-FFF2-40B4-BE49-F238E27FC236}">
                  <a16:creationId xmlns:a16="http://schemas.microsoft.com/office/drawing/2014/main" id="{E0B08FF2-78D4-F5D8-276D-B1C4B948CA5F}"/>
                </a:ext>
              </a:extLst>
            </p:cNvPr>
            <p:cNvSpPr txBox="1"/>
            <p:nvPr/>
          </p:nvSpPr>
          <p:spPr bwMode="auto">
            <a:xfrm>
              <a:off x="2660078" y="209203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300" name="TextBox 2299">
              <a:extLst>
                <a:ext uri="{FF2B5EF4-FFF2-40B4-BE49-F238E27FC236}">
                  <a16:creationId xmlns:a16="http://schemas.microsoft.com/office/drawing/2014/main" id="{3149AEAD-0013-366D-3B4A-6DAD448F359E}"/>
                </a:ext>
              </a:extLst>
            </p:cNvPr>
            <p:cNvSpPr txBox="1"/>
            <p:nvPr/>
          </p:nvSpPr>
          <p:spPr bwMode="auto">
            <a:xfrm>
              <a:off x="2587516"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301" name="TextBox 2300">
              <a:extLst>
                <a:ext uri="{FF2B5EF4-FFF2-40B4-BE49-F238E27FC236}">
                  <a16:creationId xmlns:a16="http://schemas.microsoft.com/office/drawing/2014/main" id="{1205EB90-3F9B-8667-B260-CEBC97B13283}"/>
                </a:ext>
              </a:extLst>
            </p:cNvPr>
            <p:cNvSpPr txBox="1"/>
            <p:nvPr/>
          </p:nvSpPr>
          <p:spPr bwMode="auto">
            <a:xfrm>
              <a:off x="2621059"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302" name="TextBox 2301">
              <a:extLst>
                <a:ext uri="{FF2B5EF4-FFF2-40B4-BE49-F238E27FC236}">
                  <a16:creationId xmlns:a16="http://schemas.microsoft.com/office/drawing/2014/main" id="{B99CF865-DAE9-D4FD-051D-766FAC094209}"/>
                </a:ext>
              </a:extLst>
            </p:cNvPr>
            <p:cNvSpPr txBox="1"/>
            <p:nvPr/>
          </p:nvSpPr>
          <p:spPr bwMode="auto">
            <a:xfrm>
              <a:off x="2638710"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grpSp>
      <p:grpSp>
        <p:nvGrpSpPr>
          <p:cNvPr id="2359" name="Group 2358">
            <a:extLst>
              <a:ext uri="{FF2B5EF4-FFF2-40B4-BE49-F238E27FC236}">
                <a16:creationId xmlns:a16="http://schemas.microsoft.com/office/drawing/2014/main" id="{D47D3493-AE78-E3A5-8168-3F86E516A643}"/>
              </a:ext>
            </a:extLst>
          </p:cNvPr>
          <p:cNvGrpSpPr/>
          <p:nvPr/>
        </p:nvGrpSpPr>
        <p:grpSpPr>
          <a:xfrm>
            <a:off x="4745061" y="1555469"/>
            <a:ext cx="3254792" cy="887254"/>
            <a:chOff x="4784817" y="1698344"/>
            <a:chExt cx="3254792" cy="887254"/>
          </a:xfrm>
        </p:grpSpPr>
        <p:sp>
          <p:nvSpPr>
            <p:cNvPr id="2303" name="TextBox 2302">
              <a:extLst>
                <a:ext uri="{FF2B5EF4-FFF2-40B4-BE49-F238E27FC236}">
                  <a16:creationId xmlns:a16="http://schemas.microsoft.com/office/drawing/2014/main" id="{496DC411-348C-3AE3-EA9C-EB2A0AB6334F}"/>
                </a:ext>
              </a:extLst>
            </p:cNvPr>
            <p:cNvSpPr txBox="1"/>
            <p:nvPr/>
          </p:nvSpPr>
          <p:spPr bwMode="auto">
            <a:xfrm>
              <a:off x="4784817" y="169834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05" name="TextBox 2304">
              <a:extLst>
                <a:ext uri="{FF2B5EF4-FFF2-40B4-BE49-F238E27FC236}">
                  <a16:creationId xmlns:a16="http://schemas.microsoft.com/office/drawing/2014/main" id="{28DC1144-DCF9-4DA6-D4AE-78C74279E7CB}"/>
                </a:ext>
              </a:extLst>
            </p:cNvPr>
            <p:cNvSpPr txBox="1"/>
            <p:nvPr/>
          </p:nvSpPr>
          <p:spPr bwMode="auto">
            <a:xfrm>
              <a:off x="4945021" y="178439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06" name="TextBox 2305">
              <a:extLst>
                <a:ext uri="{FF2B5EF4-FFF2-40B4-BE49-F238E27FC236}">
                  <a16:creationId xmlns:a16="http://schemas.microsoft.com/office/drawing/2014/main" id="{6828F6AA-FF69-68B5-4B72-0C3A6F3F1E20}"/>
                </a:ext>
              </a:extLst>
            </p:cNvPr>
            <p:cNvSpPr txBox="1"/>
            <p:nvPr/>
          </p:nvSpPr>
          <p:spPr bwMode="auto">
            <a:xfrm>
              <a:off x="5019607" y="180207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07" name="TextBox 2306">
              <a:extLst>
                <a:ext uri="{FF2B5EF4-FFF2-40B4-BE49-F238E27FC236}">
                  <a16:creationId xmlns:a16="http://schemas.microsoft.com/office/drawing/2014/main" id="{CFD32053-F521-6280-84B6-09DE2F830660}"/>
                </a:ext>
              </a:extLst>
            </p:cNvPr>
            <p:cNvSpPr txBox="1"/>
            <p:nvPr/>
          </p:nvSpPr>
          <p:spPr bwMode="auto">
            <a:xfrm>
              <a:off x="5430593" y="186991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08" name="TextBox 2307">
              <a:extLst>
                <a:ext uri="{FF2B5EF4-FFF2-40B4-BE49-F238E27FC236}">
                  <a16:creationId xmlns:a16="http://schemas.microsoft.com/office/drawing/2014/main" id="{0EB2C717-2D56-B249-1513-E864DA8D8FEB}"/>
                </a:ext>
              </a:extLst>
            </p:cNvPr>
            <p:cNvSpPr txBox="1"/>
            <p:nvPr/>
          </p:nvSpPr>
          <p:spPr bwMode="auto">
            <a:xfrm>
              <a:off x="5661704" y="193631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09" name="TextBox 2308">
              <a:extLst>
                <a:ext uri="{FF2B5EF4-FFF2-40B4-BE49-F238E27FC236}">
                  <a16:creationId xmlns:a16="http://schemas.microsoft.com/office/drawing/2014/main" id="{69BC2D9B-64AE-704B-AA22-9B14492958E2}"/>
                </a:ext>
              </a:extLst>
            </p:cNvPr>
            <p:cNvSpPr txBox="1"/>
            <p:nvPr/>
          </p:nvSpPr>
          <p:spPr bwMode="auto">
            <a:xfrm>
              <a:off x="5830607" y="195779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0" name="TextBox 2309">
              <a:extLst>
                <a:ext uri="{FF2B5EF4-FFF2-40B4-BE49-F238E27FC236}">
                  <a16:creationId xmlns:a16="http://schemas.microsoft.com/office/drawing/2014/main" id="{7DDBD46F-D911-4CB3-75B0-0914CFD7D4AF}"/>
                </a:ext>
              </a:extLst>
            </p:cNvPr>
            <p:cNvSpPr txBox="1"/>
            <p:nvPr/>
          </p:nvSpPr>
          <p:spPr bwMode="auto">
            <a:xfrm>
              <a:off x="5807420" y="195924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1" name="TextBox 2310">
              <a:extLst>
                <a:ext uri="{FF2B5EF4-FFF2-40B4-BE49-F238E27FC236}">
                  <a16:creationId xmlns:a16="http://schemas.microsoft.com/office/drawing/2014/main" id="{608D5E18-E51B-3EA6-84D5-E3BF96982317}"/>
                </a:ext>
              </a:extLst>
            </p:cNvPr>
            <p:cNvSpPr txBox="1"/>
            <p:nvPr/>
          </p:nvSpPr>
          <p:spPr bwMode="auto">
            <a:xfrm>
              <a:off x="5944979" y="195779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2" name="TextBox 2311">
              <a:extLst>
                <a:ext uri="{FF2B5EF4-FFF2-40B4-BE49-F238E27FC236}">
                  <a16:creationId xmlns:a16="http://schemas.microsoft.com/office/drawing/2014/main" id="{04391CC0-742D-43C4-F6C9-EDDC83ECD78F}"/>
                </a:ext>
              </a:extLst>
            </p:cNvPr>
            <p:cNvSpPr txBox="1"/>
            <p:nvPr/>
          </p:nvSpPr>
          <p:spPr bwMode="auto">
            <a:xfrm>
              <a:off x="6056229" y="199155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3" name="TextBox 2312">
              <a:extLst>
                <a:ext uri="{FF2B5EF4-FFF2-40B4-BE49-F238E27FC236}">
                  <a16:creationId xmlns:a16="http://schemas.microsoft.com/office/drawing/2014/main" id="{78421521-AF23-D292-C535-D931F50ED918}"/>
                </a:ext>
              </a:extLst>
            </p:cNvPr>
            <p:cNvSpPr txBox="1"/>
            <p:nvPr/>
          </p:nvSpPr>
          <p:spPr bwMode="auto">
            <a:xfrm>
              <a:off x="6077527" y="199155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4" name="TextBox 2313">
              <a:extLst>
                <a:ext uri="{FF2B5EF4-FFF2-40B4-BE49-F238E27FC236}">
                  <a16:creationId xmlns:a16="http://schemas.microsoft.com/office/drawing/2014/main" id="{35EB4E18-CE55-B282-8D88-62588EB4865C}"/>
                </a:ext>
              </a:extLst>
            </p:cNvPr>
            <p:cNvSpPr txBox="1"/>
            <p:nvPr/>
          </p:nvSpPr>
          <p:spPr bwMode="auto">
            <a:xfrm>
              <a:off x="6102063" y="199219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5" name="TextBox 2314">
              <a:extLst>
                <a:ext uri="{FF2B5EF4-FFF2-40B4-BE49-F238E27FC236}">
                  <a16:creationId xmlns:a16="http://schemas.microsoft.com/office/drawing/2014/main" id="{5D59F77E-5222-A17E-CE3E-686299C0A3B3}"/>
                </a:ext>
              </a:extLst>
            </p:cNvPr>
            <p:cNvSpPr txBox="1"/>
            <p:nvPr/>
          </p:nvSpPr>
          <p:spPr bwMode="auto">
            <a:xfrm>
              <a:off x="6149770" y="200572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6" name="TextBox 2315">
              <a:extLst>
                <a:ext uri="{FF2B5EF4-FFF2-40B4-BE49-F238E27FC236}">
                  <a16:creationId xmlns:a16="http://schemas.microsoft.com/office/drawing/2014/main" id="{4578C131-C245-1CA0-DC24-94E196BE26B0}"/>
                </a:ext>
              </a:extLst>
            </p:cNvPr>
            <p:cNvSpPr txBox="1"/>
            <p:nvPr/>
          </p:nvSpPr>
          <p:spPr bwMode="auto">
            <a:xfrm>
              <a:off x="6164251" y="200572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7" name="TextBox 2316">
              <a:extLst>
                <a:ext uri="{FF2B5EF4-FFF2-40B4-BE49-F238E27FC236}">
                  <a16:creationId xmlns:a16="http://schemas.microsoft.com/office/drawing/2014/main" id="{B72D72CB-029C-B13D-3FFD-19258158700A}"/>
                </a:ext>
              </a:extLst>
            </p:cNvPr>
            <p:cNvSpPr txBox="1"/>
            <p:nvPr/>
          </p:nvSpPr>
          <p:spPr bwMode="auto">
            <a:xfrm>
              <a:off x="6182054" y="200510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8" name="TextBox 2317">
              <a:extLst>
                <a:ext uri="{FF2B5EF4-FFF2-40B4-BE49-F238E27FC236}">
                  <a16:creationId xmlns:a16="http://schemas.microsoft.com/office/drawing/2014/main" id="{72102846-8085-1F17-8266-9554CEAA9CFD}"/>
                </a:ext>
              </a:extLst>
            </p:cNvPr>
            <p:cNvSpPr txBox="1"/>
            <p:nvPr/>
          </p:nvSpPr>
          <p:spPr bwMode="auto">
            <a:xfrm>
              <a:off x="6204390" y="200736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19" name="TextBox 2318">
              <a:extLst>
                <a:ext uri="{FF2B5EF4-FFF2-40B4-BE49-F238E27FC236}">
                  <a16:creationId xmlns:a16="http://schemas.microsoft.com/office/drawing/2014/main" id="{0DC94935-36FD-EB13-0375-4DA453C34CBD}"/>
                </a:ext>
              </a:extLst>
            </p:cNvPr>
            <p:cNvSpPr txBox="1"/>
            <p:nvPr/>
          </p:nvSpPr>
          <p:spPr bwMode="auto">
            <a:xfrm>
              <a:off x="6226156" y="200809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0" name="TextBox 2319">
              <a:extLst>
                <a:ext uri="{FF2B5EF4-FFF2-40B4-BE49-F238E27FC236}">
                  <a16:creationId xmlns:a16="http://schemas.microsoft.com/office/drawing/2014/main" id="{E2A6722B-67E1-BF23-1DA1-3483F136CFDF}"/>
                </a:ext>
              </a:extLst>
            </p:cNvPr>
            <p:cNvSpPr txBox="1"/>
            <p:nvPr/>
          </p:nvSpPr>
          <p:spPr bwMode="auto">
            <a:xfrm>
              <a:off x="6245041" y="200967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1" name="TextBox 2320">
              <a:extLst>
                <a:ext uri="{FF2B5EF4-FFF2-40B4-BE49-F238E27FC236}">
                  <a16:creationId xmlns:a16="http://schemas.microsoft.com/office/drawing/2014/main" id="{B4C04F22-C265-F1DD-C3AB-F5D0103AC570}"/>
                </a:ext>
              </a:extLst>
            </p:cNvPr>
            <p:cNvSpPr txBox="1"/>
            <p:nvPr/>
          </p:nvSpPr>
          <p:spPr bwMode="auto">
            <a:xfrm>
              <a:off x="6292443" y="20231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2" name="TextBox 2321">
              <a:extLst>
                <a:ext uri="{FF2B5EF4-FFF2-40B4-BE49-F238E27FC236}">
                  <a16:creationId xmlns:a16="http://schemas.microsoft.com/office/drawing/2014/main" id="{66859D9C-0AD9-CD23-8E2C-AF3ACF05A085}"/>
                </a:ext>
              </a:extLst>
            </p:cNvPr>
            <p:cNvSpPr txBox="1"/>
            <p:nvPr/>
          </p:nvSpPr>
          <p:spPr bwMode="auto">
            <a:xfrm>
              <a:off x="6323690" y="20231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3" name="TextBox 2322">
              <a:extLst>
                <a:ext uri="{FF2B5EF4-FFF2-40B4-BE49-F238E27FC236}">
                  <a16:creationId xmlns:a16="http://schemas.microsoft.com/office/drawing/2014/main" id="{861C3E90-8089-DC39-5A6B-CF5D6082EA90}"/>
                </a:ext>
              </a:extLst>
            </p:cNvPr>
            <p:cNvSpPr txBox="1"/>
            <p:nvPr/>
          </p:nvSpPr>
          <p:spPr bwMode="auto">
            <a:xfrm>
              <a:off x="6410333" y="20506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4" name="TextBox 2323">
              <a:extLst>
                <a:ext uri="{FF2B5EF4-FFF2-40B4-BE49-F238E27FC236}">
                  <a16:creationId xmlns:a16="http://schemas.microsoft.com/office/drawing/2014/main" id="{B6AF6CE2-E579-ED7E-8E4B-E7B1824441E9}"/>
                </a:ext>
              </a:extLst>
            </p:cNvPr>
            <p:cNvSpPr txBox="1"/>
            <p:nvPr/>
          </p:nvSpPr>
          <p:spPr bwMode="auto">
            <a:xfrm>
              <a:off x="6431712" y="20555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5" name="TextBox 2324">
              <a:extLst>
                <a:ext uri="{FF2B5EF4-FFF2-40B4-BE49-F238E27FC236}">
                  <a16:creationId xmlns:a16="http://schemas.microsoft.com/office/drawing/2014/main" id="{4D16856A-FC97-E472-671F-8A9F4DBAF744}"/>
                </a:ext>
              </a:extLst>
            </p:cNvPr>
            <p:cNvSpPr txBox="1"/>
            <p:nvPr/>
          </p:nvSpPr>
          <p:spPr bwMode="auto">
            <a:xfrm>
              <a:off x="6471753"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6" name="TextBox 2325">
              <a:extLst>
                <a:ext uri="{FF2B5EF4-FFF2-40B4-BE49-F238E27FC236}">
                  <a16:creationId xmlns:a16="http://schemas.microsoft.com/office/drawing/2014/main" id="{C53848D4-B4B8-8661-9F37-E84EDC0C0B2C}"/>
                </a:ext>
              </a:extLst>
            </p:cNvPr>
            <p:cNvSpPr txBox="1"/>
            <p:nvPr/>
          </p:nvSpPr>
          <p:spPr bwMode="auto">
            <a:xfrm>
              <a:off x="6486061" y="20655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7" name="TextBox 2326">
              <a:extLst>
                <a:ext uri="{FF2B5EF4-FFF2-40B4-BE49-F238E27FC236}">
                  <a16:creationId xmlns:a16="http://schemas.microsoft.com/office/drawing/2014/main" id="{4C635B33-CDA3-0F69-A40F-C359CF39E722}"/>
                </a:ext>
              </a:extLst>
            </p:cNvPr>
            <p:cNvSpPr txBox="1"/>
            <p:nvPr/>
          </p:nvSpPr>
          <p:spPr bwMode="auto">
            <a:xfrm>
              <a:off x="6500795" y="206437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8" name="TextBox 2327">
              <a:extLst>
                <a:ext uri="{FF2B5EF4-FFF2-40B4-BE49-F238E27FC236}">
                  <a16:creationId xmlns:a16="http://schemas.microsoft.com/office/drawing/2014/main" id="{8226B591-FB47-9B1C-A0EC-584748320118}"/>
                </a:ext>
              </a:extLst>
            </p:cNvPr>
            <p:cNvSpPr txBox="1"/>
            <p:nvPr/>
          </p:nvSpPr>
          <p:spPr bwMode="auto">
            <a:xfrm>
              <a:off x="6576427" y="212160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29" name="TextBox 2328">
              <a:extLst>
                <a:ext uri="{FF2B5EF4-FFF2-40B4-BE49-F238E27FC236}">
                  <a16:creationId xmlns:a16="http://schemas.microsoft.com/office/drawing/2014/main" id="{940268DE-A830-C6D1-2009-1977FAC58746}"/>
                </a:ext>
              </a:extLst>
            </p:cNvPr>
            <p:cNvSpPr txBox="1"/>
            <p:nvPr/>
          </p:nvSpPr>
          <p:spPr bwMode="auto">
            <a:xfrm>
              <a:off x="6754488" y="220174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0" name="TextBox 2329">
              <a:extLst>
                <a:ext uri="{FF2B5EF4-FFF2-40B4-BE49-F238E27FC236}">
                  <a16:creationId xmlns:a16="http://schemas.microsoft.com/office/drawing/2014/main" id="{88C95014-4F59-6DDC-9EF1-1D600190D6F2}"/>
                </a:ext>
              </a:extLst>
            </p:cNvPr>
            <p:cNvSpPr txBox="1"/>
            <p:nvPr/>
          </p:nvSpPr>
          <p:spPr bwMode="auto">
            <a:xfrm>
              <a:off x="6674522" y="217982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1" name="TextBox 2330">
              <a:extLst>
                <a:ext uri="{FF2B5EF4-FFF2-40B4-BE49-F238E27FC236}">
                  <a16:creationId xmlns:a16="http://schemas.microsoft.com/office/drawing/2014/main" id="{8096E3DC-CCF5-1509-5940-4A2B8AA55565}"/>
                </a:ext>
              </a:extLst>
            </p:cNvPr>
            <p:cNvSpPr txBox="1"/>
            <p:nvPr/>
          </p:nvSpPr>
          <p:spPr bwMode="auto">
            <a:xfrm>
              <a:off x="6801432"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2" name="TextBox 2331">
              <a:extLst>
                <a:ext uri="{FF2B5EF4-FFF2-40B4-BE49-F238E27FC236}">
                  <a16:creationId xmlns:a16="http://schemas.microsoft.com/office/drawing/2014/main" id="{DDF16E0C-660E-1E2E-8874-9CCC82A8F32A}"/>
                </a:ext>
              </a:extLst>
            </p:cNvPr>
            <p:cNvSpPr txBox="1"/>
            <p:nvPr/>
          </p:nvSpPr>
          <p:spPr bwMode="auto">
            <a:xfrm>
              <a:off x="6635740" y="217584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3" name="TextBox 2332">
              <a:extLst>
                <a:ext uri="{FF2B5EF4-FFF2-40B4-BE49-F238E27FC236}">
                  <a16:creationId xmlns:a16="http://schemas.microsoft.com/office/drawing/2014/main" id="{E632A336-F870-9172-D574-72EEE8CC5D46}"/>
                </a:ext>
              </a:extLst>
            </p:cNvPr>
            <p:cNvSpPr txBox="1"/>
            <p:nvPr/>
          </p:nvSpPr>
          <p:spPr bwMode="auto">
            <a:xfrm>
              <a:off x="6862187"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4" name="TextBox 2333">
              <a:extLst>
                <a:ext uri="{FF2B5EF4-FFF2-40B4-BE49-F238E27FC236}">
                  <a16:creationId xmlns:a16="http://schemas.microsoft.com/office/drawing/2014/main" id="{86C1E77F-1092-64FA-CF65-47CFFA603627}"/>
                </a:ext>
              </a:extLst>
            </p:cNvPr>
            <p:cNvSpPr txBox="1"/>
            <p:nvPr/>
          </p:nvSpPr>
          <p:spPr bwMode="auto">
            <a:xfrm>
              <a:off x="6881882" y="222116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5" name="TextBox 2334">
              <a:extLst>
                <a:ext uri="{FF2B5EF4-FFF2-40B4-BE49-F238E27FC236}">
                  <a16:creationId xmlns:a16="http://schemas.microsoft.com/office/drawing/2014/main" id="{3DE1FDAA-157C-FED8-2A24-E7076E9EDBD3}"/>
                </a:ext>
              </a:extLst>
            </p:cNvPr>
            <p:cNvSpPr txBox="1"/>
            <p:nvPr/>
          </p:nvSpPr>
          <p:spPr bwMode="auto">
            <a:xfrm>
              <a:off x="6901976"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6" name="TextBox 2335">
              <a:extLst>
                <a:ext uri="{FF2B5EF4-FFF2-40B4-BE49-F238E27FC236}">
                  <a16:creationId xmlns:a16="http://schemas.microsoft.com/office/drawing/2014/main" id="{660AE30C-97B8-3CD7-647D-D0EECF2FE2DF}"/>
                </a:ext>
              </a:extLst>
            </p:cNvPr>
            <p:cNvSpPr txBox="1"/>
            <p:nvPr/>
          </p:nvSpPr>
          <p:spPr bwMode="auto">
            <a:xfrm>
              <a:off x="6816647" y="222201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7" name="TextBox 2336">
              <a:extLst>
                <a:ext uri="{FF2B5EF4-FFF2-40B4-BE49-F238E27FC236}">
                  <a16:creationId xmlns:a16="http://schemas.microsoft.com/office/drawing/2014/main" id="{18B5DA4A-1AEE-AD48-12C6-C96E3FE65B32}"/>
                </a:ext>
              </a:extLst>
            </p:cNvPr>
            <p:cNvSpPr txBox="1"/>
            <p:nvPr/>
          </p:nvSpPr>
          <p:spPr bwMode="auto">
            <a:xfrm>
              <a:off x="6960362" y="22459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8" name="TextBox 2337">
              <a:extLst>
                <a:ext uri="{FF2B5EF4-FFF2-40B4-BE49-F238E27FC236}">
                  <a16:creationId xmlns:a16="http://schemas.microsoft.com/office/drawing/2014/main" id="{51099F6B-BB65-50EE-FDDB-C6135CB6404E}"/>
                </a:ext>
              </a:extLst>
            </p:cNvPr>
            <p:cNvSpPr txBox="1"/>
            <p:nvPr/>
          </p:nvSpPr>
          <p:spPr bwMode="auto">
            <a:xfrm>
              <a:off x="6983232" y="228341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39" name="TextBox 2338">
              <a:extLst>
                <a:ext uri="{FF2B5EF4-FFF2-40B4-BE49-F238E27FC236}">
                  <a16:creationId xmlns:a16="http://schemas.microsoft.com/office/drawing/2014/main" id="{0CE4F1EC-455E-479B-F53F-BC7A9307DBD4}"/>
                </a:ext>
              </a:extLst>
            </p:cNvPr>
            <p:cNvSpPr txBox="1"/>
            <p:nvPr/>
          </p:nvSpPr>
          <p:spPr bwMode="auto">
            <a:xfrm>
              <a:off x="6941676" y="22459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0" name="TextBox 2339">
              <a:extLst>
                <a:ext uri="{FF2B5EF4-FFF2-40B4-BE49-F238E27FC236}">
                  <a16:creationId xmlns:a16="http://schemas.microsoft.com/office/drawing/2014/main" id="{A544851E-5222-9EF3-1626-EFC5BE7357F1}"/>
                </a:ext>
              </a:extLst>
            </p:cNvPr>
            <p:cNvSpPr txBox="1"/>
            <p:nvPr/>
          </p:nvSpPr>
          <p:spPr bwMode="auto">
            <a:xfrm>
              <a:off x="7000564" y="228393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1" name="TextBox 2340">
              <a:extLst>
                <a:ext uri="{FF2B5EF4-FFF2-40B4-BE49-F238E27FC236}">
                  <a16:creationId xmlns:a16="http://schemas.microsoft.com/office/drawing/2014/main" id="{AABEF5F1-5196-BC17-8DE9-A3020D1B42C2}"/>
                </a:ext>
              </a:extLst>
            </p:cNvPr>
            <p:cNvSpPr txBox="1"/>
            <p:nvPr/>
          </p:nvSpPr>
          <p:spPr bwMode="auto">
            <a:xfrm>
              <a:off x="7105492"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2" name="TextBox 2341">
              <a:extLst>
                <a:ext uri="{FF2B5EF4-FFF2-40B4-BE49-F238E27FC236}">
                  <a16:creationId xmlns:a16="http://schemas.microsoft.com/office/drawing/2014/main" id="{5473C5A1-54C5-9B25-174D-7D010C5F7C2C}"/>
                </a:ext>
              </a:extLst>
            </p:cNvPr>
            <p:cNvSpPr txBox="1"/>
            <p:nvPr/>
          </p:nvSpPr>
          <p:spPr bwMode="auto">
            <a:xfrm>
              <a:off x="7119238"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3" name="TextBox 2342">
              <a:extLst>
                <a:ext uri="{FF2B5EF4-FFF2-40B4-BE49-F238E27FC236}">
                  <a16:creationId xmlns:a16="http://schemas.microsoft.com/office/drawing/2014/main" id="{E5269805-EC29-834D-4CDB-789429B9FDFB}"/>
                </a:ext>
              </a:extLst>
            </p:cNvPr>
            <p:cNvSpPr txBox="1"/>
            <p:nvPr/>
          </p:nvSpPr>
          <p:spPr bwMode="auto">
            <a:xfrm>
              <a:off x="7042220"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4" name="TextBox 2343">
              <a:extLst>
                <a:ext uri="{FF2B5EF4-FFF2-40B4-BE49-F238E27FC236}">
                  <a16:creationId xmlns:a16="http://schemas.microsoft.com/office/drawing/2014/main" id="{33E1F67A-9590-A321-9CBF-347E19908F2E}"/>
                </a:ext>
              </a:extLst>
            </p:cNvPr>
            <p:cNvSpPr txBox="1"/>
            <p:nvPr/>
          </p:nvSpPr>
          <p:spPr bwMode="auto">
            <a:xfrm>
              <a:off x="7390142"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5" name="TextBox 2344">
              <a:extLst>
                <a:ext uri="{FF2B5EF4-FFF2-40B4-BE49-F238E27FC236}">
                  <a16:creationId xmlns:a16="http://schemas.microsoft.com/office/drawing/2014/main" id="{488F98ED-426B-2B65-EEB3-35F6E77381A2}"/>
                </a:ext>
              </a:extLst>
            </p:cNvPr>
            <p:cNvSpPr txBox="1"/>
            <p:nvPr/>
          </p:nvSpPr>
          <p:spPr bwMode="auto">
            <a:xfrm>
              <a:off x="7245182"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6" name="TextBox 2345">
              <a:extLst>
                <a:ext uri="{FF2B5EF4-FFF2-40B4-BE49-F238E27FC236}">
                  <a16:creationId xmlns:a16="http://schemas.microsoft.com/office/drawing/2014/main" id="{AC41344E-C385-9907-EECE-BE6CD798C7E5}"/>
                </a:ext>
              </a:extLst>
            </p:cNvPr>
            <p:cNvSpPr txBox="1"/>
            <p:nvPr/>
          </p:nvSpPr>
          <p:spPr bwMode="auto">
            <a:xfrm>
              <a:off x="7148690"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7" name="TextBox 2346">
              <a:extLst>
                <a:ext uri="{FF2B5EF4-FFF2-40B4-BE49-F238E27FC236}">
                  <a16:creationId xmlns:a16="http://schemas.microsoft.com/office/drawing/2014/main" id="{B9D48AF4-F6B2-18B7-39BB-EE7A0468D831}"/>
                </a:ext>
              </a:extLst>
            </p:cNvPr>
            <p:cNvSpPr txBox="1"/>
            <p:nvPr/>
          </p:nvSpPr>
          <p:spPr bwMode="auto">
            <a:xfrm>
              <a:off x="7166117"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8" name="TextBox 2347">
              <a:extLst>
                <a:ext uri="{FF2B5EF4-FFF2-40B4-BE49-F238E27FC236}">
                  <a16:creationId xmlns:a16="http://schemas.microsoft.com/office/drawing/2014/main" id="{2120D7F4-B02B-C27C-6F39-46F43A8C7E09}"/>
                </a:ext>
              </a:extLst>
            </p:cNvPr>
            <p:cNvSpPr txBox="1"/>
            <p:nvPr/>
          </p:nvSpPr>
          <p:spPr bwMode="auto">
            <a:xfrm>
              <a:off x="7331808"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49" name="TextBox 2348">
              <a:extLst>
                <a:ext uri="{FF2B5EF4-FFF2-40B4-BE49-F238E27FC236}">
                  <a16:creationId xmlns:a16="http://schemas.microsoft.com/office/drawing/2014/main" id="{B6DFBC29-3628-ECFB-358B-C0F8D2E37480}"/>
                </a:ext>
              </a:extLst>
            </p:cNvPr>
            <p:cNvSpPr txBox="1"/>
            <p:nvPr/>
          </p:nvSpPr>
          <p:spPr bwMode="auto">
            <a:xfrm>
              <a:off x="7766040"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0" name="TextBox 2349">
              <a:extLst>
                <a:ext uri="{FF2B5EF4-FFF2-40B4-BE49-F238E27FC236}">
                  <a16:creationId xmlns:a16="http://schemas.microsoft.com/office/drawing/2014/main" id="{C7CCEAD0-0952-70D9-7080-E1A56C941077}"/>
                </a:ext>
              </a:extLst>
            </p:cNvPr>
            <p:cNvSpPr txBox="1"/>
            <p:nvPr/>
          </p:nvSpPr>
          <p:spPr bwMode="auto">
            <a:xfrm>
              <a:off x="7783287"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1" name="TextBox 2350">
              <a:extLst>
                <a:ext uri="{FF2B5EF4-FFF2-40B4-BE49-F238E27FC236}">
                  <a16:creationId xmlns:a16="http://schemas.microsoft.com/office/drawing/2014/main" id="{04DF7292-074D-1F76-03A9-515A13887AFC}"/>
                </a:ext>
              </a:extLst>
            </p:cNvPr>
            <p:cNvSpPr txBox="1"/>
            <p:nvPr/>
          </p:nvSpPr>
          <p:spPr bwMode="auto">
            <a:xfrm>
              <a:off x="7810865"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2" name="TextBox 2351">
              <a:extLst>
                <a:ext uri="{FF2B5EF4-FFF2-40B4-BE49-F238E27FC236}">
                  <a16:creationId xmlns:a16="http://schemas.microsoft.com/office/drawing/2014/main" id="{8D515AFF-2D79-CEF8-A0F0-A29A195D6E71}"/>
                </a:ext>
              </a:extLst>
            </p:cNvPr>
            <p:cNvSpPr txBox="1"/>
            <p:nvPr/>
          </p:nvSpPr>
          <p:spPr bwMode="auto">
            <a:xfrm>
              <a:off x="7414030"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3" name="TextBox 2352">
              <a:extLst>
                <a:ext uri="{FF2B5EF4-FFF2-40B4-BE49-F238E27FC236}">
                  <a16:creationId xmlns:a16="http://schemas.microsoft.com/office/drawing/2014/main" id="{D143032C-ADA1-D7E2-262F-AF0A1953E65B}"/>
                </a:ext>
              </a:extLst>
            </p:cNvPr>
            <p:cNvSpPr txBox="1"/>
            <p:nvPr/>
          </p:nvSpPr>
          <p:spPr bwMode="auto">
            <a:xfrm>
              <a:off x="7481577"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4" name="TextBox 2353">
              <a:extLst>
                <a:ext uri="{FF2B5EF4-FFF2-40B4-BE49-F238E27FC236}">
                  <a16:creationId xmlns:a16="http://schemas.microsoft.com/office/drawing/2014/main" id="{59552388-E0CD-DBF0-C279-2D9153A9E250}"/>
                </a:ext>
              </a:extLst>
            </p:cNvPr>
            <p:cNvSpPr txBox="1"/>
            <p:nvPr/>
          </p:nvSpPr>
          <p:spPr bwMode="auto">
            <a:xfrm>
              <a:off x="7521729"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5" name="TextBox 2354">
              <a:extLst>
                <a:ext uri="{FF2B5EF4-FFF2-40B4-BE49-F238E27FC236}">
                  <a16:creationId xmlns:a16="http://schemas.microsoft.com/office/drawing/2014/main" id="{34E154A5-7F22-DBB7-C293-48E844A65F21}"/>
                </a:ext>
              </a:extLst>
            </p:cNvPr>
            <p:cNvSpPr txBox="1"/>
            <p:nvPr/>
          </p:nvSpPr>
          <p:spPr bwMode="auto">
            <a:xfrm>
              <a:off x="7574470"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6" name="TextBox 2355">
              <a:extLst>
                <a:ext uri="{FF2B5EF4-FFF2-40B4-BE49-F238E27FC236}">
                  <a16:creationId xmlns:a16="http://schemas.microsoft.com/office/drawing/2014/main" id="{87E03B6E-41E6-30A6-437B-3332E116101F}"/>
                </a:ext>
              </a:extLst>
            </p:cNvPr>
            <p:cNvSpPr txBox="1"/>
            <p:nvPr/>
          </p:nvSpPr>
          <p:spPr bwMode="auto">
            <a:xfrm>
              <a:off x="7595949"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sp>
          <p:nvSpPr>
            <p:cNvPr id="2357" name="TextBox 2356">
              <a:extLst>
                <a:ext uri="{FF2B5EF4-FFF2-40B4-BE49-F238E27FC236}">
                  <a16:creationId xmlns:a16="http://schemas.microsoft.com/office/drawing/2014/main" id="{80AE52ED-FC3D-C0E8-6381-A0DAD797A6B8}"/>
                </a:ext>
              </a:extLst>
            </p:cNvPr>
            <p:cNvSpPr txBox="1"/>
            <p:nvPr/>
          </p:nvSpPr>
          <p:spPr bwMode="auto">
            <a:xfrm>
              <a:off x="7632932"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4"/>
                  </a:solidFill>
                  <a:latin typeface="Calibri" panose="020F0502020204030204" pitchFamily="34" charset="0"/>
                </a:rPr>
                <a:t>+</a:t>
              </a:r>
            </a:p>
          </p:txBody>
        </p:sp>
      </p:grpSp>
      <p:grpSp>
        <p:nvGrpSpPr>
          <p:cNvPr id="2415" name="Group 2414">
            <a:extLst>
              <a:ext uri="{FF2B5EF4-FFF2-40B4-BE49-F238E27FC236}">
                <a16:creationId xmlns:a16="http://schemas.microsoft.com/office/drawing/2014/main" id="{B6F09BFC-4B58-E2AF-492D-CE0CBAC54455}"/>
              </a:ext>
            </a:extLst>
          </p:cNvPr>
          <p:cNvGrpSpPr/>
          <p:nvPr/>
        </p:nvGrpSpPr>
        <p:grpSpPr>
          <a:xfrm>
            <a:off x="4895903" y="1713485"/>
            <a:ext cx="3173496" cy="919160"/>
            <a:chOff x="4935659" y="1856360"/>
            <a:chExt cx="3173496" cy="919160"/>
          </a:xfrm>
        </p:grpSpPr>
        <p:sp>
          <p:nvSpPr>
            <p:cNvPr id="2358" name="TextBox 2357">
              <a:extLst>
                <a:ext uri="{FF2B5EF4-FFF2-40B4-BE49-F238E27FC236}">
                  <a16:creationId xmlns:a16="http://schemas.microsoft.com/office/drawing/2014/main" id="{6A1BF83A-0358-7C35-90C5-4164EB74B0AA}"/>
                </a:ext>
              </a:extLst>
            </p:cNvPr>
            <p:cNvSpPr txBox="1"/>
            <p:nvPr/>
          </p:nvSpPr>
          <p:spPr bwMode="auto">
            <a:xfrm>
              <a:off x="4935659" y="185636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0" name="TextBox 2359">
              <a:extLst>
                <a:ext uri="{FF2B5EF4-FFF2-40B4-BE49-F238E27FC236}">
                  <a16:creationId xmlns:a16="http://schemas.microsoft.com/office/drawing/2014/main" id="{20E7C900-FD03-05F0-5B44-55650F098BB2}"/>
                </a:ext>
              </a:extLst>
            </p:cNvPr>
            <p:cNvSpPr txBox="1"/>
            <p:nvPr/>
          </p:nvSpPr>
          <p:spPr bwMode="auto">
            <a:xfrm>
              <a:off x="5682064" y="2152331"/>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1" name="TextBox 2360">
              <a:extLst>
                <a:ext uri="{FF2B5EF4-FFF2-40B4-BE49-F238E27FC236}">
                  <a16:creationId xmlns:a16="http://schemas.microsoft.com/office/drawing/2014/main" id="{F9BA6124-75A4-6439-F505-A124F58A8AEA}"/>
                </a:ext>
              </a:extLst>
            </p:cNvPr>
            <p:cNvSpPr txBox="1"/>
            <p:nvPr/>
          </p:nvSpPr>
          <p:spPr bwMode="auto">
            <a:xfrm>
              <a:off x="5609318" y="21446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2" name="TextBox 2361">
              <a:extLst>
                <a:ext uri="{FF2B5EF4-FFF2-40B4-BE49-F238E27FC236}">
                  <a16:creationId xmlns:a16="http://schemas.microsoft.com/office/drawing/2014/main" id="{FB2CCB8B-7300-D41E-435C-BA2E13BF0FC2}"/>
                </a:ext>
              </a:extLst>
            </p:cNvPr>
            <p:cNvSpPr txBox="1"/>
            <p:nvPr/>
          </p:nvSpPr>
          <p:spPr bwMode="auto">
            <a:xfrm>
              <a:off x="5701219" y="215366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3" name="TextBox 2362">
              <a:extLst>
                <a:ext uri="{FF2B5EF4-FFF2-40B4-BE49-F238E27FC236}">
                  <a16:creationId xmlns:a16="http://schemas.microsoft.com/office/drawing/2014/main" id="{769D6F86-B284-55DF-A7DA-7AF03BA163E3}"/>
                </a:ext>
              </a:extLst>
            </p:cNvPr>
            <p:cNvSpPr txBox="1"/>
            <p:nvPr/>
          </p:nvSpPr>
          <p:spPr bwMode="auto">
            <a:xfrm>
              <a:off x="5779401" y="220173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4" name="TextBox 2363">
              <a:extLst>
                <a:ext uri="{FF2B5EF4-FFF2-40B4-BE49-F238E27FC236}">
                  <a16:creationId xmlns:a16="http://schemas.microsoft.com/office/drawing/2014/main" id="{7FE18026-B6CF-A21A-C7B4-BBE84E19ECEF}"/>
                </a:ext>
              </a:extLst>
            </p:cNvPr>
            <p:cNvSpPr txBox="1"/>
            <p:nvPr/>
          </p:nvSpPr>
          <p:spPr bwMode="auto">
            <a:xfrm>
              <a:off x="5876620" y="220506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5" name="TextBox 2364">
              <a:extLst>
                <a:ext uri="{FF2B5EF4-FFF2-40B4-BE49-F238E27FC236}">
                  <a16:creationId xmlns:a16="http://schemas.microsoft.com/office/drawing/2014/main" id="{162ED0A9-A2B6-8966-9D51-F7EB8A813212}"/>
                </a:ext>
              </a:extLst>
            </p:cNvPr>
            <p:cNvSpPr txBox="1"/>
            <p:nvPr/>
          </p:nvSpPr>
          <p:spPr bwMode="auto">
            <a:xfrm>
              <a:off x="5904158" y="220566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6" name="TextBox 2365">
              <a:extLst>
                <a:ext uri="{FF2B5EF4-FFF2-40B4-BE49-F238E27FC236}">
                  <a16:creationId xmlns:a16="http://schemas.microsoft.com/office/drawing/2014/main" id="{2E83570E-1B42-205A-18BE-3224CFC6B60B}"/>
                </a:ext>
              </a:extLst>
            </p:cNvPr>
            <p:cNvSpPr txBox="1"/>
            <p:nvPr/>
          </p:nvSpPr>
          <p:spPr bwMode="auto">
            <a:xfrm>
              <a:off x="5951629" y="220345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7" name="TextBox 2366">
              <a:extLst>
                <a:ext uri="{FF2B5EF4-FFF2-40B4-BE49-F238E27FC236}">
                  <a16:creationId xmlns:a16="http://schemas.microsoft.com/office/drawing/2014/main" id="{06E64ECD-B0C5-A7DC-0F9C-2EF429C4D529}"/>
                </a:ext>
              </a:extLst>
            </p:cNvPr>
            <p:cNvSpPr txBox="1"/>
            <p:nvPr/>
          </p:nvSpPr>
          <p:spPr bwMode="auto">
            <a:xfrm>
              <a:off x="5929546" y="220677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8" name="TextBox 2367">
              <a:extLst>
                <a:ext uri="{FF2B5EF4-FFF2-40B4-BE49-F238E27FC236}">
                  <a16:creationId xmlns:a16="http://schemas.microsoft.com/office/drawing/2014/main" id="{F130D540-0FC1-46F6-DFC6-CD06A6CA356C}"/>
                </a:ext>
              </a:extLst>
            </p:cNvPr>
            <p:cNvSpPr txBox="1"/>
            <p:nvPr/>
          </p:nvSpPr>
          <p:spPr bwMode="auto">
            <a:xfrm>
              <a:off x="5970058" y="220607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69" name="TextBox 2368">
              <a:extLst>
                <a:ext uri="{FF2B5EF4-FFF2-40B4-BE49-F238E27FC236}">
                  <a16:creationId xmlns:a16="http://schemas.microsoft.com/office/drawing/2014/main" id="{162BB098-CE27-F31D-E8C4-5FBFA611C4BD}"/>
                </a:ext>
              </a:extLst>
            </p:cNvPr>
            <p:cNvSpPr txBox="1"/>
            <p:nvPr/>
          </p:nvSpPr>
          <p:spPr bwMode="auto">
            <a:xfrm>
              <a:off x="6070058" y="223439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0" name="TextBox 2369">
              <a:extLst>
                <a:ext uri="{FF2B5EF4-FFF2-40B4-BE49-F238E27FC236}">
                  <a16:creationId xmlns:a16="http://schemas.microsoft.com/office/drawing/2014/main" id="{9B4A84E5-83D5-A8B6-09D3-173BCF8BEB4E}"/>
                </a:ext>
              </a:extLst>
            </p:cNvPr>
            <p:cNvSpPr txBox="1"/>
            <p:nvPr/>
          </p:nvSpPr>
          <p:spPr bwMode="auto">
            <a:xfrm>
              <a:off x="6113287" y="225567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1" name="TextBox 2370">
              <a:extLst>
                <a:ext uri="{FF2B5EF4-FFF2-40B4-BE49-F238E27FC236}">
                  <a16:creationId xmlns:a16="http://schemas.microsoft.com/office/drawing/2014/main" id="{1E54AE4C-1CF7-DAB3-5A1D-6A5644B0759E}"/>
                </a:ext>
              </a:extLst>
            </p:cNvPr>
            <p:cNvSpPr txBox="1"/>
            <p:nvPr/>
          </p:nvSpPr>
          <p:spPr bwMode="auto">
            <a:xfrm>
              <a:off x="6131341" y="225696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2" name="TextBox 2371">
              <a:extLst>
                <a:ext uri="{FF2B5EF4-FFF2-40B4-BE49-F238E27FC236}">
                  <a16:creationId xmlns:a16="http://schemas.microsoft.com/office/drawing/2014/main" id="{EA41BF20-152D-3F9B-AB94-EAD045223BA2}"/>
                </a:ext>
              </a:extLst>
            </p:cNvPr>
            <p:cNvSpPr txBox="1"/>
            <p:nvPr/>
          </p:nvSpPr>
          <p:spPr bwMode="auto">
            <a:xfrm>
              <a:off x="6166217" y="225928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3" name="TextBox 2372">
              <a:extLst>
                <a:ext uri="{FF2B5EF4-FFF2-40B4-BE49-F238E27FC236}">
                  <a16:creationId xmlns:a16="http://schemas.microsoft.com/office/drawing/2014/main" id="{86F16319-2F64-7269-AA62-7E6B06B992C0}"/>
                </a:ext>
              </a:extLst>
            </p:cNvPr>
            <p:cNvSpPr txBox="1"/>
            <p:nvPr/>
          </p:nvSpPr>
          <p:spPr bwMode="auto">
            <a:xfrm>
              <a:off x="6200228" y="227411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4" name="TextBox 2373">
              <a:extLst>
                <a:ext uri="{FF2B5EF4-FFF2-40B4-BE49-F238E27FC236}">
                  <a16:creationId xmlns:a16="http://schemas.microsoft.com/office/drawing/2014/main" id="{D3BF6F32-0F7D-E94B-EB9E-8550C1BE0FF2}"/>
                </a:ext>
              </a:extLst>
            </p:cNvPr>
            <p:cNvSpPr txBox="1"/>
            <p:nvPr/>
          </p:nvSpPr>
          <p:spPr bwMode="auto">
            <a:xfrm>
              <a:off x="6257227" y="228076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5" name="TextBox 2374">
              <a:extLst>
                <a:ext uri="{FF2B5EF4-FFF2-40B4-BE49-F238E27FC236}">
                  <a16:creationId xmlns:a16="http://schemas.microsoft.com/office/drawing/2014/main" id="{436AB5A4-116F-EFDE-CFB3-43C1DB1F9E5C}"/>
                </a:ext>
              </a:extLst>
            </p:cNvPr>
            <p:cNvSpPr txBox="1"/>
            <p:nvPr/>
          </p:nvSpPr>
          <p:spPr bwMode="auto">
            <a:xfrm>
              <a:off x="6302890" y="229986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6" name="TextBox 2375">
              <a:extLst>
                <a:ext uri="{FF2B5EF4-FFF2-40B4-BE49-F238E27FC236}">
                  <a16:creationId xmlns:a16="http://schemas.microsoft.com/office/drawing/2014/main" id="{A1CDD974-292E-BEA6-3850-472F1BF44887}"/>
                </a:ext>
              </a:extLst>
            </p:cNvPr>
            <p:cNvSpPr txBox="1"/>
            <p:nvPr/>
          </p:nvSpPr>
          <p:spPr bwMode="auto">
            <a:xfrm>
              <a:off x="6320365" y="229986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7" name="TextBox 2376">
              <a:extLst>
                <a:ext uri="{FF2B5EF4-FFF2-40B4-BE49-F238E27FC236}">
                  <a16:creationId xmlns:a16="http://schemas.microsoft.com/office/drawing/2014/main" id="{1772417C-7D60-0808-6CF5-2B649DF3FBB6}"/>
                </a:ext>
              </a:extLst>
            </p:cNvPr>
            <p:cNvSpPr txBox="1"/>
            <p:nvPr/>
          </p:nvSpPr>
          <p:spPr bwMode="auto">
            <a:xfrm>
              <a:off x="6228200" y="227743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8" name="TextBox 2377">
              <a:extLst>
                <a:ext uri="{FF2B5EF4-FFF2-40B4-BE49-F238E27FC236}">
                  <a16:creationId xmlns:a16="http://schemas.microsoft.com/office/drawing/2014/main" id="{396C21BE-596D-84CA-1769-E09A517A33BE}"/>
                </a:ext>
              </a:extLst>
            </p:cNvPr>
            <p:cNvSpPr txBox="1"/>
            <p:nvPr/>
          </p:nvSpPr>
          <p:spPr bwMode="auto">
            <a:xfrm>
              <a:off x="6364686"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79" name="TextBox 2378">
              <a:extLst>
                <a:ext uri="{FF2B5EF4-FFF2-40B4-BE49-F238E27FC236}">
                  <a16:creationId xmlns:a16="http://schemas.microsoft.com/office/drawing/2014/main" id="{C7139399-86FC-A416-BC74-F1F6CDB93C75}"/>
                </a:ext>
              </a:extLst>
            </p:cNvPr>
            <p:cNvSpPr txBox="1"/>
            <p:nvPr/>
          </p:nvSpPr>
          <p:spPr bwMode="auto">
            <a:xfrm>
              <a:off x="6337035" y="230318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0" name="TextBox 2379">
              <a:extLst>
                <a:ext uri="{FF2B5EF4-FFF2-40B4-BE49-F238E27FC236}">
                  <a16:creationId xmlns:a16="http://schemas.microsoft.com/office/drawing/2014/main" id="{0F650564-35D0-0322-F83E-F09AFCD1C72B}"/>
                </a:ext>
              </a:extLst>
            </p:cNvPr>
            <p:cNvSpPr txBox="1"/>
            <p:nvPr/>
          </p:nvSpPr>
          <p:spPr bwMode="auto">
            <a:xfrm>
              <a:off x="6386569" y="229321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1" name="TextBox 2380">
              <a:extLst>
                <a:ext uri="{FF2B5EF4-FFF2-40B4-BE49-F238E27FC236}">
                  <a16:creationId xmlns:a16="http://schemas.microsoft.com/office/drawing/2014/main" id="{CE48A1C5-AF4A-8B64-EB21-849BB0E50054}"/>
                </a:ext>
              </a:extLst>
            </p:cNvPr>
            <p:cNvSpPr txBox="1"/>
            <p:nvPr/>
          </p:nvSpPr>
          <p:spPr bwMode="auto">
            <a:xfrm>
              <a:off x="6552434" y="236235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2" name="TextBox 2381">
              <a:extLst>
                <a:ext uri="{FF2B5EF4-FFF2-40B4-BE49-F238E27FC236}">
                  <a16:creationId xmlns:a16="http://schemas.microsoft.com/office/drawing/2014/main" id="{30B9368C-23AF-6DB8-2A4A-A71EF7959591}"/>
                </a:ext>
              </a:extLst>
            </p:cNvPr>
            <p:cNvSpPr txBox="1"/>
            <p:nvPr/>
          </p:nvSpPr>
          <p:spPr bwMode="auto">
            <a:xfrm>
              <a:off x="6595315" y="236235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3" name="TextBox 2382">
              <a:extLst>
                <a:ext uri="{FF2B5EF4-FFF2-40B4-BE49-F238E27FC236}">
                  <a16:creationId xmlns:a16="http://schemas.microsoft.com/office/drawing/2014/main" id="{5DDAC8C0-9F64-D8A5-A8F6-ED4E055663D8}"/>
                </a:ext>
              </a:extLst>
            </p:cNvPr>
            <p:cNvSpPr txBox="1"/>
            <p:nvPr/>
          </p:nvSpPr>
          <p:spPr bwMode="auto">
            <a:xfrm>
              <a:off x="6615081" y="236235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4" name="TextBox 2383">
              <a:extLst>
                <a:ext uri="{FF2B5EF4-FFF2-40B4-BE49-F238E27FC236}">
                  <a16:creationId xmlns:a16="http://schemas.microsoft.com/office/drawing/2014/main" id="{7DA5F738-AE27-5DBF-2DE4-E128E3CF94C7}"/>
                </a:ext>
              </a:extLst>
            </p:cNvPr>
            <p:cNvSpPr txBox="1"/>
            <p:nvPr/>
          </p:nvSpPr>
          <p:spPr bwMode="auto">
            <a:xfrm>
              <a:off x="6632415" y="23746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5" name="TextBox 2384">
              <a:extLst>
                <a:ext uri="{FF2B5EF4-FFF2-40B4-BE49-F238E27FC236}">
                  <a16:creationId xmlns:a16="http://schemas.microsoft.com/office/drawing/2014/main" id="{7C780127-BDCE-7DDC-4673-7BEE9B34877E}"/>
                </a:ext>
              </a:extLst>
            </p:cNvPr>
            <p:cNvSpPr txBox="1"/>
            <p:nvPr/>
          </p:nvSpPr>
          <p:spPr bwMode="auto">
            <a:xfrm>
              <a:off x="6673433" y="23921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6" name="TextBox 2385">
              <a:extLst>
                <a:ext uri="{FF2B5EF4-FFF2-40B4-BE49-F238E27FC236}">
                  <a16:creationId xmlns:a16="http://schemas.microsoft.com/office/drawing/2014/main" id="{83F0F397-E700-972C-B3EC-71015420345A}"/>
                </a:ext>
              </a:extLst>
            </p:cNvPr>
            <p:cNvSpPr txBox="1"/>
            <p:nvPr/>
          </p:nvSpPr>
          <p:spPr bwMode="auto">
            <a:xfrm>
              <a:off x="6485971" y="23194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7" name="TextBox 2386">
              <a:extLst>
                <a:ext uri="{FF2B5EF4-FFF2-40B4-BE49-F238E27FC236}">
                  <a16:creationId xmlns:a16="http://schemas.microsoft.com/office/drawing/2014/main" id="{D0F16119-C52C-64BC-6668-6D1CCD8AFA86}"/>
                </a:ext>
              </a:extLst>
            </p:cNvPr>
            <p:cNvSpPr txBox="1"/>
            <p:nvPr/>
          </p:nvSpPr>
          <p:spPr bwMode="auto">
            <a:xfrm>
              <a:off x="6736284" y="24245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8" name="TextBox 2387">
              <a:extLst>
                <a:ext uri="{FF2B5EF4-FFF2-40B4-BE49-F238E27FC236}">
                  <a16:creationId xmlns:a16="http://schemas.microsoft.com/office/drawing/2014/main" id="{20AE4CE9-6653-ABAE-C5A3-21CAEE717710}"/>
                </a:ext>
              </a:extLst>
            </p:cNvPr>
            <p:cNvSpPr txBox="1"/>
            <p:nvPr/>
          </p:nvSpPr>
          <p:spPr bwMode="auto">
            <a:xfrm>
              <a:off x="6787413" y="24245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89" name="TextBox 2388">
              <a:extLst>
                <a:ext uri="{FF2B5EF4-FFF2-40B4-BE49-F238E27FC236}">
                  <a16:creationId xmlns:a16="http://schemas.microsoft.com/office/drawing/2014/main" id="{99974FC6-F1E6-AE78-523C-46074F3BAECE}"/>
                </a:ext>
              </a:extLst>
            </p:cNvPr>
            <p:cNvSpPr txBox="1"/>
            <p:nvPr/>
          </p:nvSpPr>
          <p:spPr bwMode="auto">
            <a:xfrm>
              <a:off x="7645312"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0" name="TextBox 2389">
              <a:extLst>
                <a:ext uri="{FF2B5EF4-FFF2-40B4-BE49-F238E27FC236}">
                  <a16:creationId xmlns:a16="http://schemas.microsoft.com/office/drawing/2014/main" id="{DBD24D2A-7773-DAA6-2463-C10E371B3B10}"/>
                </a:ext>
              </a:extLst>
            </p:cNvPr>
            <p:cNvSpPr txBox="1"/>
            <p:nvPr/>
          </p:nvSpPr>
          <p:spPr bwMode="auto">
            <a:xfrm>
              <a:off x="7266661"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1" name="TextBox 2390">
              <a:extLst>
                <a:ext uri="{FF2B5EF4-FFF2-40B4-BE49-F238E27FC236}">
                  <a16:creationId xmlns:a16="http://schemas.microsoft.com/office/drawing/2014/main" id="{1A82233D-9715-EFB2-69EA-74F313B8D0A8}"/>
                </a:ext>
              </a:extLst>
            </p:cNvPr>
            <p:cNvSpPr txBox="1"/>
            <p:nvPr/>
          </p:nvSpPr>
          <p:spPr bwMode="auto">
            <a:xfrm>
              <a:off x="7737128"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2" name="TextBox 2391">
              <a:extLst>
                <a:ext uri="{FF2B5EF4-FFF2-40B4-BE49-F238E27FC236}">
                  <a16:creationId xmlns:a16="http://schemas.microsoft.com/office/drawing/2014/main" id="{FC9B8432-431B-00A3-E761-AE9E909149BB}"/>
                </a:ext>
              </a:extLst>
            </p:cNvPr>
            <p:cNvSpPr txBox="1"/>
            <p:nvPr/>
          </p:nvSpPr>
          <p:spPr bwMode="auto">
            <a:xfrm>
              <a:off x="6890512" y="243455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3" name="TextBox 2392">
              <a:extLst>
                <a:ext uri="{FF2B5EF4-FFF2-40B4-BE49-F238E27FC236}">
                  <a16:creationId xmlns:a16="http://schemas.microsoft.com/office/drawing/2014/main" id="{7B498200-F3FE-A20A-9725-9BE3135CEC8A}"/>
                </a:ext>
              </a:extLst>
            </p:cNvPr>
            <p:cNvSpPr txBox="1"/>
            <p:nvPr/>
          </p:nvSpPr>
          <p:spPr bwMode="auto">
            <a:xfrm>
              <a:off x="6908890" y="243607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4" name="TextBox 2393">
              <a:extLst>
                <a:ext uri="{FF2B5EF4-FFF2-40B4-BE49-F238E27FC236}">
                  <a16:creationId xmlns:a16="http://schemas.microsoft.com/office/drawing/2014/main" id="{5AF485D8-F6F2-9585-913E-06DB9479AA98}"/>
                </a:ext>
              </a:extLst>
            </p:cNvPr>
            <p:cNvSpPr txBox="1"/>
            <p:nvPr/>
          </p:nvSpPr>
          <p:spPr bwMode="auto">
            <a:xfrm>
              <a:off x="6847964" y="24245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5" name="TextBox 2394">
              <a:extLst>
                <a:ext uri="{FF2B5EF4-FFF2-40B4-BE49-F238E27FC236}">
                  <a16:creationId xmlns:a16="http://schemas.microsoft.com/office/drawing/2014/main" id="{89860E44-6597-3CC9-C692-8F8AF8C3A8F1}"/>
                </a:ext>
              </a:extLst>
            </p:cNvPr>
            <p:cNvSpPr txBox="1"/>
            <p:nvPr/>
          </p:nvSpPr>
          <p:spPr bwMode="auto">
            <a:xfrm>
              <a:off x="7126939" y="24394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6" name="TextBox 2395">
              <a:extLst>
                <a:ext uri="{FF2B5EF4-FFF2-40B4-BE49-F238E27FC236}">
                  <a16:creationId xmlns:a16="http://schemas.microsoft.com/office/drawing/2014/main" id="{69B8D701-0663-722E-215C-6DF005409661}"/>
                </a:ext>
              </a:extLst>
            </p:cNvPr>
            <p:cNvSpPr txBox="1"/>
            <p:nvPr/>
          </p:nvSpPr>
          <p:spPr bwMode="auto">
            <a:xfrm>
              <a:off x="7113284" y="24394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7" name="TextBox 2396">
              <a:extLst>
                <a:ext uri="{FF2B5EF4-FFF2-40B4-BE49-F238E27FC236}">
                  <a16:creationId xmlns:a16="http://schemas.microsoft.com/office/drawing/2014/main" id="{368DD227-3CB8-D3B7-4D75-3D521D69E714}"/>
                </a:ext>
              </a:extLst>
            </p:cNvPr>
            <p:cNvSpPr txBox="1"/>
            <p:nvPr/>
          </p:nvSpPr>
          <p:spPr bwMode="auto">
            <a:xfrm>
              <a:off x="7165709" y="244350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8" name="TextBox 2397">
              <a:extLst>
                <a:ext uri="{FF2B5EF4-FFF2-40B4-BE49-F238E27FC236}">
                  <a16:creationId xmlns:a16="http://schemas.microsoft.com/office/drawing/2014/main" id="{61166A84-5EFC-56C5-B177-B1FE3F66FEE9}"/>
                </a:ext>
              </a:extLst>
            </p:cNvPr>
            <p:cNvSpPr txBox="1"/>
            <p:nvPr/>
          </p:nvSpPr>
          <p:spPr bwMode="auto">
            <a:xfrm>
              <a:off x="7046659" y="244272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399" name="TextBox 2398">
              <a:extLst>
                <a:ext uri="{FF2B5EF4-FFF2-40B4-BE49-F238E27FC236}">
                  <a16:creationId xmlns:a16="http://schemas.microsoft.com/office/drawing/2014/main" id="{D9B15545-1637-577C-2F83-6EC88AA2969B}"/>
                </a:ext>
              </a:extLst>
            </p:cNvPr>
            <p:cNvSpPr txBox="1"/>
            <p:nvPr/>
          </p:nvSpPr>
          <p:spPr bwMode="auto">
            <a:xfrm>
              <a:off x="6951200" y="24394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0" name="TextBox 2399">
              <a:extLst>
                <a:ext uri="{FF2B5EF4-FFF2-40B4-BE49-F238E27FC236}">
                  <a16:creationId xmlns:a16="http://schemas.microsoft.com/office/drawing/2014/main" id="{632F7160-D452-1494-C6FD-AFB529660E89}"/>
                </a:ext>
              </a:extLst>
            </p:cNvPr>
            <p:cNvSpPr txBox="1"/>
            <p:nvPr/>
          </p:nvSpPr>
          <p:spPr bwMode="auto">
            <a:xfrm>
              <a:off x="6976911" y="24394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1" name="TextBox 2400">
              <a:extLst>
                <a:ext uri="{FF2B5EF4-FFF2-40B4-BE49-F238E27FC236}">
                  <a16:creationId xmlns:a16="http://schemas.microsoft.com/office/drawing/2014/main" id="{CAAF02FA-248B-7298-D5A6-2047BE26340F}"/>
                </a:ext>
              </a:extLst>
            </p:cNvPr>
            <p:cNvSpPr txBox="1"/>
            <p:nvPr/>
          </p:nvSpPr>
          <p:spPr bwMode="auto">
            <a:xfrm>
              <a:off x="7009434" y="243940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2" name="TextBox 2401">
              <a:extLst>
                <a:ext uri="{FF2B5EF4-FFF2-40B4-BE49-F238E27FC236}">
                  <a16:creationId xmlns:a16="http://schemas.microsoft.com/office/drawing/2014/main" id="{25158805-CB23-CADE-94E9-5E203932AA47}"/>
                </a:ext>
              </a:extLst>
            </p:cNvPr>
            <p:cNvSpPr txBox="1"/>
            <p:nvPr/>
          </p:nvSpPr>
          <p:spPr bwMode="auto">
            <a:xfrm>
              <a:off x="6926396" y="243607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3" name="TextBox 2402">
              <a:extLst>
                <a:ext uri="{FF2B5EF4-FFF2-40B4-BE49-F238E27FC236}">
                  <a16:creationId xmlns:a16="http://schemas.microsoft.com/office/drawing/2014/main" id="{EF78450D-B8C9-D236-0DED-143418E16BD0}"/>
                </a:ext>
              </a:extLst>
            </p:cNvPr>
            <p:cNvSpPr txBox="1"/>
            <p:nvPr/>
          </p:nvSpPr>
          <p:spPr bwMode="auto">
            <a:xfrm>
              <a:off x="7323466"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4" name="TextBox 2403">
              <a:extLst>
                <a:ext uri="{FF2B5EF4-FFF2-40B4-BE49-F238E27FC236}">
                  <a16:creationId xmlns:a16="http://schemas.microsoft.com/office/drawing/2014/main" id="{5CFBE1D0-4A6E-72B9-980C-6D95C535813B}"/>
                </a:ext>
              </a:extLst>
            </p:cNvPr>
            <p:cNvSpPr txBox="1"/>
            <p:nvPr/>
          </p:nvSpPr>
          <p:spPr bwMode="auto">
            <a:xfrm>
              <a:off x="7574469"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5" name="TextBox 2404">
              <a:extLst>
                <a:ext uri="{FF2B5EF4-FFF2-40B4-BE49-F238E27FC236}">
                  <a16:creationId xmlns:a16="http://schemas.microsoft.com/office/drawing/2014/main" id="{EA9FD709-5939-B20D-10D1-AF25497BD5CA}"/>
                </a:ext>
              </a:extLst>
            </p:cNvPr>
            <p:cNvSpPr txBox="1"/>
            <p:nvPr/>
          </p:nvSpPr>
          <p:spPr bwMode="auto">
            <a:xfrm>
              <a:off x="7589249"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6" name="TextBox 2405">
              <a:extLst>
                <a:ext uri="{FF2B5EF4-FFF2-40B4-BE49-F238E27FC236}">
                  <a16:creationId xmlns:a16="http://schemas.microsoft.com/office/drawing/2014/main" id="{90D139F2-6FC1-2DD9-5363-9914D0F9A1C5}"/>
                </a:ext>
              </a:extLst>
            </p:cNvPr>
            <p:cNvSpPr txBox="1"/>
            <p:nvPr/>
          </p:nvSpPr>
          <p:spPr bwMode="auto">
            <a:xfrm>
              <a:off x="7341273"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7" name="TextBox 2406">
              <a:extLst>
                <a:ext uri="{FF2B5EF4-FFF2-40B4-BE49-F238E27FC236}">
                  <a16:creationId xmlns:a16="http://schemas.microsoft.com/office/drawing/2014/main" id="{5599A02E-9697-DBA2-8999-29179ADDF04F}"/>
                </a:ext>
              </a:extLst>
            </p:cNvPr>
            <p:cNvSpPr txBox="1"/>
            <p:nvPr/>
          </p:nvSpPr>
          <p:spPr bwMode="auto">
            <a:xfrm>
              <a:off x="7349578"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8" name="TextBox 2407">
              <a:extLst>
                <a:ext uri="{FF2B5EF4-FFF2-40B4-BE49-F238E27FC236}">
                  <a16:creationId xmlns:a16="http://schemas.microsoft.com/office/drawing/2014/main" id="{919100EF-E921-E8C8-F495-124B645D7E6C}"/>
                </a:ext>
              </a:extLst>
            </p:cNvPr>
            <p:cNvSpPr txBox="1"/>
            <p:nvPr/>
          </p:nvSpPr>
          <p:spPr bwMode="auto">
            <a:xfrm>
              <a:off x="7481403"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09" name="TextBox 2408">
              <a:extLst>
                <a:ext uri="{FF2B5EF4-FFF2-40B4-BE49-F238E27FC236}">
                  <a16:creationId xmlns:a16="http://schemas.microsoft.com/office/drawing/2014/main" id="{525D3ED3-1848-0C10-0748-16C7A4C61158}"/>
                </a:ext>
              </a:extLst>
            </p:cNvPr>
            <p:cNvSpPr txBox="1"/>
            <p:nvPr/>
          </p:nvSpPr>
          <p:spPr bwMode="auto">
            <a:xfrm>
              <a:off x="7880411"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0" name="TextBox 2409">
              <a:extLst>
                <a:ext uri="{FF2B5EF4-FFF2-40B4-BE49-F238E27FC236}">
                  <a16:creationId xmlns:a16="http://schemas.microsoft.com/office/drawing/2014/main" id="{B278CD41-C5CA-BC63-FC4F-B976824B6930}"/>
                </a:ext>
              </a:extLst>
            </p:cNvPr>
            <p:cNvSpPr txBox="1"/>
            <p:nvPr/>
          </p:nvSpPr>
          <p:spPr bwMode="auto">
            <a:xfrm>
              <a:off x="7414030"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1" name="TextBox 2410">
              <a:extLst>
                <a:ext uri="{FF2B5EF4-FFF2-40B4-BE49-F238E27FC236}">
                  <a16:creationId xmlns:a16="http://schemas.microsoft.com/office/drawing/2014/main" id="{1ED05593-BA4D-3C84-754F-772E59AE2B77}"/>
                </a:ext>
              </a:extLst>
            </p:cNvPr>
            <p:cNvSpPr txBox="1"/>
            <p:nvPr/>
          </p:nvSpPr>
          <p:spPr bwMode="auto">
            <a:xfrm>
              <a:off x="7400685"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2" name="TextBox 2411">
              <a:extLst>
                <a:ext uri="{FF2B5EF4-FFF2-40B4-BE49-F238E27FC236}">
                  <a16:creationId xmlns:a16="http://schemas.microsoft.com/office/drawing/2014/main" id="{B15C62F0-5303-16D1-7648-E04B71C66869}"/>
                </a:ext>
              </a:extLst>
            </p:cNvPr>
            <p:cNvSpPr txBox="1"/>
            <p:nvPr/>
          </p:nvSpPr>
          <p:spPr bwMode="auto">
            <a:xfrm>
              <a:off x="7374118"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3" name="TextBox 2412">
              <a:extLst>
                <a:ext uri="{FF2B5EF4-FFF2-40B4-BE49-F238E27FC236}">
                  <a16:creationId xmlns:a16="http://schemas.microsoft.com/office/drawing/2014/main" id="{43D9AE2C-0F3F-AF4A-F3AC-A611ACE56CC7}"/>
                </a:ext>
              </a:extLst>
            </p:cNvPr>
            <p:cNvSpPr txBox="1"/>
            <p:nvPr/>
          </p:nvSpPr>
          <p:spPr bwMode="auto">
            <a:xfrm>
              <a:off x="7453447"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sp>
          <p:nvSpPr>
            <p:cNvPr id="2414" name="TextBox 2413">
              <a:extLst>
                <a:ext uri="{FF2B5EF4-FFF2-40B4-BE49-F238E27FC236}">
                  <a16:creationId xmlns:a16="http://schemas.microsoft.com/office/drawing/2014/main" id="{F6BAFEE1-63B6-F31A-DA4D-50A58130F438}"/>
                </a:ext>
              </a:extLst>
            </p:cNvPr>
            <p:cNvSpPr txBox="1"/>
            <p:nvPr/>
          </p:nvSpPr>
          <p:spPr bwMode="auto">
            <a:xfrm>
              <a:off x="7432616" y="248313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1"/>
                  </a:solidFill>
                  <a:latin typeface="Calibri" panose="020F0502020204030204" pitchFamily="34" charset="0"/>
                </a:rPr>
                <a:t>+</a:t>
              </a:r>
            </a:p>
          </p:txBody>
        </p:sp>
      </p:grpSp>
      <p:cxnSp>
        <p:nvCxnSpPr>
          <p:cNvPr id="2113" name="Straight Connector 2112">
            <a:extLst>
              <a:ext uri="{FF2B5EF4-FFF2-40B4-BE49-F238E27FC236}">
                <a16:creationId xmlns:a16="http://schemas.microsoft.com/office/drawing/2014/main" id="{3A419054-B282-266B-B376-BC7793F47D0D}"/>
              </a:ext>
            </a:extLst>
          </p:cNvPr>
          <p:cNvCxnSpPr/>
          <p:nvPr/>
        </p:nvCxnSpPr>
        <p:spPr bwMode="auto">
          <a:xfrm>
            <a:off x="8487647" y="1648983"/>
            <a:ext cx="0" cy="2162628"/>
          </a:xfrm>
          <a:prstGeom prst="line">
            <a:avLst/>
          </a:prstGeom>
          <a:noFill/>
          <a:ln w="28575" cap="flat" cmpd="sng" algn="ctr">
            <a:solidFill>
              <a:schemeClr val="bg1"/>
            </a:solidFill>
            <a:prstDash val="solid"/>
            <a:round/>
            <a:headEnd type="none" w="med" len="med"/>
            <a:tailEnd type="none" w="med" len="med"/>
          </a:ln>
          <a:effectLst/>
        </p:spPr>
      </p:cxnSp>
      <p:grpSp>
        <p:nvGrpSpPr>
          <p:cNvPr id="2627" name="Group 2626">
            <a:extLst>
              <a:ext uri="{FF2B5EF4-FFF2-40B4-BE49-F238E27FC236}">
                <a16:creationId xmlns:a16="http://schemas.microsoft.com/office/drawing/2014/main" id="{0E5CE27F-74B2-FAE1-F485-8A897E3FF96B}"/>
              </a:ext>
            </a:extLst>
          </p:cNvPr>
          <p:cNvGrpSpPr/>
          <p:nvPr/>
        </p:nvGrpSpPr>
        <p:grpSpPr>
          <a:xfrm>
            <a:off x="8399790" y="1510517"/>
            <a:ext cx="3493231" cy="578146"/>
            <a:chOff x="8439546" y="1653392"/>
            <a:chExt cx="3493231" cy="578146"/>
          </a:xfrm>
        </p:grpSpPr>
        <p:sp>
          <p:nvSpPr>
            <p:cNvPr id="2561" name="TextBox 2560">
              <a:extLst>
                <a:ext uri="{FF2B5EF4-FFF2-40B4-BE49-F238E27FC236}">
                  <a16:creationId xmlns:a16="http://schemas.microsoft.com/office/drawing/2014/main" id="{F4695420-5A65-DD3E-66E9-BD0B654133C4}"/>
                </a:ext>
              </a:extLst>
            </p:cNvPr>
            <p:cNvSpPr txBox="1"/>
            <p:nvPr/>
          </p:nvSpPr>
          <p:spPr bwMode="auto">
            <a:xfrm>
              <a:off x="8439546" y="165339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2" name="TextBox 2561">
              <a:extLst>
                <a:ext uri="{FF2B5EF4-FFF2-40B4-BE49-F238E27FC236}">
                  <a16:creationId xmlns:a16="http://schemas.microsoft.com/office/drawing/2014/main" id="{997B3A91-1857-476B-D354-059EF45F6516}"/>
                </a:ext>
              </a:extLst>
            </p:cNvPr>
            <p:cNvSpPr txBox="1"/>
            <p:nvPr/>
          </p:nvSpPr>
          <p:spPr bwMode="auto">
            <a:xfrm>
              <a:off x="8464063" y="165339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3" name="TextBox 2562">
              <a:extLst>
                <a:ext uri="{FF2B5EF4-FFF2-40B4-BE49-F238E27FC236}">
                  <a16:creationId xmlns:a16="http://schemas.microsoft.com/office/drawing/2014/main" id="{36179B53-FB10-0D93-4779-C99179795A8B}"/>
                </a:ext>
              </a:extLst>
            </p:cNvPr>
            <p:cNvSpPr txBox="1"/>
            <p:nvPr/>
          </p:nvSpPr>
          <p:spPr bwMode="auto">
            <a:xfrm>
              <a:off x="8507193" y="165339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4" name="TextBox 2563">
              <a:extLst>
                <a:ext uri="{FF2B5EF4-FFF2-40B4-BE49-F238E27FC236}">
                  <a16:creationId xmlns:a16="http://schemas.microsoft.com/office/drawing/2014/main" id="{56A99CE4-FEE8-3900-2158-1D342046D89E}"/>
                </a:ext>
              </a:extLst>
            </p:cNvPr>
            <p:cNvSpPr txBox="1"/>
            <p:nvPr/>
          </p:nvSpPr>
          <p:spPr bwMode="auto">
            <a:xfrm>
              <a:off x="9453206" y="18010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5" name="TextBox 2564">
              <a:extLst>
                <a:ext uri="{FF2B5EF4-FFF2-40B4-BE49-F238E27FC236}">
                  <a16:creationId xmlns:a16="http://schemas.microsoft.com/office/drawing/2014/main" id="{0FB7531F-6C66-98D6-06D0-200E00AC076E}"/>
                </a:ext>
              </a:extLst>
            </p:cNvPr>
            <p:cNvSpPr txBox="1"/>
            <p:nvPr/>
          </p:nvSpPr>
          <p:spPr bwMode="auto">
            <a:xfrm>
              <a:off x="9538646" y="181657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6" name="TextBox 2565">
              <a:extLst>
                <a:ext uri="{FF2B5EF4-FFF2-40B4-BE49-F238E27FC236}">
                  <a16:creationId xmlns:a16="http://schemas.microsoft.com/office/drawing/2014/main" id="{EC65F8B2-F41A-33C0-3041-79D789114588}"/>
                </a:ext>
              </a:extLst>
            </p:cNvPr>
            <p:cNvSpPr txBox="1"/>
            <p:nvPr/>
          </p:nvSpPr>
          <p:spPr bwMode="auto">
            <a:xfrm>
              <a:off x="9146830" y="177329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7" name="TextBox 2566">
              <a:extLst>
                <a:ext uri="{FF2B5EF4-FFF2-40B4-BE49-F238E27FC236}">
                  <a16:creationId xmlns:a16="http://schemas.microsoft.com/office/drawing/2014/main" id="{BA1E8682-38C5-B33C-0543-44AD1E642183}"/>
                </a:ext>
              </a:extLst>
            </p:cNvPr>
            <p:cNvSpPr txBox="1"/>
            <p:nvPr/>
          </p:nvSpPr>
          <p:spPr bwMode="auto">
            <a:xfrm>
              <a:off x="8724638" y="169186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8" name="TextBox 2567">
              <a:extLst>
                <a:ext uri="{FF2B5EF4-FFF2-40B4-BE49-F238E27FC236}">
                  <a16:creationId xmlns:a16="http://schemas.microsoft.com/office/drawing/2014/main" id="{7035D3BB-836C-9950-94C8-1F412E37C430}"/>
                </a:ext>
              </a:extLst>
            </p:cNvPr>
            <p:cNvSpPr txBox="1"/>
            <p:nvPr/>
          </p:nvSpPr>
          <p:spPr bwMode="auto">
            <a:xfrm>
              <a:off x="9720684" y="182517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69" name="TextBox 2568">
              <a:extLst>
                <a:ext uri="{FF2B5EF4-FFF2-40B4-BE49-F238E27FC236}">
                  <a16:creationId xmlns:a16="http://schemas.microsoft.com/office/drawing/2014/main" id="{95EB2EFA-2E74-D1FE-C27D-31B33DDB66F6}"/>
                </a:ext>
              </a:extLst>
            </p:cNvPr>
            <p:cNvSpPr txBox="1"/>
            <p:nvPr/>
          </p:nvSpPr>
          <p:spPr bwMode="auto">
            <a:xfrm>
              <a:off x="9769437" y="182823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0" name="TextBox 2569">
              <a:extLst>
                <a:ext uri="{FF2B5EF4-FFF2-40B4-BE49-F238E27FC236}">
                  <a16:creationId xmlns:a16="http://schemas.microsoft.com/office/drawing/2014/main" id="{1621756A-DC74-3DDE-B517-3D0BBE919D82}"/>
                </a:ext>
              </a:extLst>
            </p:cNvPr>
            <p:cNvSpPr txBox="1"/>
            <p:nvPr/>
          </p:nvSpPr>
          <p:spPr bwMode="auto">
            <a:xfrm>
              <a:off x="9835945" y="182430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1" name="TextBox 2570">
              <a:extLst>
                <a:ext uri="{FF2B5EF4-FFF2-40B4-BE49-F238E27FC236}">
                  <a16:creationId xmlns:a16="http://schemas.microsoft.com/office/drawing/2014/main" id="{9E325AB2-B167-63FA-42C3-00D93E32972B}"/>
                </a:ext>
              </a:extLst>
            </p:cNvPr>
            <p:cNvSpPr txBox="1"/>
            <p:nvPr/>
          </p:nvSpPr>
          <p:spPr bwMode="auto">
            <a:xfrm>
              <a:off x="9854106" y="182598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2" name="TextBox 2571">
              <a:extLst>
                <a:ext uri="{FF2B5EF4-FFF2-40B4-BE49-F238E27FC236}">
                  <a16:creationId xmlns:a16="http://schemas.microsoft.com/office/drawing/2014/main" id="{7ECAFE16-8835-8C12-236B-3C21F4CF53B9}"/>
                </a:ext>
              </a:extLst>
            </p:cNvPr>
            <p:cNvSpPr txBox="1"/>
            <p:nvPr/>
          </p:nvSpPr>
          <p:spPr bwMode="auto">
            <a:xfrm>
              <a:off x="9896310" y="1824327"/>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3" name="TextBox 2572">
              <a:extLst>
                <a:ext uri="{FF2B5EF4-FFF2-40B4-BE49-F238E27FC236}">
                  <a16:creationId xmlns:a16="http://schemas.microsoft.com/office/drawing/2014/main" id="{44F7A10A-7314-C19A-79DC-9F966BF88672}"/>
                </a:ext>
              </a:extLst>
            </p:cNvPr>
            <p:cNvSpPr txBox="1"/>
            <p:nvPr/>
          </p:nvSpPr>
          <p:spPr bwMode="auto">
            <a:xfrm>
              <a:off x="9915360" y="182430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4" name="TextBox 2573">
              <a:extLst>
                <a:ext uri="{FF2B5EF4-FFF2-40B4-BE49-F238E27FC236}">
                  <a16:creationId xmlns:a16="http://schemas.microsoft.com/office/drawing/2014/main" id="{5FD0C70F-C7DF-4A8A-FF70-6E6101A71998}"/>
                </a:ext>
              </a:extLst>
            </p:cNvPr>
            <p:cNvSpPr txBox="1"/>
            <p:nvPr/>
          </p:nvSpPr>
          <p:spPr bwMode="auto">
            <a:xfrm>
              <a:off x="9952603" y="182747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5" name="TextBox 2574">
              <a:extLst>
                <a:ext uri="{FF2B5EF4-FFF2-40B4-BE49-F238E27FC236}">
                  <a16:creationId xmlns:a16="http://schemas.microsoft.com/office/drawing/2014/main" id="{265FD72F-3E43-CCCD-877A-FC05D4FD5047}"/>
                </a:ext>
              </a:extLst>
            </p:cNvPr>
            <p:cNvSpPr txBox="1"/>
            <p:nvPr/>
          </p:nvSpPr>
          <p:spPr bwMode="auto">
            <a:xfrm>
              <a:off x="9936489" y="182747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6" name="TextBox 2575">
              <a:extLst>
                <a:ext uri="{FF2B5EF4-FFF2-40B4-BE49-F238E27FC236}">
                  <a16:creationId xmlns:a16="http://schemas.microsoft.com/office/drawing/2014/main" id="{3BB1EED8-D4CB-FE44-DB2A-B9AB8DF8C99A}"/>
                </a:ext>
              </a:extLst>
            </p:cNvPr>
            <p:cNvSpPr txBox="1"/>
            <p:nvPr/>
          </p:nvSpPr>
          <p:spPr bwMode="auto">
            <a:xfrm>
              <a:off x="9995937" y="185824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7" name="TextBox 2576">
              <a:extLst>
                <a:ext uri="{FF2B5EF4-FFF2-40B4-BE49-F238E27FC236}">
                  <a16:creationId xmlns:a16="http://schemas.microsoft.com/office/drawing/2014/main" id="{8BDBDF72-5E02-7BAF-A933-4A0FC579655D}"/>
                </a:ext>
              </a:extLst>
            </p:cNvPr>
            <p:cNvSpPr txBox="1"/>
            <p:nvPr/>
          </p:nvSpPr>
          <p:spPr bwMode="auto">
            <a:xfrm>
              <a:off x="10015165" y="185925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8" name="TextBox 2577">
              <a:extLst>
                <a:ext uri="{FF2B5EF4-FFF2-40B4-BE49-F238E27FC236}">
                  <a16:creationId xmlns:a16="http://schemas.microsoft.com/office/drawing/2014/main" id="{A1734FEC-48A8-EDAB-7F07-4C0695F907F3}"/>
                </a:ext>
              </a:extLst>
            </p:cNvPr>
            <p:cNvSpPr txBox="1"/>
            <p:nvPr/>
          </p:nvSpPr>
          <p:spPr bwMode="auto">
            <a:xfrm>
              <a:off x="10037033" y="186142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79" name="TextBox 2578">
              <a:extLst>
                <a:ext uri="{FF2B5EF4-FFF2-40B4-BE49-F238E27FC236}">
                  <a16:creationId xmlns:a16="http://schemas.microsoft.com/office/drawing/2014/main" id="{BE8C5B85-22C6-1314-CC6F-D6EDFF057B87}"/>
                </a:ext>
              </a:extLst>
            </p:cNvPr>
            <p:cNvSpPr txBox="1"/>
            <p:nvPr/>
          </p:nvSpPr>
          <p:spPr bwMode="auto">
            <a:xfrm>
              <a:off x="10051010" y="1861169"/>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0" name="TextBox 2579">
              <a:extLst>
                <a:ext uri="{FF2B5EF4-FFF2-40B4-BE49-F238E27FC236}">
                  <a16:creationId xmlns:a16="http://schemas.microsoft.com/office/drawing/2014/main" id="{E498A150-88BF-8994-CC26-9D2D275970A5}"/>
                </a:ext>
              </a:extLst>
            </p:cNvPr>
            <p:cNvSpPr txBox="1"/>
            <p:nvPr/>
          </p:nvSpPr>
          <p:spPr bwMode="auto">
            <a:xfrm>
              <a:off x="10094183" y="186434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1" name="TextBox 2580">
              <a:extLst>
                <a:ext uri="{FF2B5EF4-FFF2-40B4-BE49-F238E27FC236}">
                  <a16:creationId xmlns:a16="http://schemas.microsoft.com/office/drawing/2014/main" id="{7A7E9E05-77DA-5171-B84B-3270BFEFCC4A}"/>
                </a:ext>
              </a:extLst>
            </p:cNvPr>
            <p:cNvSpPr txBox="1"/>
            <p:nvPr/>
          </p:nvSpPr>
          <p:spPr bwMode="auto">
            <a:xfrm>
              <a:off x="10119583" y="186434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2" name="TextBox 2581">
              <a:extLst>
                <a:ext uri="{FF2B5EF4-FFF2-40B4-BE49-F238E27FC236}">
                  <a16:creationId xmlns:a16="http://schemas.microsoft.com/office/drawing/2014/main" id="{608E48A5-948A-5928-C99C-3FBDC88A25A2}"/>
                </a:ext>
              </a:extLst>
            </p:cNvPr>
            <p:cNvSpPr txBox="1"/>
            <p:nvPr/>
          </p:nvSpPr>
          <p:spPr bwMode="auto">
            <a:xfrm>
              <a:off x="10142059" y="187416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3" name="TextBox 2582">
              <a:extLst>
                <a:ext uri="{FF2B5EF4-FFF2-40B4-BE49-F238E27FC236}">
                  <a16:creationId xmlns:a16="http://schemas.microsoft.com/office/drawing/2014/main" id="{60E0C08A-7950-0C67-E72F-EE7509D63DE3}"/>
                </a:ext>
              </a:extLst>
            </p:cNvPr>
            <p:cNvSpPr txBox="1"/>
            <p:nvPr/>
          </p:nvSpPr>
          <p:spPr bwMode="auto">
            <a:xfrm>
              <a:off x="10174907" y="187069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4" name="TextBox 2583">
              <a:extLst>
                <a:ext uri="{FF2B5EF4-FFF2-40B4-BE49-F238E27FC236}">
                  <a16:creationId xmlns:a16="http://schemas.microsoft.com/office/drawing/2014/main" id="{3F38399A-8D2F-8CAC-B518-B9D94909A5E6}"/>
                </a:ext>
              </a:extLst>
            </p:cNvPr>
            <p:cNvSpPr txBox="1"/>
            <p:nvPr/>
          </p:nvSpPr>
          <p:spPr bwMode="auto">
            <a:xfrm>
              <a:off x="10193957" y="1870694"/>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5" name="TextBox 2584">
              <a:extLst>
                <a:ext uri="{FF2B5EF4-FFF2-40B4-BE49-F238E27FC236}">
                  <a16:creationId xmlns:a16="http://schemas.microsoft.com/office/drawing/2014/main" id="{7F9753F7-1C3C-DCF8-C7A5-9D03060F01B6}"/>
                </a:ext>
              </a:extLst>
            </p:cNvPr>
            <p:cNvSpPr txBox="1"/>
            <p:nvPr/>
          </p:nvSpPr>
          <p:spPr bwMode="auto">
            <a:xfrm>
              <a:off x="10250259" y="189778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6" name="TextBox 2585">
              <a:extLst>
                <a:ext uri="{FF2B5EF4-FFF2-40B4-BE49-F238E27FC236}">
                  <a16:creationId xmlns:a16="http://schemas.microsoft.com/office/drawing/2014/main" id="{55551923-7DC6-0C24-EB55-9189EE02AD43}"/>
                </a:ext>
              </a:extLst>
            </p:cNvPr>
            <p:cNvSpPr txBox="1"/>
            <p:nvPr/>
          </p:nvSpPr>
          <p:spPr bwMode="auto">
            <a:xfrm>
              <a:off x="10270229" y="1899465"/>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7" name="TextBox 2586">
              <a:extLst>
                <a:ext uri="{FF2B5EF4-FFF2-40B4-BE49-F238E27FC236}">
                  <a16:creationId xmlns:a16="http://schemas.microsoft.com/office/drawing/2014/main" id="{87A4C5D2-71A3-626E-759F-D5E79EAA8869}"/>
                </a:ext>
              </a:extLst>
            </p:cNvPr>
            <p:cNvSpPr txBox="1"/>
            <p:nvPr/>
          </p:nvSpPr>
          <p:spPr bwMode="auto">
            <a:xfrm>
              <a:off x="10286104" y="1897783"/>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8" name="TextBox 2587">
              <a:extLst>
                <a:ext uri="{FF2B5EF4-FFF2-40B4-BE49-F238E27FC236}">
                  <a16:creationId xmlns:a16="http://schemas.microsoft.com/office/drawing/2014/main" id="{55FE7CF0-C759-649E-C7FA-3C13BB9FC299}"/>
                </a:ext>
              </a:extLst>
            </p:cNvPr>
            <p:cNvSpPr txBox="1"/>
            <p:nvPr/>
          </p:nvSpPr>
          <p:spPr bwMode="auto">
            <a:xfrm>
              <a:off x="10335233" y="190095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89" name="TextBox 2588">
              <a:extLst>
                <a:ext uri="{FF2B5EF4-FFF2-40B4-BE49-F238E27FC236}">
                  <a16:creationId xmlns:a16="http://schemas.microsoft.com/office/drawing/2014/main" id="{24D7313A-3FBF-65B2-B17E-DA9DE61A970D}"/>
                </a:ext>
              </a:extLst>
            </p:cNvPr>
            <p:cNvSpPr txBox="1"/>
            <p:nvPr/>
          </p:nvSpPr>
          <p:spPr bwMode="auto">
            <a:xfrm>
              <a:off x="1051470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0" name="TextBox 2589">
              <a:extLst>
                <a:ext uri="{FF2B5EF4-FFF2-40B4-BE49-F238E27FC236}">
                  <a16:creationId xmlns:a16="http://schemas.microsoft.com/office/drawing/2014/main" id="{C5F470B6-B5C9-0D63-6D1C-AB816D8029A9}"/>
                </a:ext>
              </a:extLst>
            </p:cNvPr>
            <p:cNvSpPr txBox="1"/>
            <p:nvPr/>
          </p:nvSpPr>
          <p:spPr bwMode="auto">
            <a:xfrm>
              <a:off x="10357458" y="190095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1" name="TextBox 2590">
              <a:extLst>
                <a:ext uri="{FF2B5EF4-FFF2-40B4-BE49-F238E27FC236}">
                  <a16:creationId xmlns:a16="http://schemas.microsoft.com/office/drawing/2014/main" id="{F5C32C5D-70C0-3904-55B8-C5AA81BFE9A0}"/>
                </a:ext>
              </a:extLst>
            </p:cNvPr>
            <p:cNvSpPr txBox="1"/>
            <p:nvPr/>
          </p:nvSpPr>
          <p:spPr bwMode="auto">
            <a:xfrm>
              <a:off x="10378179" y="1900958"/>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2" name="TextBox 2591">
              <a:extLst>
                <a:ext uri="{FF2B5EF4-FFF2-40B4-BE49-F238E27FC236}">
                  <a16:creationId xmlns:a16="http://schemas.microsoft.com/office/drawing/2014/main" id="{05BCB04F-C0D9-9441-403E-AD79A6CDB0A4}"/>
                </a:ext>
              </a:extLst>
            </p:cNvPr>
            <p:cNvSpPr txBox="1"/>
            <p:nvPr/>
          </p:nvSpPr>
          <p:spPr bwMode="auto">
            <a:xfrm>
              <a:off x="10311504" y="1901402"/>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3" name="TextBox 2592">
              <a:extLst>
                <a:ext uri="{FF2B5EF4-FFF2-40B4-BE49-F238E27FC236}">
                  <a16:creationId xmlns:a16="http://schemas.microsoft.com/office/drawing/2014/main" id="{98BBA2A0-F6D0-BA0F-A276-96A4CFE1A264}"/>
                </a:ext>
              </a:extLst>
            </p:cNvPr>
            <p:cNvSpPr txBox="1"/>
            <p:nvPr/>
          </p:nvSpPr>
          <p:spPr bwMode="auto">
            <a:xfrm>
              <a:off x="10536929"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4" name="TextBox 2593">
              <a:extLst>
                <a:ext uri="{FF2B5EF4-FFF2-40B4-BE49-F238E27FC236}">
                  <a16:creationId xmlns:a16="http://schemas.microsoft.com/office/drawing/2014/main" id="{EB851003-0064-2630-87D5-DA11F6817F8D}"/>
                </a:ext>
              </a:extLst>
            </p:cNvPr>
            <p:cNvSpPr txBox="1"/>
            <p:nvPr/>
          </p:nvSpPr>
          <p:spPr bwMode="auto">
            <a:xfrm>
              <a:off x="10569681"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5" name="TextBox 2594">
              <a:extLst>
                <a:ext uri="{FF2B5EF4-FFF2-40B4-BE49-F238E27FC236}">
                  <a16:creationId xmlns:a16="http://schemas.microsoft.com/office/drawing/2014/main" id="{3DEF2EEF-CE85-23F4-4E3D-BDAFF183D8E5}"/>
                </a:ext>
              </a:extLst>
            </p:cNvPr>
            <p:cNvSpPr txBox="1"/>
            <p:nvPr/>
          </p:nvSpPr>
          <p:spPr bwMode="auto">
            <a:xfrm>
              <a:off x="1060995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6" name="TextBox 2595">
              <a:extLst>
                <a:ext uri="{FF2B5EF4-FFF2-40B4-BE49-F238E27FC236}">
                  <a16:creationId xmlns:a16="http://schemas.microsoft.com/office/drawing/2014/main" id="{AE4B357E-82BC-1B6D-0E8F-668C71BD9584}"/>
                </a:ext>
              </a:extLst>
            </p:cNvPr>
            <p:cNvSpPr txBox="1"/>
            <p:nvPr/>
          </p:nvSpPr>
          <p:spPr bwMode="auto">
            <a:xfrm>
              <a:off x="10638529"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7" name="TextBox 2596">
              <a:extLst>
                <a:ext uri="{FF2B5EF4-FFF2-40B4-BE49-F238E27FC236}">
                  <a16:creationId xmlns:a16="http://schemas.microsoft.com/office/drawing/2014/main" id="{278C8FE4-8013-A2BD-939A-BC2535CFA514}"/>
                </a:ext>
              </a:extLst>
            </p:cNvPr>
            <p:cNvSpPr txBox="1"/>
            <p:nvPr/>
          </p:nvSpPr>
          <p:spPr bwMode="auto">
            <a:xfrm>
              <a:off x="10415886" y="1926116"/>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8" name="TextBox 2597">
              <a:extLst>
                <a:ext uri="{FF2B5EF4-FFF2-40B4-BE49-F238E27FC236}">
                  <a16:creationId xmlns:a16="http://schemas.microsoft.com/office/drawing/2014/main" id="{55AEDDD0-0773-3428-85B0-9008BD8E1170}"/>
                </a:ext>
              </a:extLst>
            </p:cNvPr>
            <p:cNvSpPr txBox="1"/>
            <p:nvPr/>
          </p:nvSpPr>
          <p:spPr bwMode="auto">
            <a:xfrm>
              <a:off x="1044578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599" name="TextBox 2598">
              <a:extLst>
                <a:ext uri="{FF2B5EF4-FFF2-40B4-BE49-F238E27FC236}">
                  <a16:creationId xmlns:a16="http://schemas.microsoft.com/office/drawing/2014/main" id="{A003FB05-DE31-B053-BB8C-34039C99066C}"/>
                </a:ext>
              </a:extLst>
            </p:cNvPr>
            <p:cNvSpPr txBox="1"/>
            <p:nvPr/>
          </p:nvSpPr>
          <p:spPr bwMode="auto">
            <a:xfrm>
              <a:off x="1047753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0" name="TextBox 2599">
              <a:extLst>
                <a:ext uri="{FF2B5EF4-FFF2-40B4-BE49-F238E27FC236}">
                  <a16:creationId xmlns:a16="http://schemas.microsoft.com/office/drawing/2014/main" id="{D8329FBD-C323-707B-F828-9B557E0BE433}"/>
                </a:ext>
              </a:extLst>
            </p:cNvPr>
            <p:cNvSpPr txBox="1"/>
            <p:nvPr/>
          </p:nvSpPr>
          <p:spPr bwMode="auto">
            <a:xfrm>
              <a:off x="11589661"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1" name="TextBox 2600">
              <a:extLst>
                <a:ext uri="{FF2B5EF4-FFF2-40B4-BE49-F238E27FC236}">
                  <a16:creationId xmlns:a16="http://schemas.microsoft.com/office/drawing/2014/main" id="{3A0AB4F4-EB31-6C8A-7D8A-930A78B15497}"/>
                </a:ext>
              </a:extLst>
            </p:cNvPr>
            <p:cNvSpPr txBox="1"/>
            <p:nvPr/>
          </p:nvSpPr>
          <p:spPr bwMode="auto">
            <a:xfrm>
              <a:off x="11615061"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2" name="TextBox 2601">
              <a:extLst>
                <a:ext uri="{FF2B5EF4-FFF2-40B4-BE49-F238E27FC236}">
                  <a16:creationId xmlns:a16="http://schemas.microsoft.com/office/drawing/2014/main" id="{FB5D120F-37E7-4291-6CEF-73B4570C888F}"/>
                </a:ext>
              </a:extLst>
            </p:cNvPr>
            <p:cNvSpPr txBox="1"/>
            <p:nvPr/>
          </p:nvSpPr>
          <p:spPr bwMode="auto">
            <a:xfrm>
              <a:off x="11570611"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3" name="TextBox 2602">
              <a:extLst>
                <a:ext uri="{FF2B5EF4-FFF2-40B4-BE49-F238E27FC236}">
                  <a16:creationId xmlns:a16="http://schemas.microsoft.com/office/drawing/2014/main" id="{C774FCA6-A66A-3772-90E0-E49EE728A74D}"/>
                </a:ext>
              </a:extLst>
            </p:cNvPr>
            <p:cNvSpPr txBox="1"/>
            <p:nvPr/>
          </p:nvSpPr>
          <p:spPr bwMode="auto">
            <a:xfrm>
              <a:off x="11671228"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4" name="TextBox 2603">
              <a:extLst>
                <a:ext uri="{FF2B5EF4-FFF2-40B4-BE49-F238E27FC236}">
                  <a16:creationId xmlns:a16="http://schemas.microsoft.com/office/drawing/2014/main" id="{E559D0A5-DE48-5B94-4BF9-CDA435E927AB}"/>
                </a:ext>
              </a:extLst>
            </p:cNvPr>
            <p:cNvSpPr txBox="1"/>
            <p:nvPr/>
          </p:nvSpPr>
          <p:spPr bwMode="auto">
            <a:xfrm>
              <a:off x="1170403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5" name="TextBox 2604">
              <a:extLst>
                <a:ext uri="{FF2B5EF4-FFF2-40B4-BE49-F238E27FC236}">
                  <a16:creationId xmlns:a16="http://schemas.microsoft.com/office/drawing/2014/main" id="{125CB52B-1D06-6CE4-6711-84E3B5C57E79}"/>
                </a:ext>
              </a:extLst>
            </p:cNvPr>
            <p:cNvSpPr txBox="1"/>
            <p:nvPr/>
          </p:nvSpPr>
          <p:spPr bwMode="auto">
            <a:xfrm>
              <a:off x="1138369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6" name="TextBox 2605">
              <a:extLst>
                <a:ext uri="{FF2B5EF4-FFF2-40B4-BE49-F238E27FC236}">
                  <a16:creationId xmlns:a16="http://schemas.microsoft.com/office/drawing/2014/main" id="{1B80E9B0-F205-EC5D-A364-B60B7111908C}"/>
                </a:ext>
              </a:extLst>
            </p:cNvPr>
            <p:cNvSpPr txBox="1"/>
            <p:nvPr/>
          </p:nvSpPr>
          <p:spPr bwMode="auto">
            <a:xfrm>
              <a:off x="1143417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7" name="TextBox 2606">
              <a:extLst>
                <a:ext uri="{FF2B5EF4-FFF2-40B4-BE49-F238E27FC236}">
                  <a16:creationId xmlns:a16="http://schemas.microsoft.com/office/drawing/2014/main" id="{9DFFEF47-8C34-8A52-8B42-30CD2757D369}"/>
                </a:ext>
              </a:extLst>
            </p:cNvPr>
            <p:cNvSpPr txBox="1"/>
            <p:nvPr/>
          </p:nvSpPr>
          <p:spPr bwMode="auto">
            <a:xfrm>
              <a:off x="1074869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8" name="TextBox 2607">
              <a:extLst>
                <a:ext uri="{FF2B5EF4-FFF2-40B4-BE49-F238E27FC236}">
                  <a16:creationId xmlns:a16="http://schemas.microsoft.com/office/drawing/2014/main" id="{E8E1A18B-4705-A1AE-B887-7F255C73B40D}"/>
                </a:ext>
              </a:extLst>
            </p:cNvPr>
            <p:cNvSpPr txBox="1"/>
            <p:nvPr/>
          </p:nvSpPr>
          <p:spPr bwMode="auto">
            <a:xfrm>
              <a:off x="10720118"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09" name="TextBox 2608">
              <a:extLst>
                <a:ext uri="{FF2B5EF4-FFF2-40B4-BE49-F238E27FC236}">
                  <a16:creationId xmlns:a16="http://schemas.microsoft.com/office/drawing/2014/main" id="{209EFC3F-B926-7004-0FCE-3431156B6216}"/>
                </a:ext>
              </a:extLst>
            </p:cNvPr>
            <p:cNvSpPr txBox="1"/>
            <p:nvPr/>
          </p:nvSpPr>
          <p:spPr bwMode="auto">
            <a:xfrm>
              <a:off x="1069154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0" name="TextBox 2609">
              <a:extLst>
                <a:ext uri="{FF2B5EF4-FFF2-40B4-BE49-F238E27FC236}">
                  <a16:creationId xmlns:a16="http://schemas.microsoft.com/office/drawing/2014/main" id="{FC5ACAD3-54AB-F339-B1A0-CB9D5D6946A9}"/>
                </a:ext>
              </a:extLst>
            </p:cNvPr>
            <p:cNvSpPr txBox="1"/>
            <p:nvPr/>
          </p:nvSpPr>
          <p:spPr bwMode="auto">
            <a:xfrm>
              <a:off x="1079460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1" name="TextBox 2610">
              <a:extLst>
                <a:ext uri="{FF2B5EF4-FFF2-40B4-BE49-F238E27FC236}">
                  <a16:creationId xmlns:a16="http://schemas.microsoft.com/office/drawing/2014/main" id="{8B792899-2485-C6DA-EFB5-A91C1C7FC3DA}"/>
                </a:ext>
              </a:extLst>
            </p:cNvPr>
            <p:cNvSpPr txBox="1"/>
            <p:nvPr/>
          </p:nvSpPr>
          <p:spPr bwMode="auto">
            <a:xfrm>
              <a:off x="1081219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2" name="TextBox 2611">
              <a:extLst>
                <a:ext uri="{FF2B5EF4-FFF2-40B4-BE49-F238E27FC236}">
                  <a16:creationId xmlns:a16="http://schemas.microsoft.com/office/drawing/2014/main" id="{F638011E-E002-EE66-4616-27AC9CAC550C}"/>
                </a:ext>
              </a:extLst>
            </p:cNvPr>
            <p:cNvSpPr txBox="1"/>
            <p:nvPr/>
          </p:nvSpPr>
          <p:spPr bwMode="auto">
            <a:xfrm>
              <a:off x="1086202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3" name="TextBox 2612">
              <a:extLst>
                <a:ext uri="{FF2B5EF4-FFF2-40B4-BE49-F238E27FC236}">
                  <a16:creationId xmlns:a16="http://schemas.microsoft.com/office/drawing/2014/main" id="{827A2AB1-A964-0795-8889-FD739C5AFD69}"/>
                </a:ext>
              </a:extLst>
            </p:cNvPr>
            <p:cNvSpPr txBox="1"/>
            <p:nvPr/>
          </p:nvSpPr>
          <p:spPr bwMode="auto">
            <a:xfrm>
              <a:off x="1076920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4" name="TextBox 2613">
              <a:extLst>
                <a:ext uri="{FF2B5EF4-FFF2-40B4-BE49-F238E27FC236}">
                  <a16:creationId xmlns:a16="http://schemas.microsoft.com/office/drawing/2014/main" id="{36A6C75E-DF0A-040A-5C5D-DD8EE3ED8A71}"/>
                </a:ext>
              </a:extLst>
            </p:cNvPr>
            <p:cNvSpPr txBox="1"/>
            <p:nvPr/>
          </p:nvSpPr>
          <p:spPr bwMode="auto">
            <a:xfrm>
              <a:off x="1096362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5" name="TextBox 2614">
              <a:extLst>
                <a:ext uri="{FF2B5EF4-FFF2-40B4-BE49-F238E27FC236}">
                  <a16:creationId xmlns:a16="http://schemas.microsoft.com/office/drawing/2014/main" id="{FC0E12E8-FF5B-0C7B-9C22-0FB7A92792EA}"/>
                </a:ext>
              </a:extLst>
            </p:cNvPr>
            <p:cNvSpPr txBox="1"/>
            <p:nvPr/>
          </p:nvSpPr>
          <p:spPr bwMode="auto">
            <a:xfrm>
              <a:off x="1101000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6" name="TextBox 2615">
              <a:extLst>
                <a:ext uri="{FF2B5EF4-FFF2-40B4-BE49-F238E27FC236}">
                  <a16:creationId xmlns:a16="http://schemas.microsoft.com/office/drawing/2014/main" id="{43AF74BB-D3F3-76C9-72E7-23E9AB2AE61F}"/>
                </a:ext>
              </a:extLst>
            </p:cNvPr>
            <p:cNvSpPr txBox="1"/>
            <p:nvPr/>
          </p:nvSpPr>
          <p:spPr bwMode="auto">
            <a:xfrm>
              <a:off x="1094457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7" name="TextBox 2616">
              <a:extLst>
                <a:ext uri="{FF2B5EF4-FFF2-40B4-BE49-F238E27FC236}">
                  <a16:creationId xmlns:a16="http://schemas.microsoft.com/office/drawing/2014/main" id="{3D356C11-0061-4016-130F-C0477F07F7F1}"/>
                </a:ext>
              </a:extLst>
            </p:cNvPr>
            <p:cNvSpPr txBox="1"/>
            <p:nvPr/>
          </p:nvSpPr>
          <p:spPr bwMode="auto">
            <a:xfrm>
              <a:off x="11083101"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8" name="TextBox 2617">
              <a:extLst>
                <a:ext uri="{FF2B5EF4-FFF2-40B4-BE49-F238E27FC236}">
                  <a16:creationId xmlns:a16="http://schemas.microsoft.com/office/drawing/2014/main" id="{0D7581C9-ADA0-9761-BEA0-E758456AB2C2}"/>
                </a:ext>
              </a:extLst>
            </p:cNvPr>
            <p:cNvSpPr txBox="1"/>
            <p:nvPr/>
          </p:nvSpPr>
          <p:spPr bwMode="auto">
            <a:xfrm>
              <a:off x="11124602"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19" name="TextBox 2618">
              <a:extLst>
                <a:ext uri="{FF2B5EF4-FFF2-40B4-BE49-F238E27FC236}">
                  <a16:creationId xmlns:a16="http://schemas.microsoft.com/office/drawing/2014/main" id="{0D7BA845-17C1-AB06-B1C6-2C2EF4053B12}"/>
                </a:ext>
              </a:extLst>
            </p:cNvPr>
            <p:cNvSpPr txBox="1"/>
            <p:nvPr/>
          </p:nvSpPr>
          <p:spPr bwMode="auto">
            <a:xfrm>
              <a:off x="11022704"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0" name="TextBox 2619">
              <a:extLst>
                <a:ext uri="{FF2B5EF4-FFF2-40B4-BE49-F238E27FC236}">
                  <a16:creationId xmlns:a16="http://schemas.microsoft.com/office/drawing/2014/main" id="{2B0774D1-E6EB-E96C-E17A-8BA183935422}"/>
                </a:ext>
              </a:extLst>
            </p:cNvPr>
            <p:cNvSpPr txBox="1"/>
            <p:nvPr/>
          </p:nvSpPr>
          <p:spPr bwMode="auto">
            <a:xfrm>
              <a:off x="11175587"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1" name="TextBox 2620">
              <a:extLst>
                <a:ext uri="{FF2B5EF4-FFF2-40B4-BE49-F238E27FC236}">
                  <a16:creationId xmlns:a16="http://schemas.microsoft.com/office/drawing/2014/main" id="{62DEDB4C-A6AF-738F-814B-4390F33BB840}"/>
                </a:ext>
              </a:extLst>
            </p:cNvPr>
            <p:cNvSpPr txBox="1"/>
            <p:nvPr/>
          </p:nvSpPr>
          <p:spPr bwMode="auto">
            <a:xfrm>
              <a:off x="11193653"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2" name="TextBox 2621">
              <a:extLst>
                <a:ext uri="{FF2B5EF4-FFF2-40B4-BE49-F238E27FC236}">
                  <a16:creationId xmlns:a16="http://schemas.microsoft.com/office/drawing/2014/main" id="{448C0705-7700-6752-5204-09B9A84DFE1B}"/>
                </a:ext>
              </a:extLst>
            </p:cNvPr>
            <p:cNvSpPr txBox="1"/>
            <p:nvPr/>
          </p:nvSpPr>
          <p:spPr bwMode="auto">
            <a:xfrm>
              <a:off x="1121179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3" name="TextBox 2622">
              <a:extLst>
                <a:ext uri="{FF2B5EF4-FFF2-40B4-BE49-F238E27FC236}">
                  <a16:creationId xmlns:a16="http://schemas.microsoft.com/office/drawing/2014/main" id="{7866CA94-CC98-A30A-348E-C1E735798F5D}"/>
                </a:ext>
              </a:extLst>
            </p:cNvPr>
            <p:cNvSpPr txBox="1"/>
            <p:nvPr/>
          </p:nvSpPr>
          <p:spPr bwMode="auto">
            <a:xfrm>
              <a:off x="11140088"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4" name="TextBox 2623">
              <a:extLst>
                <a:ext uri="{FF2B5EF4-FFF2-40B4-BE49-F238E27FC236}">
                  <a16:creationId xmlns:a16="http://schemas.microsoft.com/office/drawing/2014/main" id="{C2EB1B66-DBC3-42FF-A799-56729EB9538E}"/>
                </a:ext>
              </a:extLst>
            </p:cNvPr>
            <p:cNvSpPr txBox="1"/>
            <p:nvPr/>
          </p:nvSpPr>
          <p:spPr bwMode="auto">
            <a:xfrm>
              <a:off x="11230845"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5" name="TextBox 2624">
              <a:extLst>
                <a:ext uri="{FF2B5EF4-FFF2-40B4-BE49-F238E27FC236}">
                  <a16:creationId xmlns:a16="http://schemas.microsoft.com/office/drawing/2014/main" id="{125FFE90-CDD3-6ADD-750D-5E3041BDAAF2}"/>
                </a:ext>
              </a:extLst>
            </p:cNvPr>
            <p:cNvSpPr txBox="1"/>
            <p:nvPr/>
          </p:nvSpPr>
          <p:spPr bwMode="auto">
            <a:xfrm>
              <a:off x="11253459"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sp>
          <p:nvSpPr>
            <p:cNvPr id="2626" name="TextBox 2625">
              <a:extLst>
                <a:ext uri="{FF2B5EF4-FFF2-40B4-BE49-F238E27FC236}">
                  <a16:creationId xmlns:a16="http://schemas.microsoft.com/office/drawing/2014/main" id="{C9EABDDE-35F8-E6F4-BAEA-3EBA0B326C15}"/>
                </a:ext>
              </a:extLst>
            </p:cNvPr>
            <p:cNvSpPr txBox="1"/>
            <p:nvPr/>
          </p:nvSpPr>
          <p:spPr bwMode="auto">
            <a:xfrm>
              <a:off x="11270039" y="1939150"/>
              <a:ext cx="22874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300" dirty="0">
                  <a:solidFill>
                    <a:schemeClr val="accent3"/>
                  </a:solidFill>
                  <a:latin typeface="Calibri" panose="020F0502020204030204" pitchFamily="34" charset="0"/>
                </a:rPr>
                <a:t>+</a:t>
              </a:r>
            </a:p>
          </p:txBody>
        </p:sp>
      </p:grpSp>
      <p:cxnSp>
        <p:nvCxnSpPr>
          <p:cNvPr id="3" name="Straight Connector 2">
            <a:extLst>
              <a:ext uri="{FF2B5EF4-FFF2-40B4-BE49-F238E27FC236}">
                <a16:creationId xmlns:a16="http://schemas.microsoft.com/office/drawing/2014/main" id="{EE76EDE1-E988-4D05-605A-75CF75A7418D}"/>
              </a:ext>
            </a:extLst>
          </p:cNvPr>
          <p:cNvCxnSpPr>
            <a:endCxn id="2300" idx="1"/>
          </p:cNvCxnSpPr>
          <p:nvPr/>
        </p:nvCxnSpPr>
        <p:spPr bwMode="auto">
          <a:xfrm flipV="1">
            <a:off x="2527635" y="2068835"/>
            <a:ext cx="0" cy="1728119"/>
          </a:xfrm>
          <a:prstGeom prst="line">
            <a:avLst/>
          </a:prstGeom>
          <a:noFill/>
          <a:ln w="12700" cap="flat" cmpd="sng" algn="ctr">
            <a:solidFill>
              <a:schemeClr val="tx2">
                <a:lumMod val="75000"/>
              </a:schemeClr>
            </a:solidFill>
            <a:prstDash val="dash"/>
            <a:round/>
            <a:headEnd type="none" w="med" len="med"/>
            <a:tailEnd type="none" w="med" len="med"/>
          </a:ln>
          <a:effectLst/>
        </p:spPr>
      </p:cxnSp>
      <p:sp>
        <p:nvSpPr>
          <p:cNvPr id="4" name="TextBox 3">
            <a:extLst>
              <a:ext uri="{FF2B5EF4-FFF2-40B4-BE49-F238E27FC236}">
                <a16:creationId xmlns:a16="http://schemas.microsoft.com/office/drawing/2014/main" id="{91BB1D4F-1DD0-6AFC-A14B-FB71704B70B5}"/>
              </a:ext>
            </a:extLst>
          </p:cNvPr>
          <p:cNvSpPr txBox="1"/>
          <p:nvPr/>
        </p:nvSpPr>
        <p:spPr bwMode="auto">
          <a:xfrm>
            <a:off x="2318301" y="1710795"/>
            <a:ext cx="4536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81</a:t>
            </a:r>
            <a:r>
              <a:rPr lang="en-US" sz="1200" b="0" dirty="0">
                <a:solidFill>
                  <a:schemeClr val="accent3"/>
                </a:solidFill>
                <a:latin typeface="Calibri" panose="020F0502020204030204" pitchFamily="34" charset="0"/>
              </a:rPr>
              <a:t>%</a:t>
            </a:r>
          </a:p>
        </p:txBody>
      </p:sp>
      <p:sp>
        <p:nvSpPr>
          <p:cNvPr id="5" name="TextBox 4">
            <a:extLst>
              <a:ext uri="{FF2B5EF4-FFF2-40B4-BE49-F238E27FC236}">
                <a16:creationId xmlns:a16="http://schemas.microsoft.com/office/drawing/2014/main" id="{A0C21A6D-4230-AED1-6957-545644A970C5}"/>
              </a:ext>
            </a:extLst>
          </p:cNvPr>
          <p:cNvSpPr txBox="1"/>
          <p:nvPr/>
        </p:nvSpPr>
        <p:spPr bwMode="auto">
          <a:xfrm>
            <a:off x="2507426" y="2481350"/>
            <a:ext cx="4754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70%</a:t>
            </a:r>
          </a:p>
        </p:txBody>
      </p:sp>
      <p:cxnSp>
        <p:nvCxnSpPr>
          <p:cNvPr id="7" name="Straight Connector 6">
            <a:extLst>
              <a:ext uri="{FF2B5EF4-FFF2-40B4-BE49-F238E27FC236}">
                <a16:creationId xmlns:a16="http://schemas.microsoft.com/office/drawing/2014/main" id="{43ED1A01-9C21-F553-387C-B2A838F4C72A}"/>
              </a:ext>
            </a:extLst>
          </p:cNvPr>
          <p:cNvCxnSpPr>
            <a:cxnSpLocks/>
            <a:endCxn id="2585" idx="1"/>
          </p:cNvCxnSpPr>
          <p:nvPr/>
        </p:nvCxnSpPr>
        <p:spPr bwMode="auto">
          <a:xfrm flipV="1">
            <a:off x="10197106" y="1901102"/>
            <a:ext cx="0" cy="1911051"/>
          </a:xfrm>
          <a:prstGeom prst="line">
            <a:avLst/>
          </a:prstGeom>
          <a:noFill/>
          <a:ln w="12700" cap="flat" cmpd="sng" algn="ctr">
            <a:solidFill>
              <a:schemeClr val="tx2">
                <a:lumMod val="75000"/>
              </a:schemeClr>
            </a:solidFill>
            <a:prstDash val="dash"/>
            <a:round/>
            <a:headEnd type="none" w="med" len="med"/>
            <a:tailEnd type="none" w="med" len="med"/>
          </a:ln>
          <a:effectLst/>
        </p:spPr>
      </p:cxnSp>
      <p:sp>
        <p:nvSpPr>
          <p:cNvPr id="8" name="TextBox 7">
            <a:extLst>
              <a:ext uri="{FF2B5EF4-FFF2-40B4-BE49-F238E27FC236}">
                <a16:creationId xmlns:a16="http://schemas.microsoft.com/office/drawing/2014/main" id="{FCD74A95-F6B0-C739-31D8-D349C244433C}"/>
              </a:ext>
            </a:extLst>
          </p:cNvPr>
          <p:cNvSpPr txBox="1"/>
          <p:nvPr/>
        </p:nvSpPr>
        <p:spPr bwMode="auto">
          <a:xfrm>
            <a:off x="9888966" y="1557580"/>
            <a:ext cx="588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90%</a:t>
            </a:r>
          </a:p>
        </p:txBody>
      </p:sp>
      <p:sp>
        <p:nvSpPr>
          <p:cNvPr id="9" name="TextBox 8">
            <a:extLst>
              <a:ext uri="{FF2B5EF4-FFF2-40B4-BE49-F238E27FC236}">
                <a16:creationId xmlns:a16="http://schemas.microsoft.com/office/drawing/2014/main" id="{21F45FDB-2CE3-ED52-4E65-38082B3CEB13}"/>
              </a:ext>
            </a:extLst>
          </p:cNvPr>
          <p:cNvSpPr txBox="1"/>
          <p:nvPr/>
        </p:nvSpPr>
        <p:spPr bwMode="auto">
          <a:xfrm>
            <a:off x="10196673" y="2126421"/>
            <a:ext cx="588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81</a:t>
            </a:r>
            <a:r>
              <a:rPr lang="en-US" sz="1200" b="0" dirty="0">
                <a:solidFill>
                  <a:schemeClr val="accent1"/>
                </a:solidFill>
                <a:latin typeface="Calibri" panose="020F0502020204030204" pitchFamily="34" charset="0"/>
              </a:rPr>
              <a:t>%</a:t>
            </a:r>
          </a:p>
        </p:txBody>
      </p:sp>
      <p:sp>
        <p:nvSpPr>
          <p:cNvPr id="14" name="TextBox 13">
            <a:extLst>
              <a:ext uri="{FF2B5EF4-FFF2-40B4-BE49-F238E27FC236}">
                <a16:creationId xmlns:a16="http://schemas.microsoft.com/office/drawing/2014/main" id="{08EDB3A8-45E6-C567-40CE-F84215687452}"/>
              </a:ext>
            </a:extLst>
          </p:cNvPr>
          <p:cNvSpPr txBox="1"/>
          <p:nvPr/>
        </p:nvSpPr>
        <p:spPr bwMode="auto">
          <a:xfrm>
            <a:off x="10239456" y="1616822"/>
            <a:ext cx="588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accent4"/>
                </a:solidFill>
                <a:latin typeface="Calibri" panose="020F0502020204030204" pitchFamily="34" charset="0"/>
              </a:rPr>
              <a:t>88</a:t>
            </a:r>
            <a:r>
              <a:rPr lang="en-US" sz="1200" b="0" dirty="0">
                <a:solidFill>
                  <a:schemeClr val="accent4"/>
                </a:solidFill>
                <a:latin typeface="Calibri" panose="020F0502020204030204" pitchFamily="34" charset="0"/>
              </a:rPr>
              <a:t>%</a:t>
            </a:r>
          </a:p>
        </p:txBody>
      </p:sp>
      <p:sp>
        <p:nvSpPr>
          <p:cNvPr id="15" name="TextBox 14">
            <a:extLst>
              <a:ext uri="{FF2B5EF4-FFF2-40B4-BE49-F238E27FC236}">
                <a16:creationId xmlns:a16="http://schemas.microsoft.com/office/drawing/2014/main" id="{DA24AD6D-1730-0E63-11DA-054CEC327452}"/>
              </a:ext>
            </a:extLst>
          </p:cNvPr>
          <p:cNvSpPr txBox="1"/>
          <p:nvPr/>
        </p:nvSpPr>
        <p:spPr bwMode="auto">
          <a:xfrm>
            <a:off x="8534401" y="4328654"/>
            <a:ext cx="3200400" cy="830997"/>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spcAft>
                <a:spcPct val="0"/>
              </a:spcAft>
            </a:pPr>
            <a:r>
              <a:rPr lang="en-US" sz="1200" b="1" dirty="0">
                <a:solidFill>
                  <a:schemeClr val="bg1"/>
                </a:solidFill>
                <a:latin typeface="Calibri" panose="020F0502020204030204" pitchFamily="34" charset="0"/>
              </a:rPr>
              <a:t>4-yr OS: </a:t>
            </a:r>
            <a:endParaRPr lang="en-US" sz="1200" b="0" dirty="0">
              <a:solidFill>
                <a:schemeClr val="bg1"/>
              </a:solidFill>
              <a:latin typeface="Calibri" panose="020F0502020204030204" pitchFamily="34" charset="0"/>
            </a:endParaRPr>
          </a:p>
          <a:p>
            <a:pPr algn="l">
              <a:lnSpc>
                <a:spcPct val="100000"/>
              </a:lnSpc>
              <a:spcAft>
                <a:spcPct val="0"/>
              </a:spcAft>
              <a:buClrTx/>
              <a:buFontTx/>
              <a:buNone/>
            </a:pPr>
            <a:r>
              <a:rPr lang="en-US" sz="1200" b="0" dirty="0">
                <a:solidFill>
                  <a:schemeClr val="bg1"/>
                </a:solidFill>
                <a:latin typeface="Calibri" panose="020F0502020204030204" pitchFamily="34" charset="0"/>
              </a:rPr>
              <a:t>Arm A vs I (HR: 0.565;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.0019)</a:t>
            </a:r>
          </a:p>
          <a:p>
            <a:pPr algn="l">
              <a:lnSpc>
                <a:spcPct val="100000"/>
              </a:lnSpc>
              <a:spcAft>
                <a:spcPct val="0"/>
              </a:spcAft>
              <a:buClrTx/>
              <a:buFontTx/>
              <a:buNone/>
            </a:pPr>
            <a:r>
              <a:rPr lang="en-US" sz="1200" dirty="0">
                <a:solidFill>
                  <a:schemeClr val="bg1"/>
                </a:solidFill>
                <a:latin typeface="Calibri" panose="020F0502020204030204" pitchFamily="34" charset="0"/>
              </a:rPr>
              <a:t>Arm A vs A + I (HR: 0.587; </a:t>
            </a:r>
            <a:r>
              <a:rPr lang="en-US" sz="1200" i="1" dirty="0">
                <a:solidFill>
                  <a:schemeClr val="bg1"/>
                </a:solidFill>
                <a:latin typeface="Calibri" panose="020F0502020204030204" pitchFamily="34" charset="0"/>
              </a:rPr>
              <a:t>P</a:t>
            </a:r>
            <a:r>
              <a:rPr lang="en-US" sz="1200" dirty="0">
                <a:solidFill>
                  <a:schemeClr val="bg1"/>
                </a:solidFill>
                <a:latin typeface="Calibri" panose="020F0502020204030204" pitchFamily="34" charset="0"/>
              </a:rPr>
              <a:t> = .0036)</a:t>
            </a:r>
          </a:p>
          <a:p>
            <a:pPr algn="l">
              <a:lnSpc>
                <a:spcPct val="100000"/>
              </a:lnSpc>
              <a:spcAft>
                <a:spcPct val="0"/>
              </a:spcAft>
              <a:buClrTx/>
              <a:buFontTx/>
              <a:buNone/>
            </a:pPr>
            <a:r>
              <a:rPr lang="en-US" sz="1200" b="0" dirty="0">
                <a:solidFill>
                  <a:schemeClr val="bg1"/>
                </a:solidFill>
                <a:latin typeface="Calibri" panose="020F0502020204030204" pitchFamily="34" charset="0"/>
              </a:rPr>
              <a:t>Arm A + I vs I: ongoing</a:t>
            </a:r>
          </a:p>
        </p:txBody>
      </p:sp>
      <p:sp>
        <p:nvSpPr>
          <p:cNvPr id="17" name="TextBox 16">
            <a:extLst>
              <a:ext uri="{FF2B5EF4-FFF2-40B4-BE49-F238E27FC236}">
                <a16:creationId xmlns:a16="http://schemas.microsoft.com/office/drawing/2014/main" id="{06E70B38-6099-A8BC-C3F8-5D98A75E05D9}"/>
              </a:ext>
            </a:extLst>
          </p:cNvPr>
          <p:cNvSpPr txBox="1"/>
          <p:nvPr/>
        </p:nvSpPr>
        <p:spPr bwMode="auto">
          <a:xfrm>
            <a:off x="876908" y="4328654"/>
            <a:ext cx="3370058" cy="830997"/>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4-yr FFS: </a:t>
            </a:r>
          </a:p>
          <a:p>
            <a:pPr algn="l">
              <a:lnSpc>
                <a:spcPct val="100000"/>
              </a:lnSpc>
              <a:spcAft>
                <a:spcPct val="0"/>
              </a:spcAft>
              <a:buClrTx/>
              <a:buFontTx/>
              <a:buNone/>
            </a:pPr>
            <a:r>
              <a:rPr lang="en-US" sz="1200" b="0" dirty="0">
                <a:solidFill>
                  <a:schemeClr val="bg1"/>
                </a:solidFill>
                <a:latin typeface="Calibri" panose="020F0502020204030204" pitchFamily="34" charset="0"/>
              </a:rPr>
              <a:t>Arm A vs I (HR: 1.29; 1-sided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.9890)</a:t>
            </a:r>
          </a:p>
          <a:p>
            <a:pPr algn="l">
              <a:lnSpc>
                <a:spcPct val="100000"/>
              </a:lnSpc>
              <a:spcAft>
                <a:spcPct val="0"/>
              </a:spcAft>
              <a:buClrTx/>
              <a:buFontTx/>
              <a:buNone/>
            </a:pPr>
            <a:r>
              <a:rPr lang="en-US" sz="1200" dirty="0">
                <a:solidFill>
                  <a:schemeClr val="bg1"/>
                </a:solidFill>
                <a:latin typeface="Calibri" panose="020F0502020204030204" pitchFamily="34" charset="0"/>
              </a:rPr>
              <a:t>Superiority of A vs I rejected</a:t>
            </a:r>
          </a:p>
          <a:p>
            <a:pPr algn="l">
              <a:lnSpc>
                <a:spcPct val="100000"/>
              </a:lnSpc>
              <a:spcAft>
                <a:spcPct val="0"/>
              </a:spcAft>
              <a:buClrTx/>
              <a:buFontTx/>
              <a:buNone/>
            </a:pPr>
            <a:r>
              <a:rPr lang="en-US" sz="1200" dirty="0">
                <a:solidFill>
                  <a:schemeClr val="bg1"/>
                </a:solidFill>
                <a:latin typeface="Calibri" panose="020F0502020204030204" pitchFamily="34" charset="0"/>
              </a:rPr>
              <a:t>Superiority of I (2-sided, retrospective): </a:t>
            </a:r>
            <a:r>
              <a:rPr lang="en-US" sz="1200" i="1" dirty="0">
                <a:solidFill>
                  <a:schemeClr val="bg1"/>
                </a:solidFill>
                <a:latin typeface="Calibri" panose="020F0502020204030204" pitchFamily="34" charset="0"/>
              </a:rPr>
              <a:t>P</a:t>
            </a:r>
            <a:r>
              <a:rPr lang="en-US" sz="1200" dirty="0">
                <a:solidFill>
                  <a:schemeClr val="bg1"/>
                </a:solidFill>
                <a:latin typeface="Calibri" panose="020F0502020204030204" pitchFamily="34" charset="0"/>
              </a:rPr>
              <a:t> = .0208 </a:t>
            </a:r>
            <a:endParaRPr lang="en-US" sz="12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08E49A57-645A-24BE-CE17-E03CE3F23D16}"/>
              </a:ext>
            </a:extLst>
          </p:cNvPr>
          <p:cNvSpPr txBox="1"/>
          <p:nvPr/>
        </p:nvSpPr>
        <p:spPr bwMode="auto">
          <a:xfrm>
            <a:off x="4477646" y="4334488"/>
            <a:ext cx="3855142" cy="830997"/>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4-yr FFS: </a:t>
            </a:r>
          </a:p>
          <a:p>
            <a:pPr algn="l">
              <a:lnSpc>
                <a:spcPct val="100000"/>
              </a:lnSpc>
              <a:spcAft>
                <a:spcPct val="0"/>
              </a:spcAft>
              <a:buClrTx/>
              <a:buFontTx/>
              <a:buNone/>
            </a:pPr>
            <a:r>
              <a:rPr lang="en-US" sz="1200" b="0" dirty="0">
                <a:solidFill>
                  <a:schemeClr val="bg1"/>
                </a:solidFill>
                <a:latin typeface="Calibri" panose="020F0502020204030204" pitchFamily="34" charset="0"/>
              </a:rPr>
              <a:t>Arm A vs A + I (HR: 0.64; 1-sided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.0026)</a:t>
            </a:r>
          </a:p>
          <a:p>
            <a:pPr marL="171450" indent="-171450" algn="l">
              <a:lnSpc>
                <a:spcPct val="100000"/>
              </a:lnSpc>
              <a:spcAft>
                <a:spcPct val="0"/>
              </a:spcAft>
              <a:buClrTx/>
              <a:buFont typeface="Wingdings" panose="05000000000000000000" pitchFamily="2" charset="2"/>
              <a:buChar char="§"/>
            </a:pPr>
            <a:r>
              <a:rPr lang="en-US" sz="1200" dirty="0">
                <a:solidFill>
                  <a:schemeClr val="bg1"/>
                </a:solidFill>
                <a:latin typeface="Calibri" panose="020F0502020204030204" pitchFamily="34" charset="0"/>
              </a:rPr>
              <a:t>A + I superior to A – confirmed</a:t>
            </a:r>
            <a:endParaRPr lang="en-US" sz="1200" b="0" dirty="0">
              <a:solidFill>
                <a:schemeClr val="bg1"/>
              </a:solidFill>
              <a:latin typeface="Calibri" panose="020F0502020204030204" pitchFamily="34" charset="0"/>
            </a:endParaRPr>
          </a:p>
          <a:p>
            <a:pPr algn="l">
              <a:lnSpc>
                <a:spcPct val="100000"/>
              </a:lnSpc>
              <a:spcAft>
                <a:spcPct val="0"/>
              </a:spcAft>
              <a:buClrTx/>
              <a:buFontTx/>
              <a:buNone/>
            </a:pPr>
            <a:r>
              <a:rPr lang="en-US" sz="1200" b="0" dirty="0">
                <a:solidFill>
                  <a:schemeClr val="bg1"/>
                </a:solidFill>
                <a:latin typeface="Calibri" panose="020F0502020204030204" pitchFamily="34" charset="0"/>
              </a:rPr>
              <a:t>Arm A + I vs I (HR: 0.83; 1-sided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.21)</a:t>
            </a:r>
          </a:p>
        </p:txBody>
      </p:sp>
      <p:sp>
        <p:nvSpPr>
          <p:cNvPr id="19" name="TextBox 18">
            <a:extLst>
              <a:ext uri="{FF2B5EF4-FFF2-40B4-BE49-F238E27FC236}">
                <a16:creationId xmlns:a16="http://schemas.microsoft.com/office/drawing/2014/main" id="{56AAD13C-D6A3-5CD5-034E-E7CAFBDE6168}"/>
              </a:ext>
            </a:extLst>
          </p:cNvPr>
          <p:cNvSpPr txBox="1"/>
          <p:nvPr/>
        </p:nvSpPr>
        <p:spPr bwMode="auto">
          <a:xfrm>
            <a:off x="6219425" y="1695586"/>
            <a:ext cx="4569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4"/>
                </a:solidFill>
                <a:latin typeface="Calibri" panose="020F0502020204030204" pitchFamily="34" charset="0"/>
              </a:rPr>
              <a:t>82%</a:t>
            </a:r>
          </a:p>
        </p:txBody>
      </p:sp>
      <p:cxnSp>
        <p:nvCxnSpPr>
          <p:cNvPr id="20" name="Straight Connector 19">
            <a:extLst>
              <a:ext uri="{FF2B5EF4-FFF2-40B4-BE49-F238E27FC236}">
                <a16:creationId xmlns:a16="http://schemas.microsoft.com/office/drawing/2014/main" id="{A17962B3-66CB-3B90-0EBA-4FF95E478742}"/>
              </a:ext>
            </a:extLst>
          </p:cNvPr>
          <p:cNvCxnSpPr/>
          <p:nvPr/>
        </p:nvCxnSpPr>
        <p:spPr bwMode="auto">
          <a:xfrm flipV="1">
            <a:off x="6361044" y="2083491"/>
            <a:ext cx="0" cy="1728119"/>
          </a:xfrm>
          <a:prstGeom prst="line">
            <a:avLst/>
          </a:prstGeom>
          <a:noFill/>
          <a:ln w="12700" cap="flat" cmpd="sng" algn="ctr">
            <a:solidFill>
              <a:schemeClr val="tx2">
                <a:lumMod val="75000"/>
              </a:schemeClr>
            </a:solidFill>
            <a:prstDash val="dash"/>
            <a:round/>
            <a:headEnd type="none" w="med" len="med"/>
            <a:tailEnd type="none" w="med" len="med"/>
          </a:ln>
          <a:effectLst/>
        </p:spPr>
      </p:cxnSp>
      <p:sp>
        <p:nvSpPr>
          <p:cNvPr id="21" name="TextBox 20">
            <a:extLst>
              <a:ext uri="{FF2B5EF4-FFF2-40B4-BE49-F238E27FC236}">
                <a16:creationId xmlns:a16="http://schemas.microsoft.com/office/drawing/2014/main" id="{7767BC08-2033-8180-FEE9-D6C2CD45E3A6}"/>
              </a:ext>
            </a:extLst>
          </p:cNvPr>
          <p:cNvSpPr txBox="1"/>
          <p:nvPr/>
        </p:nvSpPr>
        <p:spPr bwMode="auto">
          <a:xfrm>
            <a:off x="6311895" y="2396419"/>
            <a:ext cx="4559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70%</a:t>
            </a:r>
          </a:p>
        </p:txBody>
      </p:sp>
    </p:spTree>
    <p:extLst>
      <p:ext uri="{BB962C8B-B14F-4D97-AF65-F5344CB8AC3E}">
        <p14:creationId xmlns:p14="http://schemas.microsoft.com/office/powerpoint/2010/main" val="329788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6667-24E9-E5E2-2341-CD72F0783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11515-F844-1F4B-B867-0A24EBA7DE25}"/>
              </a:ext>
            </a:extLst>
          </p:cNvPr>
          <p:cNvSpPr>
            <a:spLocks noGrp="1"/>
          </p:cNvSpPr>
          <p:nvPr>
            <p:ph type="title"/>
          </p:nvPr>
        </p:nvSpPr>
        <p:spPr/>
        <p:txBody>
          <a:bodyPr/>
          <a:lstStyle/>
          <a:p>
            <a:r>
              <a:rPr lang="en-US" dirty="0"/>
              <a:t>TRIANGLE: Safety and Potential Impact</a:t>
            </a:r>
            <a:endParaRPr lang="en-US" baseline="30000" dirty="0"/>
          </a:p>
        </p:txBody>
      </p:sp>
      <p:graphicFrame>
        <p:nvGraphicFramePr>
          <p:cNvPr id="3" name="Group 3">
            <a:extLst>
              <a:ext uri="{FF2B5EF4-FFF2-40B4-BE49-F238E27FC236}">
                <a16:creationId xmlns:a16="http://schemas.microsoft.com/office/drawing/2014/main" id="{A68B7C73-8D7D-26D0-DD2B-0110F9E9FAE3}"/>
              </a:ext>
            </a:extLst>
          </p:cNvPr>
          <p:cNvGraphicFramePr>
            <a:graphicFrameLocks/>
          </p:cNvGraphicFramePr>
          <p:nvPr>
            <p:extLst>
              <p:ext uri="{D42A27DB-BD31-4B8C-83A1-F6EECF244321}">
                <p14:modId xmlns:p14="http://schemas.microsoft.com/office/powerpoint/2010/main" val="2917884646"/>
              </p:ext>
            </p:extLst>
          </p:nvPr>
        </p:nvGraphicFramePr>
        <p:xfrm>
          <a:off x="723900" y="1319137"/>
          <a:ext cx="10782300" cy="4907504"/>
        </p:xfrm>
        <a:graphic>
          <a:graphicData uri="http://schemas.openxmlformats.org/drawingml/2006/table">
            <a:tbl>
              <a:tblPr/>
              <a:tblGrid>
                <a:gridCol w="4871682">
                  <a:extLst>
                    <a:ext uri="{9D8B030D-6E8A-4147-A177-3AD203B41FA5}">
                      <a16:colId xmlns:a16="http://schemas.microsoft.com/office/drawing/2014/main" val="20000"/>
                    </a:ext>
                  </a:extLst>
                </a:gridCol>
                <a:gridCol w="2047164">
                  <a:extLst>
                    <a:ext uri="{9D8B030D-6E8A-4147-A177-3AD203B41FA5}">
                      <a16:colId xmlns:a16="http://schemas.microsoft.com/office/drawing/2014/main" val="1080721968"/>
                    </a:ext>
                  </a:extLst>
                </a:gridCol>
                <a:gridCol w="1869744">
                  <a:extLst>
                    <a:ext uri="{9D8B030D-6E8A-4147-A177-3AD203B41FA5}">
                      <a16:colId xmlns:a16="http://schemas.microsoft.com/office/drawing/2014/main" val="3367652145"/>
                    </a:ext>
                  </a:extLst>
                </a:gridCol>
                <a:gridCol w="1993710">
                  <a:extLst>
                    <a:ext uri="{9D8B030D-6E8A-4147-A177-3AD203B41FA5}">
                      <a16:colId xmlns:a16="http://schemas.microsoft.com/office/drawing/2014/main" val="3531208625"/>
                    </a:ext>
                  </a:extLst>
                </a:gridCol>
              </a:tblGrid>
              <a:tr h="278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Grade ≥3 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Arm A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Arm I (n =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700" b="1" i="0" u="none" strike="noStrike" cap="none" normalizeH="0" baseline="0" dirty="0">
                          <a:ln>
                            <a:noFill/>
                          </a:ln>
                          <a:solidFill>
                            <a:schemeClr val="tx1"/>
                          </a:solidFill>
                          <a:effectLst/>
                          <a:latin typeface="Calibri" panose="020F0502020204030204" pitchFamily="34" charset="0"/>
                        </a:rPr>
                        <a:t>Arm A + I (n = 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3463551227"/>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Blood and lymphatic system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9273044"/>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787294"/>
                  </a:ext>
                </a:extLst>
              </a:tr>
              <a:tr h="278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GI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Neoplasms (benign, malignant, and unspecified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1711779"/>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Nervous system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3578986"/>
                  </a:ext>
                </a:extLst>
              </a:tr>
              <a:tr h="346358">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700" b="0" i="0" u="none" strike="noStrike" cap="none" normalizeH="0" baseline="0" dirty="0">
                          <a:ln>
                            <a:noFill/>
                          </a:ln>
                          <a:solidFill>
                            <a:schemeClr val="bg2">
                              <a:lumMod val="10000"/>
                            </a:schemeClr>
                          </a:solidFill>
                          <a:effectLst/>
                          <a:latin typeface="Calibri" panose="020F0502020204030204" pitchFamily="34" charset="0"/>
                        </a:rPr>
                        <a:t>Cardiac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026969"/>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General disorders and administration site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171868"/>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Respiratory, thoracic, and mediastinal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43834624"/>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Musculoskeletal and connective tissue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4806948"/>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Investigations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3092885"/>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Injury, poisoning, and procedural complications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14533267"/>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Metabolism and nutrition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31440184"/>
                  </a:ext>
                </a:extLst>
              </a:tr>
              <a:tr h="27860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Vascular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7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6279518"/>
                  </a:ext>
                </a:extLst>
              </a:tr>
            </a:tbl>
          </a:graphicData>
        </a:graphic>
      </p:graphicFrame>
      <p:sp>
        <p:nvSpPr>
          <p:cNvPr id="6" name="Text Box 15">
            <a:extLst>
              <a:ext uri="{FF2B5EF4-FFF2-40B4-BE49-F238E27FC236}">
                <a16:creationId xmlns:a16="http://schemas.microsoft.com/office/drawing/2014/main" id="{FCB5517C-1CF5-3DD2-0987-6B3C107F552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Dreyling. ASH 2024. Abstr 240.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EC0C47DD-4A7E-7715-DB32-7F1779F96793}"/>
              </a:ext>
            </a:extLst>
          </p:cNvPr>
          <p:cNvSpPr txBox="1"/>
          <p:nvPr/>
        </p:nvSpPr>
        <p:spPr bwMode="auto">
          <a:xfrm>
            <a:off x="723900" y="1665027"/>
            <a:ext cx="10758303" cy="757423"/>
          </a:xfrm>
          <a:prstGeom prst="rect">
            <a:avLst/>
          </a:prstGeom>
          <a:noFill/>
          <a:ln w="38100"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63552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8B387C0-862B-0B69-ABE5-896C14BE26B9}"/>
              </a:ext>
            </a:extLst>
          </p:cNvPr>
          <p:cNvSpPr>
            <a:spLocks noGrp="1" noChangeArrowheads="1"/>
          </p:cNvSpPr>
          <p:nvPr>
            <p:ph type="title"/>
          </p:nvPr>
        </p:nvSpPr>
        <p:spPr>
          <a:xfrm>
            <a:off x="609759" y="238127"/>
            <a:ext cx="10872444" cy="1103313"/>
          </a:xfrm>
        </p:spPr>
        <p:txBody>
          <a:bodyPr/>
          <a:lstStyle/>
          <a:p>
            <a:r>
              <a:rPr lang="en-US" sz="3200" dirty="0"/>
              <a:t>SHINE: </a:t>
            </a:r>
            <a:r>
              <a:rPr lang="en-US" altLang="en-US" sz="3200" dirty="0"/>
              <a:t>First-line Ibrutinib + Bendamustine/Rituximab Followed by Rituximab Maintenance in Older Patients With MCL</a:t>
            </a:r>
          </a:p>
        </p:txBody>
      </p:sp>
      <p:sp>
        <p:nvSpPr>
          <p:cNvPr id="3" name="Rectangle 3">
            <a:extLst>
              <a:ext uri="{FF2B5EF4-FFF2-40B4-BE49-F238E27FC236}">
                <a16:creationId xmlns:a16="http://schemas.microsoft.com/office/drawing/2014/main" id="{FF4EB69F-EE2B-3107-5BF4-597F19EF2EFD}"/>
              </a:ext>
            </a:extLst>
          </p:cNvPr>
          <p:cNvSpPr>
            <a:spLocks noGrp="1" noChangeArrowheads="1"/>
          </p:cNvSpPr>
          <p:nvPr>
            <p:ph idx="1"/>
          </p:nvPr>
        </p:nvSpPr>
        <p:spPr>
          <a:xfrm>
            <a:off x="604675" y="1513047"/>
            <a:ext cx="10877529" cy="4650686"/>
          </a:xfrm>
        </p:spPr>
        <p:txBody>
          <a:bodyPr/>
          <a:lstStyle/>
          <a:p>
            <a:r>
              <a:rPr lang="en-US" altLang="en-US" sz="2000" dirty="0"/>
              <a:t>Multicenter, randomized, double-blind, placebo-controlled phase III trial</a:t>
            </a:r>
          </a:p>
        </p:txBody>
      </p:sp>
      <p:sp>
        <p:nvSpPr>
          <p:cNvPr id="4" name="Text Box 15">
            <a:extLst>
              <a:ext uri="{FF2B5EF4-FFF2-40B4-BE49-F238E27FC236}">
                <a16:creationId xmlns:a16="http://schemas.microsoft.com/office/drawing/2014/main" id="{642DC94B-7896-811E-033C-B66835C167DA}"/>
              </a:ext>
            </a:extLst>
          </p:cNvPr>
          <p:cNvSpPr txBox="1">
            <a:spLocks noChangeArrowheads="1"/>
          </p:cNvSpPr>
          <p:nvPr/>
        </p:nvSpPr>
        <p:spPr bwMode="auto">
          <a:xfrm>
            <a:off x="421297" y="6399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ASCO 2022. Abstr LBA7502. Wang. NEJM. 2022;386:2482.</a:t>
            </a:r>
          </a:p>
        </p:txBody>
      </p:sp>
      <p:sp>
        <p:nvSpPr>
          <p:cNvPr id="5" name="TextBox 23">
            <a:extLst>
              <a:ext uri="{FF2B5EF4-FFF2-40B4-BE49-F238E27FC236}">
                <a16:creationId xmlns:a16="http://schemas.microsoft.com/office/drawing/2014/main" id="{DD3CEABE-AE8F-C350-FA55-38C53D7667AA}"/>
              </a:ext>
            </a:extLst>
          </p:cNvPr>
          <p:cNvSpPr txBox="1">
            <a:spLocks noChangeArrowheads="1"/>
          </p:cNvSpPr>
          <p:nvPr/>
        </p:nvSpPr>
        <p:spPr bwMode="auto">
          <a:xfrm>
            <a:off x="467731" y="3159130"/>
            <a:ext cx="2117538"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Patients aged ≥65 yr with previously untreated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stage II-IV MCL;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no planned SCT</a:t>
            </a:r>
          </a:p>
          <a:p>
            <a:pPr marL="0" marR="0" lvl="0" indent="0" algn="ctr" defTabSz="914400" rtl="0" eaLnBrk="1" fontAlgn="base" latinLnBrk="0" hangingPunct="1">
              <a:lnSpc>
                <a:spcPct val="90000"/>
              </a:lnSpc>
              <a:spcBef>
                <a:spcPts val="0"/>
              </a:spcBef>
              <a:spcAft>
                <a:spcPts val="0"/>
              </a:spcAft>
              <a:buClr>
                <a:srgbClr val="FEFDDE"/>
              </a:buClr>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Arial" panose="020B0604020202020204" pitchFamily="34" charset="0"/>
              </a:rPr>
              <a:t>N = 523)</a:t>
            </a: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6" name="Straight Arrow Connector 5">
            <a:extLst>
              <a:ext uri="{FF2B5EF4-FFF2-40B4-BE49-F238E27FC236}">
                <a16:creationId xmlns:a16="http://schemas.microsoft.com/office/drawing/2014/main" id="{B5E773B7-2B48-16CE-05BF-B6BD4EF636D5}"/>
              </a:ext>
            </a:extLst>
          </p:cNvPr>
          <p:cNvCxnSpPr>
            <a:cxnSpLocks/>
          </p:cNvCxnSpPr>
          <p:nvPr/>
        </p:nvCxnSpPr>
        <p:spPr>
          <a:xfrm>
            <a:off x="6990943" y="2798997"/>
            <a:ext cx="86327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7" name="Straight Arrow Connector 6">
            <a:extLst>
              <a:ext uri="{FF2B5EF4-FFF2-40B4-BE49-F238E27FC236}">
                <a16:creationId xmlns:a16="http://schemas.microsoft.com/office/drawing/2014/main" id="{70773323-7749-9009-70DD-E74A250878A5}"/>
              </a:ext>
            </a:extLst>
          </p:cNvPr>
          <p:cNvCxnSpPr>
            <a:cxnSpLocks/>
          </p:cNvCxnSpPr>
          <p:nvPr/>
        </p:nvCxnSpPr>
        <p:spPr>
          <a:xfrm flipV="1">
            <a:off x="2518017" y="3102020"/>
            <a:ext cx="439489" cy="615552"/>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6D764009-FE8B-6E58-C462-1478DC0D0C61}"/>
              </a:ext>
            </a:extLst>
          </p:cNvPr>
          <p:cNvCxnSpPr>
            <a:cxnSpLocks/>
          </p:cNvCxnSpPr>
          <p:nvPr/>
        </p:nvCxnSpPr>
        <p:spPr>
          <a:xfrm>
            <a:off x="2518017" y="3847549"/>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9" name="Rectangle 3">
            <a:extLst>
              <a:ext uri="{FF2B5EF4-FFF2-40B4-BE49-F238E27FC236}">
                <a16:creationId xmlns:a16="http://schemas.microsoft.com/office/drawing/2014/main" id="{E6E5457B-64C4-165B-D235-1183795021D1}"/>
              </a:ext>
            </a:extLst>
          </p:cNvPr>
          <p:cNvSpPr txBox="1">
            <a:spLocks noChangeArrowheads="1"/>
          </p:cNvSpPr>
          <p:nvPr/>
        </p:nvSpPr>
        <p:spPr bwMode="auto">
          <a:xfrm>
            <a:off x="604674" y="5582398"/>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investigator-assessed PFS (in ITT)</a:t>
            </a: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time to next treatment, OS, safety</a:t>
            </a:r>
          </a:p>
        </p:txBody>
      </p:sp>
      <p:sp>
        <p:nvSpPr>
          <p:cNvPr id="10" name="Rectangle 49">
            <a:extLst>
              <a:ext uri="{FF2B5EF4-FFF2-40B4-BE49-F238E27FC236}">
                <a16:creationId xmlns:a16="http://schemas.microsoft.com/office/drawing/2014/main" id="{9FD78175-A32E-E9F3-7C73-20D1334BB2EC}"/>
              </a:ext>
            </a:extLst>
          </p:cNvPr>
          <p:cNvSpPr>
            <a:spLocks noChangeArrowheads="1"/>
          </p:cNvSpPr>
          <p:nvPr/>
        </p:nvSpPr>
        <p:spPr bwMode="auto">
          <a:xfrm>
            <a:off x="3248118" y="2447366"/>
            <a:ext cx="313574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 induction for 6 cycles</a:t>
            </a:r>
          </a:p>
        </p:txBody>
      </p:sp>
      <p:sp>
        <p:nvSpPr>
          <p:cNvPr id="11" name="Rectangle 50">
            <a:extLst>
              <a:ext uri="{FF2B5EF4-FFF2-40B4-BE49-F238E27FC236}">
                <a16:creationId xmlns:a16="http://schemas.microsoft.com/office/drawing/2014/main" id="{E6F21CF7-B6D6-4F7E-B672-2147A10A11BB}"/>
              </a:ext>
            </a:extLst>
          </p:cNvPr>
          <p:cNvSpPr>
            <a:spLocks noChangeArrowheads="1"/>
          </p:cNvSpPr>
          <p:nvPr/>
        </p:nvSpPr>
        <p:spPr bwMode="auto">
          <a:xfrm>
            <a:off x="3248118" y="4014068"/>
            <a:ext cx="3135747" cy="72638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BR induction for 6 cycles</a:t>
            </a:r>
          </a:p>
        </p:txBody>
      </p:sp>
      <p:sp>
        <p:nvSpPr>
          <p:cNvPr id="12" name="Rectangle 49">
            <a:extLst>
              <a:ext uri="{FF2B5EF4-FFF2-40B4-BE49-F238E27FC236}">
                <a16:creationId xmlns:a16="http://schemas.microsoft.com/office/drawing/2014/main" id="{4E5885E9-8FD9-4325-F668-0999244AF94D}"/>
              </a:ext>
            </a:extLst>
          </p:cNvPr>
          <p:cNvSpPr>
            <a:spLocks noChangeArrowheads="1"/>
          </p:cNvSpPr>
          <p:nvPr/>
        </p:nvSpPr>
        <p:spPr bwMode="auto">
          <a:xfrm>
            <a:off x="3248117" y="3170440"/>
            <a:ext cx="8183463"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560 mg QD until PD or unacceptable toxicity</a:t>
            </a:r>
          </a:p>
        </p:txBody>
      </p:sp>
      <p:sp>
        <p:nvSpPr>
          <p:cNvPr id="13" name="Rectangle 49">
            <a:extLst>
              <a:ext uri="{FF2B5EF4-FFF2-40B4-BE49-F238E27FC236}">
                <a16:creationId xmlns:a16="http://schemas.microsoft.com/office/drawing/2014/main" id="{8789FC3B-25FA-EF66-A2A5-9E87F81DB42B}"/>
              </a:ext>
            </a:extLst>
          </p:cNvPr>
          <p:cNvSpPr>
            <a:spLocks noChangeArrowheads="1"/>
          </p:cNvSpPr>
          <p:nvPr/>
        </p:nvSpPr>
        <p:spPr bwMode="auto">
          <a:xfrm>
            <a:off x="7902341" y="2447366"/>
            <a:ext cx="352924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maintenance Q8W for 12 cycles</a:t>
            </a:r>
          </a:p>
        </p:txBody>
      </p:sp>
      <p:sp>
        <p:nvSpPr>
          <p:cNvPr id="14" name="TextBox 13">
            <a:extLst>
              <a:ext uri="{FF2B5EF4-FFF2-40B4-BE49-F238E27FC236}">
                <a16:creationId xmlns:a16="http://schemas.microsoft.com/office/drawing/2014/main" id="{A8E5D1D6-6E0D-4570-EE18-FFED34E22929}"/>
              </a:ext>
            </a:extLst>
          </p:cNvPr>
          <p:cNvSpPr txBox="1"/>
          <p:nvPr/>
        </p:nvSpPr>
        <p:spPr bwMode="auto">
          <a:xfrm>
            <a:off x="6321950" y="2517760"/>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CR or PR</a:t>
            </a:r>
          </a:p>
        </p:txBody>
      </p:sp>
      <p:sp>
        <p:nvSpPr>
          <p:cNvPr id="15" name="Rectangle 49">
            <a:extLst>
              <a:ext uri="{FF2B5EF4-FFF2-40B4-BE49-F238E27FC236}">
                <a16:creationId xmlns:a16="http://schemas.microsoft.com/office/drawing/2014/main" id="{9D213F7E-9603-326E-FDEC-9A45B8CAC645}"/>
              </a:ext>
            </a:extLst>
          </p:cNvPr>
          <p:cNvSpPr>
            <a:spLocks noChangeArrowheads="1"/>
          </p:cNvSpPr>
          <p:nvPr/>
        </p:nvSpPr>
        <p:spPr bwMode="auto">
          <a:xfrm>
            <a:off x="7902340" y="4037191"/>
            <a:ext cx="3529239"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maintenance Q8W for 12 cycles</a:t>
            </a:r>
          </a:p>
        </p:txBody>
      </p:sp>
      <p:sp>
        <p:nvSpPr>
          <p:cNvPr id="16" name="TextBox 15">
            <a:extLst>
              <a:ext uri="{FF2B5EF4-FFF2-40B4-BE49-F238E27FC236}">
                <a16:creationId xmlns:a16="http://schemas.microsoft.com/office/drawing/2014/main" id="{8A107023-E284-CA4E-DE1C-E12B1CE58D1D}"/>
              </a:ext>
            </a:extLst>
          </p:cNvPr>
          <p:cNvSpPr txBox="1"/>
          <p:nvPr/>
        </p:nvSpPr>
        <p:spPr bwMode="auto">
          <a:xfrm>
            <a:off x="6383865" y="4129574"/>
            <a:ext cx="669468" cy="51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CR or PR</a:t>
            </a:r>
          </a:p>
        </p:txBody>
      </p:sp>
      <p:sp>
        <p:nvSpPr>
          <p:cNvPr id="17" name="Rectangle 49">
            <a:extLst>
              <a:ext uri="{FF2B5EF4-FFF2-40B4-BE49-F238E27FC236}">
                <a16:creationId xmlns:a16="http://schemas.microsoft.com/office/drawing/2014/main" id="{77B82D39-7EA3-83F1-CE73-742CBFE04DB7}"/>
              </a:ext>
            </a:extLst>
          </p:cNvPr>
          <p:cNvSpPr>
            <a:spLocks noChangeArrowheads="1"/>
          </p:cNvSpPr>
          <p:nvPr/>
        </p:nvSpPr>
        <p:spPr bwMode="auto">
          <a:xfrm>
            <a:off x="3248117" y="4780509"/>
            <a:ext cx="8183463"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until PD or unacceptable toxicity</a:t>
            </a:r>
          </a:p>
        </p:txBody>
      </p:sp>
      <p:sp>
        <p:nvSpPr>
          <p:cNvPr id="18" name="TextBox 17">
            <a:extLst>
              <a:ext uri="{FF2B5EF4-FFF2-40B4-BE49-F238E27FC236}">
                <a16:creationId xmlns:a16="http://schemas.microsoft.com/office/drawing/2014/main" id="{A527C90B-4291-4690-7FE6-255F1E89D6D7}"/>
              </a:ext>
            </a:extLst>
          </p:cNvPr>
          <p:cNvSpPr txBox="1"/>
          <p:nvPr/>
        </p:nvSpPr>
        <p:spPr bwMode="auto">
          <a:xfrm>
            <a:off x="1601873" y="1843390"/>
            <a:ext cx="22717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MIPI score</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vs intermediate vs high)</a:t>
            </a:r>
          </a:p>
        </p:txBody>
      </p:sp>
      <p:cxnSp>
        <p:nvCxnSpPr>
          <p:cNvPr id="19" name="Straight Arrow Connector 18">
            <a:extLst>
              <a:ext uri="{FF2B5EF4-FFF2-40B4-BE49-F238E27FC236}">
                <a16:creationId xmlns:a16="http://schemas.microsoft.com/office/drawing/2014/main" id="{2FEA4B15-5770-E31B-676B-53747C914FE1}"/>
              </a:ext>
            </a:extLst>
          </p:cNvPr>
          <p:cNvCxnSpPr>
            <a:cxnSpLocks/>
          </p:cNvCxnSpPr>
          <p:nvPr/>
        </p:nvCxnSpPr>
        <p:spPr>
          <a:xfrm flipH="1">
            <a:off x="2664346" y="2447366"/>
            <a:ext cx="0" cy="645233"/>
          </a:xfrm>
          <a:prstGeom prst="straightConnector1">
            <a:avLst/>
          </a:prstGeom>
          <a:noFill/>
          <a:ln w="28575" cap="flat" cmpd="sng" algn="ctr">
            <a:solidFill>
              <a:schemeClr val="bg1"/>
            </a:solidFill>
            <a:prstDash val="sysDot"/>
            <a:headEnd type="none" w="med" len="med"/>
            <a:tailEnd type="triangle" w="med" len="med"/>
          </a:ln>
          <a:effectLst/>
        </p:spPr>
      </p:cxnSp>
      <p:cxnSp>
        <p:nvCxnSpPr>
          <p:cNvPr id="20" name="Straight Arrow Connector 19">
            <a:extLst>
              <a:ext uri="{FF2B5EF4-FFF2-40B4-BE49-F238E27FC236}">
                <a16:creationId xmlns:a16="http://schemas.microsoft.com/office/drawing/2014/main" id="{9CFFDDD9-4576-D52F-C0C0-F14DFEDDA5C3}"/>
              </a:ext>
            </a:extLst>
          </p:cNvPr>
          <p:cNvCxnSpPr>
            <a:cxnSpLocks/>
          </p:cNvCxnSpPr>
          <p:nvPr/>
        </p:nvCxnSpPr>
        <p:spPr>
          <a:xfrm>
            <a:off x="6989338" y="4375936"/>
            <a:ext cx="863273" cy="0"/>
          </a:xfrm>
          <a:prstGeom prst="straightConnector1">
            <a:avLst/>
          </a:prstGeom>
          <a:noFill/>
          <a:ln w="28575" cap="flat" cmpd="sng" algn="ctr">
            <a:solidFill>
              <a:schemeClr val="bg1"/>
            </a:solidFill>
            <a:prstDash val="solid"/>
            <a:headEnd type="none" w="med" len="med"/>
            <a:tailEnd type="triangle" w="med" len="med"/>
          </a:ln>
          <a:effectLst/>
        </p:spPr>
      </p:cxnSp>
    </p:spTree>
    <p:extLst>
      <p:ext uri="{BB962C8B-B14F-4D97-AF65-F5344CB8AC3E}">
        <p14:creationId xmlns:p14="http://schemas.microsoft.com/office/powerpoint/2010/main" val="1115615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24108-36A3-1BDF-BABD-0EC90E51DCA6}"/>
              </a:ext>
            </a:extLst>
          </p:cNvPr>
          <p:cNvSpPr>
            <a:spLocks noGrp="1"/>
          </p:cNvSpPr>
          <p:nvPr>
            <p:ph type="title"/>
          </p:nvPr>
        </p:nvSpPr>
        <p:spPr>
          <a:xfrm>
            <a:off x="609759" y="238127"/>
            <a:ext cx="10872444" cy="1103313"/>
          </a:xfrm>
        </p:spPr>
        <p:txBody>
          <a:bodyPr/>
          <a:lstStyle/>
          <a:p>
            <a:r>
              <a:rPr lang="en-US" dirty="0"/>
              <a:t>SHINE: PFS (Primary Endpoint)</a:t>
            </a:r>
          </a:p>
        </p:txBody>
      </p:sp>
      <p:sp>
        <p:nvSpPr>
          <p:cNvPr id="3" name="Text Box 15">
            <a:extLst>
              <a:ext uri="{FF2B5EF4-FFF2-40B4-BE49-F238E27FC236}">
                <a16:creationId xmlns:a16="http://schemas.microsoft.com/office/drawing/2014/main" id="{F4C7A754-D745-6AA5-3A22-A94FDD7615A0}"/>
              </a:ext>
            </a:extLst>
          </p:cNvPr>
          <p:cNvSpPr txBox="1">
            <a:spLocks noChangeArrowheads="1"/>
          </p:cNvSpPr>
          <p:nvPr/>
        </p:nvSpPr>
        <p:spPr bwMode="auto">
          <a:xfrm>
            <a:off x="421297" y="6399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ASCO 2022. Abstr LBA7502. Wang. NEJM. 2022;386:2482.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F4EE7415-E6DA-3CE7-74A9-7800DA335111}"/>
              </a:ext>
            </a:extLst>
          </p:cNvPr>
          <p:cNvGraphicFramePr>
            <a:graphicFrameLocks/>
          </p:cNvGraphicFramePr>
          <p:nvPr>
            <p:extLst>
              <p:ext uri="{D42A27DB-BD31-4B8C-83A1-F6EECF244321}">
                <p14:modId xmlns:p14="http://schemas.microsoft.com/office/powerpoint/2010/main" val="1219282449"/>
              </p:ext>
            </p:extLst>
          </p:nvPr>
        </p:nvGraphicFramePr>
        <p:xfrm>
          <a:off x="6359252" y="1610854"/>
          <a:ext cx="5402537" cy="2225088"/>
        </p:xfrm>
        <a:graphic>
          <a:graphicData uri="http://schemas.openxmlformats.org/drawingml/2006/table">
            <a:tbl>
              <a:tblPr/>
              <a:tblGrid>
                <a:gridCol w="2280529">
                  <a:extLst>
                    <a:ext uri="{9D8B030D-6E8A-4147-A177-3AD203B41FA5}">
                      <a16:colId xmlns:a16="http://schemas.microsoft.com/office/drawing/2014/main" val="20000"/>
                    </a:ext>
                  </a:extLst>
                </a:gridCol>
                <a:gridCol w="1086044">
                  <a:extLst>
                    <a:ext uri="{9D8B030D-6E8A-4147-A177-3AD203B41FA5}">
                      <a16:colId xmlns:a16="http://schemas.microsoft.com/office/drawing/2014/main" val="20001"/>
                    </a:ext>
                  </a:extLst>
                </a:gridCol>
                <a:gridCol w="1003081">
                  <a:extLst>
                    <a:ext uri="{9D8B030D-6E8A-4147-A177-3AD203B41FA5}">
                      <a16:colId xmlns:a16="http://schemas.microsoft.com/office/drawing/2014/main" val="20002"/>
                    </a:ext>
                  </a:extLst>
                </a:gridCol>
                <a:gridCol w="1032883">
                  <a:extLst>
                    <a:ext uri="{9D8B030D-6E8A-4147-A177-3AD203B41FA5}">
                      <a16:colId xmlns:a16="http://schemas.microsoft.com/office/drawing/2014/main" val="3707945839"/>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blastoid/</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pleiomorphic histology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(0.32-1.35)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Patients with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(0.50-1.80)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Content Placeholder 7">
            <a:extLst>
              <a:ext uri="{FF2B5EF4-FFF2-40B4-BE49-F238E27FC236}">
                <a16:creationId xmlns:a16="http://schemas.microsoft.com/office/drawing/2014/main" id="{F9A5E355-670B-021C-4965-E6392857CE08}"/>
              </a:ext>
            </a:extLst>
          </p:cNvPr>
          <p:cNvSpPr txBox="1">
            <a:spLocks/>
          </p:cNvSpPr>
          <p:nvPr/>
        </p:nvSpPr>
        <p:spPr bwMode="auto">
          <a:xfrm>
            <a:off x="621927" y="5036459"/>
            <a:ext cx="11110492" cy="13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18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follow-up: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84.7 mo (7.1 yr)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2.3-yr statistically significant and clinically meaningful improvement in median PFS observed in ibrutinib arm vs placebo arm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630F1065-4C5E-B08E-BCCA-14D37597A933}"/>
              </a:ext>
            </a:extLst>
          </p:cNvPr>
          <p:cNvSpPr txBox="1"/>
          <p:nvPr/>
        </p:nvSpPr>
        <p:spPr bwMode="auto">
          <a:xfrm>
            <a:off x="6359251" y="3860454"/>
            <a:ext cx="53731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Arial" panose="020B0604020202020204" pitchFamily="34" charset="0"/>
              </a:rPr>
              <a:t>*In this analysis, there were 19 patients in the ibrutinib </a:t>
            </a:r>
            <a:r>
              <a:rPr lang="en-US" sz="1400" dirty="0">
                <a:solidFill>
                  <a:srgbClr val="455560">
                    <a:lumMod val="10000"/>
                  </a:srgbClr>
                </a:solidFill>
                <a:latin typeface="Calibri"/>
                <a:cs typeface="Arial" panose="020B0604020202020204" pitchFamily="34" charset="0"/>
              </a:rPr>
              <a:t>+ </a:t>
            </a: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Arial" panose="020B0604020202020204" pitchFamily="34" charset="0"/>
              </a:rPr>
              <a:t>BR arm and 26 in the BR + placebo arm. </a:t>
            </a:r>
            <a:r>
              <a:rPr kumimoji="0" lang="en-US" sz="1400" b="0" i="0" u="none" strike="noStrike" kern="1200" cap="none" spc="0" normalizeH="0" baseline="30000" noProof="0" dirty="0">
                <a:ln>
                  <a:noFill/>
                </a:ln>
                <a:solidFill>
                  <a:srgbClr val="455560">
                    <a:lumMod val="10000"/>
                  </a:srgbClr>
                </a:solidFill>
                <a:effectLst/>
                <a:uLnTx/>
                <a:uFillTx/>
                <a:latin typeface="Calibri"/>
                <a:ea typeface="+mn-ea"/>
                <a:cs typeface="Arial" panose="020B060402020202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a:ea typeface="+mn-ea"/>
                <a:cs typeface="Arial" panose="020B0604020202020204" pitchFamily="34" charset="0"/>
              </a:rPr>
              <a:t>In this analysis, there were 26 patients in the ibrutinib + BR arm and 24 in the BR + placebo arm.</a:t>
            </a:r>
            <a:endPar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7" name="Group 6">
            <a:extLst>
              <a:ext uri="{FF2B5EF4-FFF2-40B4-BE49-F238E27FC236}">
                <a16:creationId xmlns:a16="http://schemas.microsoft.com/office/drawing/2014/main" id="{CC5547BF-A924-0309-F53A-ED68236E95AD}"/>
              </a:ext>
            </a:extLst>
          </p:cNvPr>
          <p:cNvGrpSpPr/>
          <p:nvPr/>
        </p:nvGrpSpPr>
        <p:grpSpPr>
          <a:xfrm>
            <a:off x="847293" y="1649128"/>
            <a:ext cx="5392282" cy="2888083"/>
            <a:chOff x="847293" y="1649128"/>
            <a:chExt cx="5392282" cy="2888083"/>
          </a:xfrm>
        </p:grpSpPr>
        <p:sp>
          <p:nvSpPr>
            <p:cNvPr id="8" name="TextBox 7">
              <a:extLst>
                <a:ext uri="{FF2B5EF4-FFF2-40B4-BE49-F238E27FC236}">
                  <a16:creationId xmlns:a16="http://schemas.microsoft.com/office/drawing/2014/main" id="{6D91BC9A-EAC2-1B0C-00C8-64ACE14A5D7F}"/>
                </a:ext>
              </a:extLst>
            </p:cNvPr>
            <p:cNvSpPr txBox="1"/>
            <p:nvPr/>
          </p:nvSpPr>
          <p:spPr bwMode="auto">
            <a:xfrm rot="16200000">
              <a:off x="636722" y="2729258"/>
              <a:ext cx="7289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PFS (%)</a:t>
              </a:r>
            </a:p>
          </p:txBody>
        </p:sp>
        <p:sp>
          <p:nvSpPr>
            <p:cNvPr id="9" name="TextBox 8">
              <a:extLst>
                <a:ext uri="{FF2B5EF4-FFF2-40B4-BE49-F238E27FC236}">
                  <a16:creationId xmlns:a16="http://schemas.microsoft.com/office/drawing/2014/main" id="{00181952-09B1-AB5C-5FB4-A16BAFC18B18}"/>
                </a:ext>
              </a:extLst>
            </p:cNvPr>
            <p:cNvSpPr txBox="1"/>
            <p:nvPr/>
          </p:nvSpPr>
          <p:spPr bwMode="auto">
            <a:xfrm>
              <a:off x="3486760" y="422943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grpSp>
          <p:nvGrpSpPr>
            <p:cNvPr id="10" name="Group 9">
              <a:extLst>
                <a:ext uri="{FF2B5EF4-FFF2-40B4-BE49-F238E27FC236}">
                  <a16:creationId xmlns:a16="http://schemas.microsoft.com/office/drawing/2014/main" id="{6A58F381-2F58-4EED-A106-5B025918C424}"/>
                </a:ext>
              </a:extLst>
            </p:cNvPr>
            <p:cNvGrpSpPr/>
            <p:nvPr/>
          </p:nvGrpSpPr>
          <p:grpSpPr>
            <a:xfrm>
              <a:off x="975978" y="1649128"/>
              <a:ext cx="420308" cy="2474795"/>
              <a:chOff x="752305" y="1569166"/>
              <a:chExt cx="420308" cy="3117938"/>
            </a:xfrm>
          </p:grpSpPr>
          <p:sp>
            <p:nvSpPr>
              <p:cNvPr id="58" name="TextBox 57">
                <a:extLst>
                  <a:ext uri="{FF2B5EF4-FFF2-40B4-BE49-F238E27FC236}">
                    <a16:creationId xmlns:a16="http://schemas.microsoft.com/office/drawing/2014/main" id="{21F6EB34-0431-78FB-42FC-3F1A1027C0DD}"/>
                  </a:ext>
                </a:extLst>
              </p:cNvPr>
              <p:cNvSpPr txBox="1"/>
              <p:nvPr/>
            </p:nvSpPr>
            <p:spPr bwMode="auto">
              <a:xfrm>
                <a:off x="909400" y="4361385"/>
                <a:ext cx="263213"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59" name="TextBox 58">
                <a:extLst>
                  <a:ext uri="{FF2B5EF4-FFF2-40B4-BE49-F238E27FC236}">
                    <a16:creationId xmlns:a16="http://schemas.microsoft.com/office/drawing/2014/main" id="{BA89E6B1-E840-4603-4D16-7C414DF03733}"/>
                  </a:ext>
                </a:extLst>
              </p:cNvPr>
              <p:cNvSpPr txBox="1"/>
              <p:nvPr/>
            </p:nvSpPr>
            <p:spPr bwMode="auto">
              <a:xfrm>
                <a:off x="830853" y="3802942"/>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60" name="TextBox 59">
                <a:extLst>
                  <a:ext uri="{FF2B5EF4-FFF2-40B4-BE49-F238E27FC236}">
                    <a16:creationId xmlns:a16="http://schemas.microsoft.com/office/drawing/2014/main" id="{6E560893-7F53-FD36-62A9-8FBC341E90B7}"/>
                  </a:ext>
                </a:extLst>
              </p:cNvPr>
              <p:cNvSpPr txBox="1"/>
              <p:nvPr/>
            </p:nvSpPr>
            <p:spPr bwMode="auto">
              <a:xfrm>
                <a:off x="830853" y="3244498"/>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61" name="TextBox 60">
                <a:extLst>
                  <a:ext uri="{FF2B5EF4-FFF2-40B4-BE49-F238E27FC236}">
                    <a16:creationId xmlns:a16="http://schemas.microsoft.com/office/drawing/2014/main" id="{BD710169-795E-103A-9785-6A9C8C4C807A}"/>
                  </a:ext>
                </a:extLst>
              </p:cNvPr>
              <p:cNvSpPr txBox="1"/>
              <p:nvPr/>
            </p:nvSpPr>
            <p:spPr bwMode="auto">
              <a:xfrm>
                <a:off x="830853" y="2686054"/>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62" name="TextBox 61">
                <a:extLst>
                  <a:ext uri="{FF2B5EF4-FFF2-40B4-BE49-F238E27FC236}">
                    <a16:creationId xmlns:a16="http://schemas.microsoft.com/office/drawing/2014/main" id="{567452EA-2A05-7CD3-41CB-21C784E12A86}"/>
                  </a:ext>
                </a:extLst>
              </p:cNvPr>
              <p:cNvSpPr txBox="1"/>
              <p:nvPr/>
            </p:nvSpPr>
            <p:spPr bwMode="auto">
              <a:xfrm>
                <a:off x="830853" y="2127610"/>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63" name="TextBox 62">
                <a:extLst>
                  <a:ext uri="{FF2B5EF4-FFF2-40B4-BE49-F238E27FC236}">
                    <a16:creationId xmlns:a16="http://schemas.microsoft.com/office/drawing/2014/main" id="{4E554181-5EFE-A8CB-8505-3CB012DDFE54}"/>
                  </a:ext>
                </a:extLst>
              </p:cNvPr>
              <p:cNvSpPr txBox="1"/>
              <p:nvPr/>
            </p:nvSpPr>
            <p:spPr bwMode="auto">
              <a:xfrm>
                <a:off x="752305" y="1569166"/>
                <a:ext cx="420308"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grpSp>
          <p:nvGrpSpPr>
            <p:cNvPr id="11" name="Group 10">
              <a:extLst>
                <a:ext uri="{FF2B5EF4-FFF2-40B4-BE49-F238E27FC236}">
                  <a16:creationId xmlns:a16="http://schemas.microsoft.com/office/drawing/2014/main" id="{06BEA13F-08AF-6749-666D-117C1C7821EF}"/>
                </a:ext>
              </a:extLst>
            </p:cNvPr>
            <p:cNvGrpSpPr/>
            <p:nvPr/>
          </p:nvGrpSpPr>
          <p:grpSpPr>
            <a:xfrm>
              <a:off x="1260415" y="4028736"/>
              <a:ext cx="4891972" cy="258532"/>
              <a:chOff x="1209864" y="4647617"/>
              <a:chExt cx="13941504" cy="280966"/>
            </a:xfrm>
          </p:grpSpPr>
          <p:sp>
            <p:nvSpPr>
              <p:cNvPr id="41" name="TextBox 40">
                <a:extLst>
                  <a:ext uri="{FF2B5EF4-FFF2-40B4-BE49-F238E27FC236}">
                    <a16:creationId xmlns:a16="http://schemas.microsoft.com/office/drawing/2014/main" id="{8DE91068-9877-07B9-AA7D-3DD03BEF7E3A}"/>
                  </a:ext>
                </a:extLst>
              </p:cNvPr>
              <p:cNvSpPr txBox="1"/>
              <p:nvPr/>
            </p:nvSpPr>
            <p:spPr bwMode="auto">
              <a:xfrm>
                <a:off x="1209864"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42" name="TextBox 41">
                <a:extLst>
                  <a:ext uri="{FF2B5EF4-FFF2-40B4-BE49-F238E27FC236}">
                    <a16:creationId xmlns:a16="http://schemas.microsoft.com/office/drawing/2014/main" id="{D86B9B6B-D233-FF15-D309-653F040851A3}"/>
                  </a:ext>
                </a:extLst>
              </p:cNvPr>
              <p:cNvSpPr txBox="1"/>
              <p:nvPr/>
            </p:nvSpPr>
            <p:spPr bwMode="auto">
              <a:xfrm>
                <a:off x="2011442"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a:t>
                </a:r>
              </a:p>
            </p:txBody>
          </p:sp>
          <p:sp>
            <p:nvSpPr>
              <p:cNvPr id="43" name="TextBox 42">
                <a:extLst>
                  <a:ext uri="{FF2B5EF4-FFF2-40B4-BE49-F238E27FC236}">
                    <a16:creationId xmlns:a16="http://schemas.microsoft.com/office/drawing/2014/main" id="{A28FC7D6-8262-21F5-755D-95D1E45869B3}"/>
                  </a:ext>
                </a:extLst>
              </p:cNvPr>
              <p:cNvSpPr txBox="1"/>
              <p:nvPr/>
            </p:nvSpPr>
            <p:spPr bwMode="auto">
              <a:xfrm>
                <a:off x="271511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a:t>
                </a:r>
              </a:p>
            </p:txBody>
          </p:sp>
          <p:sp>
            <p:nvSpPr>
              <p:cNvPr id="44" name="TextBox 43">
                <a:extLst>
                  <a:ext uri="{FF2B5EF4-FFF2-40B4-BE49-F238E27FC236}">
                    <a16:creationId xmlns:a16="http://schemas.microsoft.com/office/drawing/2014/main" id="{A6E6A49D-AC32-8923-B345-C175C70FC148}"/>
                  </a:ext>
                </a:extLst>
              </p:cNvPr>
              <p:cNvSpPr txBox="1"/>
              <p:nvPr/>
            </p:nvSpPr>
            <p:spPr bwMode="auto">
              <a:xfrm>
                <a:off x="351668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a:t>
                </a:r>
              </a:p>
            </p:txBody>
          </p:sp>
          <p:sp>
            <p:nvSpPr>
              <p:cNvPr id="45" name="TextBox 44">
                <a:extLst>
                  <a:ext uri="{FF2B5EF4-FFF2-40B4-BE49-F238E27FC236}">
                    <a16:creationId xmlns:a16="http://schemas.microsoft.com/office/drawing/2014/main" id="{45AFE9C6-69FC-065A-C9FC-474D7B5DF7DB}"/>
                  </a:ext>
                </a:extLst>
              </p:cNvPr>
              <p:cNvSpPr txBox="1"/>
              <p:nvPr/>
            </p:nvSpPr>
            <p:spPr bwMode="auto">
              <a:xfrm>
                <a:off x="435381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24</a:t>
                </a:r>
              </a:p>
            </p:txBody>
          </p:sp>
          <p:sp>
            <p:nvSpPr>
              <p:cNvPr id="46" name="TextBox 45">
                <a:extLst>
                  <a:ext uri="{FF2B5EF4-FFF2-40B4-BE49-F238E27FC236}">
                    <a16:creationId xmlns:a16="http://schemas.microsoft.com/office/drawing/2014/main" id="{7C78539C-C95B-368A-C3B9-B77664B54890}"/>
                  </a:ext>
                </a:extLst>
              </p:cNvPr>
              <p:cNvSpPr txBox="1"/>
              <p:nvPr/>
            </p:nvSpPr>
            <p:spPr bwMode="auto">
              <a:xfrm>
                <a:off x="518079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30</a:t>
                </a:r>
              </a:p>
            </p:txBody>
          </p:sp>
          <p:sp>
            <p:nvSpPr>
              <p:cNvPr id="47" name="TextBox 46">
                <a:extLst>
                  <a:ext uri="{FF2B5EF4-FFF2-40B4-BE49-F238E27FC236}">
                    <a16:creationId xmlns:a16="http://schemas.microsoft.com/office/drawing/2014/main" id="{1E17DF6C-5D77-ADD2-BCD8-C04A64B466F6}"/>
                  </a:ext>
                </a:extLst>
              </p:cNvPr>
              <p:cNvSpPr txBox="1"/>
              <p:nvPr/>
            </p:nvSpPr>
            <p:spPr bwMode="auto">
              <a:xfrm>
                <a:off x="5992155"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36</a:t>
                </a:r>
              </a:p>
            </p:txBody>
          </p:sp>
          <p:sp>
            <p:nvSpPr>
              <p:cNvPr id="48" name="TextBox 47">
                <a:extLst>
                  <a:ext uri="{FF2B5EF4-FFF2-40B4-BE49-F238E27FC236}">
                    <a16:creationId xmlns:a16="http://schemas.microsoft.com/office/drawing/2014/main" id="{9941289A-5735-2420-D36B-8ABDB3BB4A0A}"/>
                  </a:ext>
                </a:extLst>
              </p:cNvPr>
              <p:cNvSpPr txBox="1"/>
              <p:nvPr/>
            </p:nvSpPr>
            <p:spPr bwMode="auto">
              <a:xfrm>
                <a:off x="6818758"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42</a:t>
                </a:r>
              </a:p>
            </p:txBody>
          </p:sp>
          <p:sp>
            <p:nvSpPr>
              <p:cNvPr id="49" name="TextBox 48">
                <a:extLst>
                  <a:ext uri="{FF2B5EF4-FFF2-40B4-BE49-F238E27FC236}">
                    <a16:creationId xmlns:a16="http://schemas.microsoft.com/office/drawing/2014/main" id="{C8EA5E7E-5D6D-8B2E-4891-3E1808CA446F}"/>
                  </a:ext>
                </a:extLst>
              </p:cNvPr>
              <p:cNvSpPr txBox="1"/>
              <p:nvPr/>
            </p:nvSpPr>
            <p:spPr bwMode="auto">
              <a:xfrm>
                <a:off x="764065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48</a:t>
                </a:r>
              </a:p>
            </p:txBody>
          </p:sp>
          <p:sp>
            <p:nvSpPr>
              <p:cNvPr id="50" name="TextBox 49">
                <a:extLst>
                  <a:ext uri="{FF2B5EF4-FFF2-40B4-BE49-F238E27FC236}">
                    <a16:creationId xmlns:a16="http://schemas.microsoft.com/office/drawing/2014/main" id="{B8BBA939-9C46-2C1E-72F6-28D42EFEADFC}"/>
                  </a:ext>
                </a:extLst>
              </p:cNvPr>
              <p:cNvSpPr txBox="1"/>
              <p:nvPr/>
            </p:nvSpPr>
            <p:spPr bwMode="auto">
              <a:xfrm>
                <a:off x="844730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54</a:t>
                </a:r>
              </a:p>
            </p:txBody>
          </p:sp>
          <p:sp>
            <p:nvSpPr>
              <p:cNvPr id="51" name="TextBox 50">
                <a:extLst>
                  <a:ext uri="{FF2B5EF4-FFF2-40B4-BE49-F238E27FC236}">
                    <a16:creationId xmlns:a16="http://schemas.microsoft.com/office/drawing/2014/main" id="{6D7DE8BF-B662-0351-6A68-7ABB37EB2C17}"/>
                  </a:ext>
                </a:extLst>
              </p:cNvPr>
              <p:cNvSpPr txBox="1"/>
              <p:nvPr/>
            </p:nvSpPr>
            <p:spPr bwMode="auto">
              <a:xfrm>
                <a:off x="927898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52" name="TextBox 51">
                <a:extLst>
                  <a:ext uri="{FF2B5EF4-FFF2-40B4-BE49-F238E27FC236}">
                    <a16:creationId xmlns:a16="http://schemas.microsoft.com/office/drawing/2014/main" id="{B9EB8577-C88F-C3A2-8741-3410DFDFFA3C}"/>
                  </a:ext>
                </a:extLst>
              </p:cNvPr>
              <p:cNvSpPr txBox="1"/>
              <p:nvPr/>
            </p:nvSpPr>
            <p:spPr bwMode="auto">
              <a:xfrm>
                <a:off x="1008526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66</a:t>
                </a:r>
              </a:p>
            </p:txBody>
          </p:sp>
          <p:sp>
            <p:nvSpPr>
              <p:cNvPr id="53" name="TextBox 52">
                <a:extLst>
                  <a:ext uri="{FF2B5EF4-FFF2-40B4-BE49-F238E27FC236}">
                    <a16:creationId xmlns:a16="http://schemas.microsoft.com/office/drawing/2014/main" id="{CFD4B334-A44E-2A3A-AF75-169BE484E01E}"/>
                  </a:ext>
                </a:extLst>
              </p:cNvPr>
              <p:cNvSpPr txBox="1"/>
              <p:nvPr/>
            </p:nvSpPr>
            <p:spPr bwMode="auto">
              <a:xfrm>
                <a:off x="10905472"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72</a:t>
                </a:r>
              </a:p>
            </p:txBody>
          </p:sp>
          <p:sp>
            <p:nvSpPr>
              <p:cNvPr id="54" name="TextBox 53">
                <a:extLst>
                  <a:ext uri="{FF2B5EF4-FFF2-40B4-BE49-F238E27FC236}">
                    <a16:creationId xmlns:a16="http://schemas.microsoft.com/office/drawing/2014/main" id="{86CD5DC0-E4CE-62DF-6D00-630AD05C4EFD}"/>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a:t>
                </a:r>
              </a:p>
            </p:txBody>
          </p:sp>
          <p:sp>
            <p:nvSpPr>
              <p:cNvPr id="55" name="TextBox 54">
                <a:extLst>
                  <a:ext uri="{FF2B5EF4-FFF2-40B4-BE49-F238E27FC236}">
                    <a16:creationId xmlns:a16="http://schemas.microsoft.com/office/drawing/2014/main" id="{3E1F53A6-8BA9-C49E-81A8-FD73159542F7}"/>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84</a:t>
                </a:r>
              </a:p>
            </p:txBody>
          </p:sp>
          <p:sp>
            <p:nvSpPr>
              <p:cNvPr id="56" name="TextBox 55">
                <a:extLst>
                  <a:ext uri="{FF2B5EF4-FFF2-40B4-BE49-F238E27FC236}">
                    <a16:creationId xmlns:a16="http://schemas.microsoft.com/office/drawing/2014/main" id="{B59FFB98-BF11-51C1-36C7-32F4A7ECDB91}"/>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90</a:t>
                </a:r>
              </a:p>
            </p:txBody>
          </p:sp>
          <p:sp>
            <p:nvSpPr>
              <p:cNvPr id="57" name="TextBox 56">
                <a:extLst>
                  <a:ext uri="{FF2B5EF4-FFF2-40B4-BE49-F238E27FC236}">
                    <a16:creationId xmlns:a16="http://schemas.microsoft.com/office/drawing/2014/main" id="{E83112EA-7760-9824-EF28-D590F0A629D7}"/>
                  </a:ext>
                </a:extLst>
              </p:cNvPr>
              <p:cNvSpPr txBox="1"/>
              <p:nvPr/>
            </p:nvSpPr>
            <p:spPr bwMode="auto">
              <a:xfrm>
                <a:off x="14140845" y="4647617"/>
                <a:ext cx="101052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96</a:t>
                </a:r>
              </a:p>
            </p:txBody>
          </p:sp>
        </p:grpSp>
        <p:sp>
          <p:nvSpPr>
            <p:cNvPr id="12" name="Freeform: Shape 11">
              <a:extLst>
                <a:ext uri="{FF2B5EF4-FFF2-40B4-BE49-F238E27FC236}">
                  <a16:creationId xmlns:a16="http://schemas.microsoft.com/office/drawing/2014/main" id="{71124D09-791C-19E0-D7D9-4E8400BB177A}"/>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13" name="Group 12">
              <a:extLst>
                <a:ext uri="{FF2B5EF4-FFF2-40B4-BE49-F238E27FC236}">
                  <a16:creationId xmlns:a16="http://schemas.microsoft.com/office/drawing/2014/main" id="{1BD476FB-8D4E-16C2-3FF7-B261320B81DD}"/>
                </a:ext>
              </a:extLst>
            </p:cNvPr>
            <p:cNvGrpSpPr/>
            <p:nvPr/>
          </p:nvGrpSpPr>
          <p:grpSpPr>
            <a:xfrm>
              <a:off x="1316700" y="1767660"/>
              <a:ext cx="85438" cy="2222501"/>
              <a:chOff x="901264" y="1705026"/>
              <a:chExt cx="1347222" cy="2802492"/>
            </a:xfrm>
          </p:grpSpPr>
          <p:cxnSp>
            <p:nvCxnSpPr>
              <p:cNvPr id="35" name="Straight Connector 34">
                <a:extLst>
                  <a:ext uri="{FF2B5EF4-FFF2-40B4-BE49-F238E27FC236}">
                    <a16:creationId xmlns:a16="http://schemas.microsoft.com/office/drawing/2014/main" id="{0ABCF040-023D-01A9-42F2-BBF8DF81A203}"/>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6F26DB0-57EB-B8BE-1F24-7FD745ACB211}"/>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650BFEB-DAA3-2972-87E6-64E638DB9448}"/>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2D1376-C4E7-93BD-27BD-87BBD99E0C88}"/>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869AA77-52EE-03B4-B4A6-97AD87C7195F}"/>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C0778F7-F29E-EF8E-5EC8-5F372FF36F78}"/>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3D9ED0E9-A1F7-8EF9-E21F-438C894E58D7}"/>
                </a:ext>
              </a:extLst>
            </p:cNvPr>
            <p:cNvGrpSpPr/>
            <p:nvPr/>
          </p:nvGrpSpPr>
          <p:grpSpPr>
            <a:xfrm>
              <a:off x="1396642" y="3990162"/>
              <a:ext cx="4576233" cy="80434"/>
              <a:chOff x="1575240" y="3687258"/>
              <a:chExt cx="6550553" cy="1098522"/>
            </a:xfrm>
          </p:grpSpPr>
          <p:grpSp>
            <p:nvGrpSpPr>
              <p:cNvPr id="15" name="Group 14">
                <a:extLst>
                  <a:ext uri="{FF2B5EF4-FFF2-40B4-BE49-F238E27FC236}">
                    <a16:creationId xmlns:a16="http://schemas.microsoft.com/office/drawing/2014/main" id="{4ED22058-6854-CBBB-6D24-55168681BED0}"/>
                  </a:ext>
                </a:extLst>
              </p:cNvPr>
              <p:cNvGrpSpPr/>
              <p:nvPr/>
            </p:nvGrpSpPr>
            <p:grpSpPr>
              <a:xfrm rot="5400000">
                <a:off x="2041759" y="3220739"/>
                <a:ext cx="1098521" cy="2031560"/>
                <a:chOff x="901264" y="1705026"/>
                <a:chExt cx="1347222" cy="2802492"/>
              </a:xfrm>
            </p:grpSpPr>
            <p:cxnSp>
              <p:nvCxnSpPr>
                <p:cNvPr id="29" name="Straight Connector 28">
                  <a:extLst>
                    <a:ext uri="{FF2B5EF4-FFF2-40B4-BE49-F238E27FC236}">
                      <a16:creationId xmlns:a16="http://schemas.microsoft.com/office/drawing/2014/main" id="{86AB8FC8-0060-EC30-D223-29DAD2CBB46D}"/>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7F126D3-F0C9-10FA-8F8A-16308746C368}"/>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29CE7AC-6904-F1BF-2483-96D9003DAA73}"/>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C390743-96E1-36F5-652E-6A309231826E}"/>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F2BC43A-B031-F9EE-2658-9FBF25AEE91B}"/>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A9B6363-205A-3DA6-3166-A086DB87ABEE}"/>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C486BB73-CBA6-5D66-CC15-193F1102BD4B}"/>
                  </a:ext>
                </a:extLst>
              </p:cNvPr>
              <p:cNvGrpSpPr/>
              <p:nvPr/>
            </p:nvGrpSpPr>
            <p:grpSpPr>
              <a:xfrm rot="5400000">
                <a:off x="4485342" y="3220739"/>
                <a:ext cx="1098521" cy="2031560"/>
                <a:chOff x="901264" y="1705026"/>
                <a:chExt cx="1347222" cy="2802492"/>
              </a:xfrm>
            </p:grpSpPr>
            <p:cxnSp>
              <p:nvCxnSpPr>
                <p:cNvPr id="23" name="Straight Connector 22">
                  <a:extLst>
                    <a:ext uri="{FF2B5EF4-FFF2-40B4-BE49-F238E27FC236}">
                      <a16:creationId xmlns:a16="http://schemas.microsoft.com/office/drawing/2014/main" id="{1C08C05E-A224-B833-28EC-5A0616BF3A16}"/>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6A863E8-EAFF-D718-ABFC-8EF08A4FB07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3D55D79-F18C-AC7A-A24D-BED98E3BF6EC}"/>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D27C3DC-1EB5-E942-0A5B-30A86CE2D2DA}"/>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BAB1AAC-584A-351D-B089-B6C406B1DDD2}"/>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05F0065-D11D-5B1B-3A4E-09654FBB36D0}"/>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AFE4DE79-9511-7C3A-F0F4-C6807FD2DF96}"/>
                  </a:ext>
                </a:extLst>
              </p:cNvPr>
              <p:cNvGrpSpPr/>
              <p:nvPr/>
            </p:nvGrpSpPr>
            <p:grpSpPr>
              <a:xfrm rot="5400000">
                <a:off x="6744032" y="3404019"/>
                <a:ext cx="1098521" cy="1665001"/>
                <a:chOff x="901264" y="2254733"/>
                <a:chExt cx="1347222" cy="2252785"/>
              </a:xfrm>
            </p:grpSpPr>
            <p:cxnSp>
              <p:nvCxnSpPr>
                <p:cNvPr id="18" name="Straight Connector 17">
                  <a:extLst>
                    <a:ext uri="{FF2B5EF4-FFF2-40B4-BE49-F238E27FC236}">
                      <a16:creationId xmlns:a16="http://schemas.microsoft.com/office/drawing/2014/main" id="{641C65D3-9A54-8402-F625-CB83345FFED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E9C2816-1342-4D88-B882-2448AC3E37EC}"/>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C6CF7F7-2975-31EF-8C78-5CD41A38F66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DA833D0-9D97-36E2-E126-2FE659D39B6C}"/>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6989B19-1474-45B9-E57D-E78C141481FB}"/>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64" name="TextBox 63">
            <a:extLst>
              <a:ext uri="{FF2B5EF4-FFF2-40B4-BE49-F238E27FC236}">
                <a16:creationId xmlns:a16="http://schemas.microsoft.com/office/drawing/2014/main" id="{077FA2C8-13D1-8000-2BCB-C2E8B509B43F}"/>
              </a:ext>
            </a:extLst>
          </p:cNvPr>
          <p:cNvSpPr txBox="1"/>
          <p:nvPr/>
        </p:nvSpPr>
        <p:spPr bwMode="auto">
          <a:xfrm>
            <a:off x="159274" y="4201567"/>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Risk, n</a:t>
            </a:r>
          </a:p>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Ibrutinib + BR</a:t>
            </a:r>
          </a:p>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BR</a:t>
            </a:r>
          </a:p>
        </p:txBody>
      </p:sp>
      <p:grpSp>
        <p:nvGrpSpPr>
          <p:cNvPr id="65" name="Group 64">
            <a:extLst>
              <a:ext uri="{FF2B5EF4-FFF2-40B4-BE49-F238E27FC236}">
                <a16:creationId xmlns:a16="http://schemas.microsoft.com/office/drawing/2014/main" id="{AFE2E049-DA55-797E-8AFF-6FED8420BE3E}"/>
              </a:ext>
            </a:extLst>
          </p:cNvPr>
          <p:cNvGrpSpPr/>
          <p:nvPr/>
        </p:nvGrpSpPr>
        <p:grpSpPr>
          <a:xfrm>
            <a:off x="1181868" y="4522814"/>
            <a:ext cx="4928039" cy="424732"/>
            <a:chOff x="986015" y="4647617"/>
            <a:chExt cx="14044290" cy="461588"/>
          </a:xfrm>
        </p:grpSpPr>
        <p:sp>
          <p:nvSpPr>
            <p:cNvPr id="66" name="TextBox 65">
              <a:extLst>
                <a:ext uri="{FF2B5EF4-FFF2-40B4-BE49-F238E27FC236}">
                  <a16:creationId xmlns:a16="http://schemas.microsoft.com/office/drawing/2014/main" id="{28A11AF3-C4F2-8F0F-DE99-252A9009C38E}"/>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261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262</a:t>
              </a:r>
            </a:p>
          </p:txBody>
        </p:sp>
        <p:sp>
          <p:nvSpPr>
            <p:cNvPr id="67" name="TextBox 66">
              <a:extLst>
                <a:ext uri="{FF2B5EF4-FFF2-40B4-BE49-F238E27FC236}">
                  <a16:creationId xmlns:a16="http://schemas.microsoft.com/office/drawing/2014/main" id="{CDCA3E1B-3FAC-7D85-2A33-3A2A6A08175F}"/>
                </a:ext>
              </a:extLst>
            </p:cNvPr>
            <p:cNvSpPr txBox="1"/>
            <p:nvPr/>
          </p:nvSpPr>
          <p:spPr bwMode="auto">
            <a:xfrm>
              <a:off x="17875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228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226</a:t>
              </a:r>
            </a:p>
          </p:txBody>
        </p:sp>
        <p:sp>
          <p:nvSpPr>
            <p:cNvPr id="68" name="TextBox 67">
              <a:extLst>
                <a:ext uri="{FF2B5EF4-FFF2-40B4-BE49-F238E27FC236}">
                  <a16:creationId xmlns:a16="http://schemas.microsoft.com/office/drawing/2014/main" id="{13D2192C-58BA-4E9E-78FC-55CBE99926C0}"/>
                </a:ext>
              </a:extLst>
            </p:cNvPr>
            <p:cNvSpPr txBox="1"/>
            <p:nvPr/>
          </p:nvSpPr>
          <p:spPr bwMode="auto">
            <a:xfrm>
              <a:off x="260318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207</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199</a:t>
              </a:r>
            </a:p>
          </p:txBody>
        </p:sp>
        <p:sp>
          <p:nvSpPr>
            <p:cNvPr id="69" name="TextBox 68">
              <a:extLst>
                <a:ext uri="{FF2B5EF4-FFF2-40B4-BE49-F238E27FC236}">
                  <a16:creationId xmlns:a16="http://schemas.microsoft.com/office/drawing/2014/main" id="{7358B348-1132-D470-4D72-73BE6DC6ED06}"/>
                </a:ext>
              </a:extLst>
            </p:cNvPr>
            <p:cNvSpPr txBox="1"/>
            <p:nvPr/>
          </p:nvSpPr>
          <p:spPr bwMode="auto">
            <a:xfrm>
              <a:off x="340476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191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177</a:t>
              </a:r>
            </a:p>
          </p:txBody>
        </p:sp>
        <p:sp>
          <p:nvSpPr>
            <p:cNvPr id="70" name="TextBox 69">
              <a:extLst>
                <a:ext uri="{FF2B5EF4-FFF2-40B4-BE49-F238E27FC236}">
                  <a16:creationId xmlns:a16="http://schemas.microsoft.com/office/drawing/2014/main" id="{CDAE591C-3723-AD7B-AF61-BE025031A0B0}"/>
                </a:ext>
              </a:extLst>
            </p:cNvPr>
            <p:cNvSpPr txBox="1"/>
            <p:nvPr/>
          </p:nvSpPr>
          <p:spPr bwMode="auto">
            <a:xfrm>
              <a:off x="424189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182</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166</a:t>
              </a:r>
            </a:p>
          </p:txBody>
        </p:sp>
        <p:sp>
          <p:nvSpPr>
            <p:cNvPr id="71" name="TextBox 70">
              <a:extLst>
                <a:ext uri="{FF2B5EF4-FFF2-40B4-BE49-F238E27FC236}">
                  <a16:creationId xmlns:a16="http://schemas.microsoft.com/office/drawing/2014/main" id="{658E96D5-4E3B-F8AE-3523-F596AA122DB5}"/>
                </a:ext>
              </a:extLst>
            </p:cNvPr>
            <p:cNvSpPr txBox="1"/>
            <p:nvPr/>
          </p:nvSpPr>
          <p:spPr bwMode="auto">
            <a:xfrm>
              <a:off x="506887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167</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158</a:t>
              </a:r>
            </a:p>
          </p:txBody>
        </p:sp>
        <p:sp>
          <p:nvSpPr>
            <p:cNvPr id="72" name="TextBox 71">
              <a:extLst>
                <a:ext uri="{FF2B5EF4-FFF2-40B4-BE49-F238E27FC236}">
                  <a16:creationId xmlns:a16="http://schemas.microsoft.com/office/drawing/2014/main" id="{18A23BE9-CC00-EEA2-7343-2E7AC0D7AE36}"/>
                </a:ext>
              </a:extLst>
            </p:cNvPr>
            <p:cNvSpPr txBox="1"/>
            <p:nvPr/>
          </p:nvSpPr>
          <p:spPr bwMode="auto">
            <a:xfrm>
              <a:off x="58802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152</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148</a:t>
              </a:r>
            </a:p>
          </p:txBody>
        </p:sp>
        <p:sp>
          <p:nvSpPr>
            <p:cNvPr id="73" name="TextBox 72">
              <a:extLst>
                <a:ext uri="{FF2B5EF4-FFF2-40B4-BE49-F238E27FC236}">
                  <a16:creationId xmlns:a16="http://schemas.microsoft.com/office/drawing/2014/main" id="{C22B1265-0BFE-CA03-4ED7-687B578CE41C}"/>
                </a:ext>
              </a:extLst>
            </p:cNvPr>
            <p:cNvSpPr txBox="1"/>
            <p:nvPr/>
          </p:nvSpPr>
          <p:spPr bwMode="auto">
            <a:xfrm>
              <a:off x="670683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139</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135</a:t>
              </a:r>
            </a:p>
          </p:txBody>
        </p:sp>
        <p:sp>
          <p:nvSpPr>
            <p:cNvPr id="74" name="TextBox 73">
              <a:extLst>
                <a:ext uri="{FF2B5EF4-FFF2-40B4-BE49-F238E27FC236}">
                  <a16:creationId xmlns:a16="http://schemas.microsoft.com/office/drawing/2014/main" id="{61C77778-5AED-4C5E-CAB9-008DFEEB559B}"/>
                </a:ext>
              </a:extLst>
            </p:cNvPr>
            <p:cNvSpPr txBox="1"/>
            <p:nvPr/>
          </p:nvSpPr>
          <p:spPr bwMode="auto">
            <a:xfrm>
              <a:off x="7528727"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130</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119</a:t>
              </a:r>
            </a:p>
          </p:txBody>
        </p:sp>
        <p:sp>
          <p:nvSpPr>
            <p:cNvPr id="75" name="TextBox 74">
              <a:extLst>
                <a:ext uri="{FF2B5EF4-FFF2-40B4-BE49-F238E27FC236}">
                  <a16:creationId xmlns:a16="http://schemas.microsoft.com/office/drawing/2014/main" id="{93DFEE70-813C-278B-802F-31D125030410}"/>
                </a:ext>
              </a:extLst>
            </p:cNvPr>
            <p:cNvSpPr txBox="1"/>
            <p:nvPr/>
          </p:nvSpPr>
          <p:spPr bwMode="auto">
            <a:xfrm>
              <a:off x="833538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120</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109</a:t>
              </a:r>
            </a:p>
          </p:txBody>
        </p:sp>
        <p:sp>
          <p:nvSpPr>
            <p:cNvPr id="76" name="TextBox 75">
              <a:extLst>
                <a:ext uri="{FF2B5EF4-FFF2-40B4-BE49-F238E27FC236}">
                  <a16:creationId xmlns:a16="http://schemas.microsoft.com/office/drawing/2014/main" id="{72806AAF-515D-198B-3910-37535A1EE85B}"/>
                </a:ext>
              </a:extLst>
            </p:cNvPr>
            <p:cNvSpPr txBox="1"/>
            <p:nvPr/>
          </p:nvSpPr>
          <p:spPr bwMode="auto">
            <a:xfrm>
              <a:off x="916706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115</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103</a:t>
              </a:r>
            </a:p>
          </p:txBody>
        </p:sp>
        <p:sp>
          <p:nvSpPr>
            <p:cNvPr id="77" name="TextBox 76">
              <a:extLst>
                <a:ext uri="{FF2B5EF4-FFF2-40B4-BE49-F238E27FC236}">
                  <a16:creationId xmlns:a16="http://schemas.microsoft.com/office/drawing/2014/main" id="{DA2099F0-705B-DEDC-ED0E-290A9DC23F34}"/>
                </a:ext>
              </a:extLst>
            </p:cNvPr>
            <p:cNvSpPr txBox="1"/>
            <p:nvPr/>
          </p:nvSpPr>
          <p:spPr bwMode="auto">
            <a:xfrm>
              <a:off x="9973346"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106</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98</a:t>
              </a:r>
            </a:p>
          </p:txBody>
        </p:sp>
        <p:sp>
          <p:nvSpPr>
            <p:cNvPr id="78" name="TextBox 77">
              <a:extLst>
                <a:ext uri="{FF2B5EF4-FFF2-40B4-BE49-F238E27FC236}">
                  <a16:creationId xmlns:a16="http://schemas.microsoft.com/office/drawing/2014/main" id="{1A4F6596-F090-93D7-FF06-88B07D20E47C}"/>
                </a:ext>
              </a:extLst>
            </p:cNvPr>
            <p:cNvSpPr txBox="1"/>
            <p:nvPr/>
          </p:nvSpPr>
          <p:spPr bwMode="auto">
            <a:xfrm>
              <a:off x="10887201"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95</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90</a:t>
              </a:r>
            </a:p>
          </p:txBody>
        </p:sp>
        <p:sp>
          <p:nvSpPr>
            <p:cNvPr id="79" name="TextBox 78">
              <a:extLst>
                <a:ext uri="{FF2B5EF4-FFF2-40B4-BE49-F238E27FC236}">
                  <a16:creationId xmlns:a16="http://schemas.microsoft.com/office/drawing/2014/main" id="{F24E912A-8941-6DF4-5757-15D5D9CBF3FE}"/>
                </a:ext>
              </a:extLst>
            </p:cNvPr>
            <p:cNvSpPr txBox="1"/>
            <p:nvPr/>
          </p:nvSpPr>
          <p:spPr bwMode="auto">
            <a:xfrm>
              <a:off x="11682680"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a:t>
              </a:r>
            </a:p>
          </p:txBody>
        </p:sp>
        <p:sp>
          <p:nvSpPr>
            <p:cNvPr id="80" name="TextBox 79">
              <a:extLst>
                <a:ext uri="{FF2B5EF4-FFF2-40B4-BE49-F238E27FC236}">
                  <a16:creationId xmlns:a16="http://schemas.microsoft.com/office/drawing/2014/main" id="{3B5E12EA-2CC2-699B-3D9A-3938F4A1D333}"/>
                </a:ext>
              </a:extLst>
            </p:cNvPr>
            <p:cNvSpPr txBox="1"/>
            <p:nvPr/>
          </p:nvSpPr>
          <p:spPr bwMode="auto">
            <a:xfrm>
              <a:off x="12514356"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39</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41</a:t>
              </a:r>
            </a:p>
          </p:txBody>
        </p:sp>
        <p:sp>
          <p:nvSpPr>
            <p:cNvPr id="81" name="TextBox 80">
              <a:extLst>
                <a:ext uri="{FF2B5EF4-FFF2-40B4-BE49-F238E27FC236}">
                  <a16:creationId xmlns:a16="http://schemas.microsoft.com/office/drawing/2014/main" id="{9584420C-722A-EC04-9107-B43B657CEC23}"/>
                </a:ext>
              </a:extLst>
            </p:cNvPr>
            <p:cNvSpPr txBox="1"/>
            <p:nvPr/>
          </p:nvSpPr>
          <p:spPr bwMode="auto">
            <a:xfrm>
              <a:off x="13338916" y="4647617"/>
              <a:ext cx="97397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11</a:t>
              </a:r>
            </a:p>
          </p:txBody>
        </p:sp>
        <p:sp>
          <p:nvSpPr>
            <p:cNvPr id="82" name="TextBox 81">
              <a:extLst>
                <a:ext uri="{FF2B5EF4-FFF2-40B4-BE49-F238E27FC236}">
                  <a16:creationId xmlns:a16="http://schemas.microsoft.com/office/drawing/2014/main" id="{4E27D8BC-F6B5-008C-245A-654701DA2283}"/>
                </a:ext>
              </a:extLst>
            </p:cNvPr>
            <p:cNvSpPr txBox="1"/>
            <p:nvPr/>
          </p:nvSpPr>
          <p:spPr bwMode="auto">
            <a:xfrm>
              <a:off x="14261905" y="4647617"/>
              <a:ext cx="768400"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grpSp>
      <p:grpSp>
        <p:nvGrpSpPr>
          <p:cNvPr id="83" name="Group 82">
            <a:extLst>
              <a:ext uri="{FF2B5EF4-FFF2-40B4-BE49-F238E27FC236}">
                <a16:creationId xmlns:a16="http://schemas.microsoft.com/office/drawing/2014/main" id="{6F7C1A9A-7AB4-FE0A-297C-7F9F8A56CDA0}"/>
              </a:ext>
            </a:extLst>
          </p:cNvPr>
          <p:cNvGrpSpPr/>
          <p:nvPr/>
        </p:nvGrpSpPr>
        <p:grpSpPr>
          <a:xfrm>
            <a:off x="1511192" y="3413278"/>
            <a:ext cx="1442774" cy="424732"/>
            <a:chOff x="1511192" y="3413278"/>
            <a:chExt cx="1442774" cy="424732"/>
          </a:xfrm>
        </p:grpSpPr>
        <p:sp>
          <p:nvSpPr>
            <p:cNvPr id="84" name="TextBox 83">
              <a:extLst>
                <a:ext uri="{FF2B5EF4-FFF2-40B4-BE49-F238E27FC236}">
                  <a16:creationId xmlns:a16="http://schemas.microsoft.com/office/drawing/2014/main" id="{C5682B78-2340-5351-AF7A-0532949FD9A9}"/>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 + BR</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 BR</a:t>
              </a:r>
            </a:p>
          </p:txBody>
        </p:sp>
        <p:grpSp>
          <p:nvGrpSpPr>
            <p:cNvPr id="85" name="Group 84">
              <a:extLst>
                <a:ext uri="{FF2B5EF4-FFF2-40B4-BE49-F238E27FC236}">
                  <a16:creationId xmlns:a16="http://schemas.microsoft.com/office/drawing/2014/main" id="{2E1A2785-A3C2-AF7C-1A0F-7ABCAF610CD9}"/>
                </a:ext>
              </a:extLst>
            </p:cNvPr>
            <p:cNvGrpSpPr/>
            <p:nvPr/>
          </p:nvGrpSpPr>
          <p:grpSpPr>
            <a:xfrm>
              <a:off x="1511192" y="3500736"/>
              <a:ext cx="330200" cy="69031"/>
              <a:chOff x="1737021" y="3108586"/>
              <a:chExt cx="330200" cy="69031"/>
            </a:xfrm>
          </p:grpSpPr>
          <p:cxnSp>
            <p:nvCxnSpPr>
              <p:cNvPr id="89" name="Straight Connector 88">
                <a:extLst>
                  <a:ext uri="{FF2B5EF4-FFF2-40B4-BE49-F238E27FC236}">
                    <a16:creationId xmlns:a16="http://schemas.microsoft.com/office/drawing/2014/main" id="{4E41DD8D-BAB1-2854-1C98-F49384DD757F}"/>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90" name="Oval 89">
                <a:extLst>
                  <a:ext uri="{FF2B5EF4-FFF2-40B4-BE49-F238E27FC236}">
                    <a16:creationId xmlns:a16="http://schemas.microsoft.com/office/drawing/2014/main" id="{C4F3BEC8-DD71-CDC1-D564-1A80C32439E2}"/>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6" name="Group 85">
              <a:extLst>
                <a:ext uri="{FF2B5EF4-FFF2-40B4-BE49-F238E27FC236}">
                  <a16:creationId xmlns:a16="http://schemas.microsoft.com/office/drawing/2014/main" id="{3FCB7C92-BAE6-6D6E-80EE-05AA9FDAC7E5}"/>
                </a:ext>
              </a:extLst>
            </p:cNvPr>
            <p:cNvGrpSpPr/>
            <p:nvPr/>
          </p:nvGrpSpPr>
          <p:grpSpPr>
            <a:xfrm>
              <a:off x="1511192" y="3654286"/>
              <a:ext cx="330200" cy="70399"/>
              <a:chOff x="1737021" y="3262136"/>
              <a:chExt cx="330200" cy="70399"/>
            </a:xfrm>
          </p:grpSpPr>
          <p:cxnSp>
            <p:nvCxnSpPr>
              <p:cNvPr id="87" name="Straight Connector 86">
                <a:extLst>
                  <a:ext uri="{FF2B5EF4-FFF2-40B4-BE49-F238E27FC236}">
                    <a16:creationId xmlns:a16="http://schemas.microsoft.com/office/drawing/2014/main" id="{27B2BF41-927F-6855-09F6-1DE8739B33EF}"/>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88" name="Isosceles Triangle 87">
                <a:extLst>
                  <a:ext uri="{FF2B5EF4-FFF2-40B4-BE49-F238E27FC236}">
                    <a16:creationId xmlns:a16="http://schemas.microsoft.com/office/drawing/2014/main" id="{6BB18B92-CFBD-132A-C690-E2B1AFAB4223}"/>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aphicFrame>
        <p:nvGraphicFramePr>
          <p:cNvPr id="91" name="Group 3">
            <a:extLst>
              <a:ext uri="{FF2B5EF4-FFF2-40B4-BE49-F238E27FC236}">
                <a16:creationId xmlns:a16="http://schemas.microsoft.com/office/drawing/2014/main" id="{521FD6CF-E586-0DCA-5ABF-543549E3E741}"/>
              </a:ext>
            </a:extLst>
          </p:cNvPr>
          <p:cNvGraphicFramePr>
            <a:graphicFrameLocks/>
          </p:cNvGraphicFramePr>
          <p:nvPr>
            <p:extLst>
              <p:ext uri="{D42A27DB-BD31-4B8C-83A1-F6EECF244321}">
                <p14:modId xmlns:p14="http://schemas.microsoft.com/office/powerpoint/2010/main" val="3369516500"/>
              </p:ext>
            </p:extLst>
          </p:nvPr>
        </p:nvGraphicFramePr>
        <p:xfrm>
          <a:off x="3438593" y="1306355"/>
          <a:ext cx="2783843" cy="1188784"/>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9507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0" i="0" u="none" strike="noStrike" cap="none" normalizeH="0" baseline="0" dirty="0">
                          <a:ln>
                            <a:noFill/>
                          </a:ln>
                          <a:solidFill>
                            <a:schemeClr val="bg1"/>
                          </a:solidFill>
                          <a:effectLst/>
                          <a:latin typeface="Calibri" panose="020F0502020204030204" pitchFamily="34" charset="0"/>
                        </a:rPr>
                        <a:t>Median PFS, mo </a:t>
                      </a:r>
                      <a:br>
                        <a:rPr kumimoji="0" lang="en-GB" sz="1000" b="0" i="0" u="none" strike="noStrike" cap="none" normalizeH="0" baseline="0" dirty="0">
                          <a:ln>
                            <a:noFill/>
                          </a:ln>
                          <a:solidFill>
                            <a:schemeClr val="bg1"/>
                          </a:solidFill>
                          <a:effectLst/>
                          <a:latin typeface="Calibri" panose="020F0502020204030204" pitchFamily="34" charset="0"/>
                        </a:rPr>
                      </a:br>
                      <a:r>
                        <a:rPr kumimoji="0" lang="en-GB" sz="1000" b="0" i="0" u="none" strike="noStrike" cap="none" normalizeH="0" baseline="0" dirty="0">
                          <a:ln>
                            <a:noFill/>
                          </a:ln>
                          <a:solidFill>
                            <a:schemeClr val="bg1"/>
                          </a:solidFill>
                          <a:effectLst/>
                          <a:latin typeface="Calibri" panose="020F0502020204030204" pitchFamily="34" charset="0"/>
                        </a:rPr>
                        <a:t>(95%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80.6</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(61.9-NE)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52.9</a:t>
                      </a:r>
                      <a:br>
                        <a:rPr kumimoji="0" lang="en-US" sz="1000" b="0" i="0" u="none" strike="noStrike" cap="none" normalizeH="0" baseline="0" dirty="0">
                          <a:ln>
                            <a:noFill/>
                          </a:ln>
                          <a:solidFill>
                            <a:schemeClr val="bg1"/>
                          </a:solidFill>
                          <a:effectLst/>
                          <a:latin typeface="Calibri" panose="020F0502020204030204" pitchFamily="34" charset="0"/>
                        </a:rPr>
                      </a:br>
                      <a:r>
                        <a:rPr kumimoji="0" lang="en-US" sz="1000" b="0" i="0" u="none" strike="noStrike" cap="none" normalizeH="0" baseline="0" dirty="0">
                          <a:ln>
                            <a:noFill/>
                          </a:ln>
                          <a:solidFill>
                            <a:schemeClr val="bg1"/>
                          </a:solidFill>
                          <a:effectLst/>
                          <a:latin typeface="Calibri" panose="020F0502020204030204" pitchFamily="34" charset="0"/>
                        </a:rPr>
                        <a:t>(43.7-71.0)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Stratified 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0.75 (0.59-0.96)</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192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1" u="none" strike="noStrike" cap="none" normalizeH="0" baseline="0" dirty="0">
                          <a:ln>
                            <a:noFill/>
                          </a:ln>
                          <a:solidFill>
                            <a:schemeClr val="bg1"/>
                          </a:solidFill>
                          <a:effectLst/>
                          <a:latin typeface="Calibri" panose="020F0502020204030204" pitchFamily="34" charset="0"/>
                        </a:rPr>
                        <a:t>P </a:t>
                      </a:r>
                      <a:r>
                        <a:rPr kumimoji="0" lang="en-US" sz="1000" b="0" i="0" u="none" strike="noStrike" cap="none" normalizeH="0" baseline="0" dirty="0">
                          <a:ln>
                            <a:noFill/>
                          </a:ln>
                          <a:solidFill>
                            <a:schemeClr val="bg1"/>
                          </a:solidFill>
                          <a:effectLst/>
                          <a:latin typeface="Calibri" panose="020F0502020204030204" pitchFamily="34" charset="0"/>
                        </a:rPr>
                        <a:t>value</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.011*</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052367"/>
                  </a:ext>
                </a:extLst>
              </a:tr>
            </a:tbl>
          </a:graphicData>
        </a:graphic>
      </p:graphicFrame>
      <p:grpSp>
        <p:nvGrpSpPr>
          <p:cNvPr id="92" name="Group 91">
            <a:extLst>
              <a:ext uri="{FF2B5EF4-FFF2-40B4-BE49-F238E27FC236}">
                <a16:creationId xmlns:a16="http://schemas.microsoft.com/office/drawing/2014/main" id="{FBD1F4D4-55F2-198C-2D30-B4A0B1707797}"/>
              </a:ext>
            </a:extLst>
          </p:cNvPr>
          <p:cNvGrpSpPr/>
          <p:nvPr/>
        </p:nvGrpSpPr>
        <p:grpSpPr>
          <a:xfrm>
            <a:off x="1387475" y="1766889"/>
            <a:ext cx="4540250" cy="1611311"/>
            <a:chOff x="1387475" y="1766889"/>
            <a:chExt cx="4540250" cy="1611311"/>
          </a:xfrm>
        </p:grpSpPr>
        <p:sp>
          <p:nvSpPr>
            <p:cNvPr id="93" name="Freeform: Shape 92">
              <a:extLst>
                <a:ext uri="{FF2B5EF4-FFF2-40B4-BE49-F238E27FC236}">
                  <a16:creationId xmlns:a16="http://schemas.microsoft.com/office/drawing/2014/main" id="{A058605C-2066-80A0-6A2A-C854E12E4392}"/>
                </a:ext>
              </a:extLst>
            </p:cNvPr>
            <p:cNvSpPr/>
            <p:nvPr/>
          </p:nvSpPr>
          <p:spPr bwMode="auto">
            <a:xfrm>
              <a:off x="2574925" y="2486025"/>
              <a:ext cx="3352800" cy="892175"/>
            </a:xfrm>
            <a:custGeom>
              <a:avLst/>
              <a:gdLst>
                <a:gd name="connsiteX0" fmla="*/ 3352800 w 3352800"/>
                <a:gd name="connsiteY0" fmla="*/ 892175 h 892175"/>
                <a:gd name="connsiteX1" fmla="*/ 3165475 w 3352800"/>
                <a:gd name="connsiteY1" fmla="*/ 892175 h 892175"/>
                <a:gd name="connsiteX2" fmla="*/ 3165475 w 3352800"/>
                <a:gd name="connsiteY2" fmla="*/ 800100 h 892175"/>
                <a:gd name="connsiteX3" fmla="*/ 3067050 w 3352800"/>
                <a:gd name="connsiteY3" fmla="*/ 800100 h 892175"/>
                <a:gd name="connsiteX4" fmla="*/ 3067050 w 3352800"/>
                <a:gd name="connsiteY4" fmla="*/ 755650 h 892175"/>
                <a:gd name="connsiteX5" fmla="*/ 3038475 w 3352800"/>
                <a:gd name="connsiteY5" fmla="*/ 755650 h 892175"/>
                <a:gd name="connsiteX6" fmla="*/ 3038475 w 3352800"/>
                <a:gd name="connsiteY6" fmla="*/ 717550 h 892175"/>
                <a:gd name="connsiteX7" fmla="*/ 2901950 w 3352800"/>
                <a:gd name="connsiteY7" fmla="*/ 717550 h 892175"/>
                <a:gd name="connsiteX8" fmla="*/ 2901950 w 3352800"/>
                <a:gd name="connsiteY8" fmla="*/ 698500 h 892175"/>
                <a:gd name="connsiteX9" fmla="*/ 2774950 w 3352800"/>
                <a:gd name="connsiteY9" fmla="*/ 698500 h 892175"/>
                <a:gd name="connsiteX10" fmla="*/ 2774950 w 3352800"/>
                <a:gd name="connsiteY10" fmla="*/ 666750 h 892175"/>
                <a:gd name="connsiteX11" fmla="*/ 2746375 w 3352800"/>
                <a:gd name="connsiteY11" fmla="*/ 666750 h 892175"/>
                <a:gd name="connsiteX12" fmla="*/ 2746375 w 3352800"/>
                <a:gd name="connsiteY12" fmla="*/ 641350 h 892175"/>
                <a:gd name="connsiteX13" fmla="*/ 2609850 w 3352800"/>
                <a:gd name="connsiteY13" fmla="*/ 641350 h 892175"/>
                <a:gd name="connsiteX14" fmla="*/ 2609850 w 3352800"/>
                <a:gd name="connsiteY14" fmla="*/ 641350 h 892175"/>
                <a:gd name="connsiteX15" fmla="*/ 2609850 w 3352800"/>
                <a:gd name="connsiteY15" fmla="*/ 615950 h 892175"/>
                <a:gd name="connsiteX16" fmla="*/ 2460625 w 3352800"/>
                <a:gd name="connsiteY16" fmla="*/ 615950 h 892175"/>
                <a:gd name="connsiteX17" fmla="*/ 2460625 w 3352800"/>
                <a:gd name="connsiteY17" fmla="*/ 584200 h 892175"/>
                <a:gd name="connsiteX18" fmla="*/ 2378075 w 3352800"/>
                <a:gd name="connsiteY18" fmla="*/ 584200 h 892175"/>
                <a:gd name="connsiteX19" fmla="*/ 2384425 w 3352800"/>
                <a:gd name="connsiteY19" fmla="*/ 577850 h 892175"/>
                <a:gd name="connsiteX20" fmla="*/ 2298700 w 3352800"/>
                <a:gd name="connsiteY20" fmla="*/ 577850 h 892175"/>
                <a:gd name="connsiteX21" fmla="*/ 2298700 w 3352800"/>
                <a:gd name="connsiteY21" fmla="*/ 549275 h 892175"/>
                <a:gd name="connsiteX22" fmla="*/ 2257425 w 3352800"/>
                <a:gd name="connsiteY22" fmla="*/ 549275 h 892175"/>
                <a:gd name="connsiteX23" fmla="*/ 2257425 w 3352800"/>
                <a:gd name="connsiteY23" fmla="*/ 539750 h 892175"/>
                <a:gd name="connsiteX24" fmla="*/ 2133600 w 3352800"/>
                <a:gd name="connsiteY24" fmla="*/ 539750 h 892175"/>
                <a:gd name="connsiteX25" fmla="*/ 2133600 w 3352800"/>
                <a:gd name="connsiteY25" fmla="*/ 530225 h 892175"/>
                <a:gd name="connsiteX26" fmla="*/ 2060575 w 3352800"/>
                <a:gd name="connsiteY26" fmla="*/ 530225 h 892175"/>
                <a:gd name="connsiteX27" fmla="*/ 2060575 w 3352800"/>
                <a:gd name="connsiteY27" fmla="*/ 530225 h 892175"/>
                <a:gd name="connsiteX28" fmla="*/ 2060575 w 3352800"/>
                <a:gd name="connsiteY28" fmla="*/ 504825 h 892175"/>
                <a:gd name="connsiteX29" fmla="*/ 1968500 w 3352800"/>
                <a:gd name="connsiteY29" fmla="*/ 504825 h 892175"/>
                <a:gd name="connsiteX30" fmla="*/ 1968500 w 3352800"/>
                <a:gd name="connsiteY30" fmla="*/ 479425 h 892175"/>
                <a:gd name="connsiteX31" fmla="*/ 1755775 w 3352800"/>
                <a:gd name="connsiteY31" fmla="*/ 479425 h 892175"/>
                <a:gd name="connsiteX32" fmla="*/ 1755775 w 3352800"/>
                <a:gd name="connsiteY32" fmla="*/ 441325 h 892175"/>
                <a:gd name="connsiteX33" fmla="*/ 1574800 w 3352800"/>
                <a:gd name="connsiteY33" fmla="*/ 441325 h 892175"/>
                <a:gd name="connsiteX34" fmla="*/ 1574800 w 3352800"/>
                <a:gd name="connsiteY34" fmla="*/ 431800 h 892175"/>
                <a:gd name="connsiteX35" fmla="*/ 1425575 w 3352800"/>
                <a:gd name="connsiteY35" fmla="*/ 431800 h 892175"/>
                <a:gd name="connsiteX36" fmla="*/ 1425575 w 3352800"/>
                <a:gd name="connsiteY36" fmla="*/ 406400 h 892175"/>
                <a:gd name="connsiteX37" fmla="*/ 1333500 w 3352800"/>
                <a:gd name="connsiteY37" fmla="*/ 406400 h 892175"/>
                <a:gd name="connsiteX38" fmla="*/ 1333500 w 3352800"/>
                <a:gd name="connsiteY38" fmla="*/ 374650 h 892175"/>
                <a:gd name="connsiteX39" fmla="*/ 1270000 w 3352800"/>
                <a:gd name="connsiteY39" fmla="*/ 374650 h 892175"/>
                <a:gd name="connsiteX40" fmla="*/ 1270000 w 3352800"/>
                <a:gd name="connsiteY40" fmla="*/ 358775 h 892175"/>
                <a:gd name="connsiteX41" fmla="*/ 1212850 w 3352800"/>
                <a:gd name="connsiteY41" fmla="*/ 358775 h 892175"/>
                <a:gd name="connsiteX42" fmla="*/ 1212850 w 3352800"/>
                <a:gd name="connsiteY42" fmla="*/ 339725 h 892175"/>
                <a:gd name="connsiteX43" fmla="*/ 1108075 w 3352800"/>
                <a:gd name="connsiteY43" fmla="*/ 339725 h 892175"/>
                <a:gd name="connsiteX44" fmla="*/ 1108075 w 3352800"/>
                <a:gd name="connsiteY44" fmla="*/ 339725 h 892175"/>
                <a:gd name="connsiteX45" fmla="*/ 1108075 w 3352800"/>
                <a:gd name="connsiteY45" fmla="*/ 317500 h 892175"/>
                <a:gd name="connsiteX46" fmla="*/ 1057275 w 3352800"/>
                <a:gd name="connsiteY46" fmla="*/ 317500 h 892175"/>
                <a:gd name="connsiteX47" fmla="*/ 1057275 w 3352800"/>
                <a:gd name="connsiteY47" fmla="*/ 269875 h 892175"/>
                <a:gd name="connsiteX48" fmla="*/ 958850 w 3352800"/>
                <a:gd name="connsiteY48" fmla="*/ 269875 h 892175"/>
                <a:gd name="connsiteX49" fmla="*/ 958850 w 3352800"/>
                <a:gd name="connsiteY49" fmla="*/ 260350 h 892175"/>
                <a:gd name="connsiteX50" fmla="*/ 860425 w 3352800"/>
                <a:gd name="connsiteY50" fmla="*/ 260350 h 892175"/>
                <a:gd name="connsiteX51" fmla="*/ 860425 w 3352800"/>
                <a:gd name="connsiteY51" fmla="*/ 219075 h 892175"/>
                <a:gd name="connsiteX52" fmla="*/ 784225 w 3352800"/>
                <a:gd name="connsiteY52" fmla="*/ 219075 h 892175"/>
                <a:gd name="connsiteX53" fmla="*/ 784225 w 3352800"/>
                <a:gd name="connsiteY53" fmla="*/ 184150 h 892175"/>
                <a:gd name="connsiteX54" fmla="*/ 752475 w 3352800"/>
                <a:gd name="connsiteY54" fmla="*/ 184150 h 892175"/>
                <a:gd name="connsiteX55" fmla="*/ 752475 w 3352800"/>
                <a:gd name="connsiteY55" fmla="*/ 168275 h 892175"/>
                <a:gd name="connsiteX56" fmla="*/ 695325 w 3352800"/>
                <a:gd name="connsiteY56" fmla="*/ 168275 h 892175"/>
                <a:gd name="connsiteX57" fmla="*/ 695325 w 3352800"/>
                <a:gd name="connsiteY57" fmla="*/ 142875 h 892175"/>
                <a:gd name="connsiteX58" fmla="*/ 695325 w 3352800"/>
                <a:gd name="connsiteY58" fmla="*/ 142875 h 892175"/>
                <a:gd name="connsiteX59" fmla="*/ 669925 w 3352800"/>
                <a:gd name="connsiteY59" fmla="*/ 142875 h 892175"/>
                <a:gd name="connsiteX60" fmla="*/ 679450 w 3352800"/>
                <a:gd name="connsiteY60" fmla="*/ 133350 h 892175"/>
                <a:gd name="connsiteX61" fmla="*/ 571500 w 3352800"/>
                <a:gd name="connsiteY61" fmla="*/ 133350 h 892175"/>
                <a:gd name="connsiteX62" fmla="*/ 571500 w 3352800"/>
                <a:gd name="connsiteY62" fmla="*/ 120650 h 892175"/>
                <a:gd name="connsiteX63" fmla="*/ 546100 w 3352800"/>
                <a:gd name="connsiteY63" fmla="*/ 120650 h 892175"/>
                <a:gd name="connsiteX64" fmla="*/ 546100 w 3352800"/>
                <a:gd name="connsiteY64" fmla="*/ 92075 h 892175"/>
                <a:gd name="connsiteX65" fmla="*/ 473075 w 3352800"/>
                <a:gd name="connsiteY65" fmla="*/ 92075 h 892175"/>
                <a:gd name="connsiteX66" fmla="*/ 473075 w 3352800"/>
                <a:gd name="connsiteY66" fmla="*/ 76200 h 892175"/>
                <a:gd name="connsiteX67" fmla="*/ 406400 w 3352800"/>
                <a:gd name="connsiteY67" fmla="*/ 76200 h 892175"/>
                <a:gd name="connsiteX68" fmla="*/ 406400 w 3352800"/>
                <a:gd name="connsiteY68" fmla="*/ 50800 h 892175"/>
                <a:gd name="connsiteX69" fmla="*/ 219075 w 3352800"/>
                <a:gd name="connsiteY69" fmla="*/ 50800 h 892175"/>
                <a:gd name="connsiteX70" fmla="*/ 219075 w 3352800"/>
                <a:gd name="connsiteY70" fmla="*/ 34925 h 892175"/>
                <a:gd name="connsiteX71" fmla="*/ 177800 w 3352800"/>
                <a:gd name="connsiteY71" fmla="*/ 34925 h 892175"/>
                <a:gd name="connsiteX72" fmla="*/ 177800 w 3352800"/>
                <a:gd name="connsiteY72" fmla="*/ 22225 h 892175"/>
                <a:gd name="connsiteX73" fmla="*/ 53975 w 3352800"/>
                <a:gd name="connsiteY73" fmla="*/ 22225 h 892175"/>
                <a:gd name="connsiteX74" fmla="*/ 53975 w 3352800"/>
                <a:gd name="connsiteY74" fmla="*/ 0 h 892175"/>
                <a:gd name="connsiteX75" fmla="*/ 0 w 3352800"/>
                <a:gd name="connsiteY75" fmla="*/ 0 h 89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352800" h="892175">
                  <a:moveTo>
                    <a:pt x="3352800" y="892175"/>
                  </a:moveTo>
                  <a:lnTo>
                    <a:pt x="3165475" y="892175"/>
                  </a:lnTo>
                  <a:lnTo>
                    <a:pt x="3165475" y="800100"/>
                  </a:lnTo>
                  <a:lnTo>
                    <a:pt x="3067050" y="800100"/>
                  </a:lnTo>
                  <a:lnTo>
                    <a:pt x="3067050" y="755650"/>
                  </a:lnTo>
                  <a:lnTo>
                    <a:pt x="3038475" y="755650"/>
                  </a:lnTo>
                  <a:lnTo>
                    <a:pt x="3038475" y="717550"/>
                  </a:lnTo>
                  <a:lnTo>
                    <a:pt x="2901950" y="717550"/>
                  </a:lnTo>
                  <a:lnTo>
                    <a:pt x="2901950" y="698500"/>
                  </a:lnTo>
                  <a:lnTo>
                    <a:pt x="2774950" y="698500"/>
                  </a:lnTo>
                  <a:lnTo>
                    <a:pt x="2774950" y="666750"/>
                  </a:lnTo>
                  <a:lnTo>
                    <a:pt x="2746375" y="666750"/>
                  </a:lnTo>
                  <a:lnTo>
                    <a:pt x="2746375" y="641350"/>
                  </a:lnTo>
                  <a:lnTo>
                    <a:pt x="2609850" y="641350"/>
                  </a:lnTo>
                  <a:lnTo>
                    <a:pt x="2609850" y="641350"/>
                  </a:lnTo>
                  <a:lnTo>
                    <a:pt x="2609850" y="615950"/>
                  </a:lnTo>
                  <a:lnTo>
                    <a:pt x="2460625" y="615950"/>
                  </a:lnTo>
                  <a:lnTo>
                    <a:pt x="2460625" y="584200"/>
                  </a:lnTo>
                  <a:lnTo>
                    <a:pt x="2378075" y="584200"/>
                  </a:lnTo>
                  <a:lnTo>
                    <a:pt x="2384425" y="577850"/>
                  </a:lnTo>
                  <a:lnTo>
                    <a:pt x="2298700" y="577850"/>
                  </a:lnTo>
                  <a:lnTo>
                    <a:pt x="2298700" y="549275"/>
                  </a:lnTo>
                  <a:lnTo>
                    <a:pt x="2257425" y="549275"/>
                  </a:lnTo>
                  <a:lnTo>
                    <a:pt x="2257425" y="539750"/>
                  </a:lnTo>
                  <a:lnTo>
                    <a:pt x="2133600" y="539750"/>
                  </a:lnTo>
                  <a:lnTo>
                    <a:pt x="2133600" y="530225"/>
                  </a:lnTo>
                  <a:lnTo>
                    <a:pt x="2060575" y="530225"/>
                  </a:lnTo>
                  <a:lnTo>
                    <a:pt x="2060575" y="530225"/>
                  </a:lnTo>
                  <a:lnTo>
                    <a:pt x="2060575" y="504825"/>
                  </a:lnTo>
                  <a:lnTo>
                    <a:pt x="1968500" y="504825"/>
                  </a:lnTo>
                  <a:lnTo>
                    <a:pt x="1968500" y="479425"/>
                  </a:lnTo>
                  <a:lnTo>
                    <a:pt x="1755775" y="479425"/>
                  </a:lnTo>
                  <a:lnTo>
                    <a:pt x="1755775" y="441325"/>
                  </a:lnTo>
                  <a:lnTo>
                    <a:pt x="1574800" y="441325"/>
                  </a:lnTo>
                  <a:lnTo>
                    <a:pt x="1574800" y="431800"/>
                  </a:lnTo>
                  <a:lnTo>
                    <a:pt x="1425575" y="431800"/>
                  </a:lnTo>
                  <a:lnTo>
                    <a:pt x="1425575" y="406400"/>
                  </a:lnTo>
                  <a:lnTo>
                    <a:pt x="1333500" y="406400"/>
                  </a:lnTo>
                  <a:lnTo>
                    <a:pt x="1333500" y="374650"/>
                  </a:lnTo>
                  <a:lnTo>
                    <a:pt x="1270000" y="374650"/>
                  </a:lnTo>
                  <a:lnTo>
                    <a:pt x="1270000" y="358775"/>
                  </a:lnTo>
                  <a:lnTo>
                    <a:pt x="1212850" y="358775"/>
                  </a:lnTo>
                  <a:lnTo>
                    <a:pt x="1212850" y="339725"/>
                  </a:lnTo>
                  <a:lnTo>
                    <a:pt x="1108075" y="339725"/>
                  </a:lnTo>
                  <a:lnTo>
                    <a:pt x="1108075" y="339725"/>
                  </a:lnTo>
                  <a:lnTo>
                    <a:pt x="1108075" y="317500"/>
                  </a:lnTo>
                  <a:lnTo>
                    <a:pt x="1057275" y="317500"/>
                  </a:lnTo>
                  <a:lnTo>
                    <a:pt x="1057275" y="269875"/>
                  </a:lnTo>
                  <a:lnTo>
                    <a:pt x="958850" y="269875"/>
                  </a:lnTo>
                  <a:lnTo>
                    <a:pt x="958850" y="260350"/>
                  </a:lnTo>
                  <a:lnTo>
                    <a:pt x="860425" y="260350"/>
                  </a:lnTo>
                  <a:lnTo>
                    <a:pt x="860425" y="219075"/>
                  </a:lnTo>
                  <a:lnTo>
                    <a:pt x="784225" y="219075"/>
                  </a:lnTo>
                  <a:lnTo>
                    <a:pt x="784225" y="184150"/>
                  </a:lnTo>
                  <a:lnTo>
                    <a:pt x="752475" y="184150"/>
                  </a:lnTo>
                  <a:lnTo>
                    <a:pt x="752475" y="168275"/>
                  </a:lnTo>
                  <a:lnTo>
                    <a:pt x="695325" y="168275"/>
                  </a:lnTo>
                  <a:lnTo>
                    <a:pt x="695325" y="142875"/>
                  </a:lnTo>
                  <a:lnTo>
                    <a:pt x="695325" y="142875"/>
                  </a:lnTo>
                  <a:lnTo>
                    <a:pt x="669925" y="142875"/>
                  </a:lnTo>
                  <a:lnTo>
                    <a:pt x="679450" y="133350"/>
                  </a:lnTo>
                  <a:lnTo>
                    <a:pt x="571500" y="133350"/>
                  </a:lnTo>
                  <a:lnTo>
                    <a:pt x="571500" y="120650"/>
                  </a:lnTo>
                  <a:lnTo>
                    <a:pt x="546100" y="120650"/>
                  </a:lnTo>
                  <a:lnTo>
                    <a:pt x="546100" y="92075"/>
                  </a:lnTo>
                  <a:lnTo>
                    <a:pt x="473075" y="92075"/>
                  </a:lnTo>
                  <a:lnTo>
                    <a:pt x="473075" y="76200"/>
                  </a:lnTo>
                  <a:lnTo>
                    <a:pt x="406400" y="76200"/>
                  </a:lnTo>
                  <a:lnTo>
                    <a:pt x="406400" y="50800"/>
                  </a:lnTo>
                  <a:lnTo>
                    <a:pt x="219075" y="50800"/>
                  </a:lnTo>
                  <a:lnTo>
                    <a:pt x="219075" y="34925"/>
                  </a:lnTo>
                  <a:lnTo>
                    <a:pt x="177800" y="34925"/>
                  </a:lnTo>
                  <a:lnTo>
                    <a:pt x="177800" y="22225"/>
                  </a:lnTo>
                  <a:lnTo>
                    <a:pt x="53975" y="22225"/>
                  </a:lnTo>
                  <a:lnTo>
                    <a:pt x="5397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Freeform: Shape 93">
              <a:extLst>
                <a:ext uri="{FF2B5EF4-FFF2-40B4-BE49-F238E27FC236}">
                  <a16:creationId xmlns:a16="http://schemas.microsoft.com/office/drawing/2014/main" id="{AF3BE7EB-8B88-777E-9DC8-45C4923E7304}"/>
                </a:ext>
              </a:extLst>
            </p:cNvPr>
            <p:cNvSpPr/>
            <p:nvPr/>
          </p:nvSpPr>
          <p:spPr bwMode="auto">
            <a:xfrm>
              <a:off x="1387475" y="1766889"/>
              <a:ext cx="1225550" cy="714242"/>
            </a:xfrm>
            <a:custGeom>
              <a:avLst/>
              <a:gdLst>
                <a:gd name="connsiteX0" fmla="*/ 1225550 w 1225550"/>
                <a:gd name="connsiteY0" fmla="*/ 714375 h 714375"/>
                <a:gd name="connsiteX1" fmla="*/ 1149350 w 1225550"/>
                <a:gd name="connsiteY1" fmla="*/ 714375 h 714375"/>
                <a:gd name="connsiteX2" fmla="*/ 1149350 w 1225550"/>
                <a:gd name="connsiteY2" fmla="*/ 700087 h 714375"/>
                <a:gd name="connsiteX3" fmla="*/ 1023938 w 1225550"/>
                <a:gd name="connsiteY3" fmla="*/ 700087 h 714375"/>
                <a:gd name="connsiteX4" fmla="*/ 1023938 w 1225550"/>
                <a:gd name="connsiteY4" fmla="*/ 649287 h 714375"/>
                <a:gd name="connsiteX5" fmla="*/ 928688 w 1225550"/>
                <a:gd name="connsiteY5" fmla="*/ 649287 h 714375"/>
                <a:gd name="connsiteX6" fmla="*/ 928688 w 1225550"/>
                <a:gd name="connsiteY6" fmla="*/ 633412 h 714375"/>
                <a:gd name="connsiteX7" fmla="*/ 889000 w 1225550"/>
                <a:gd name="connsiteY7" fmla="*/ 633412 h 714375"/>
                <a:gd name="connsiteX8" fmla="*/ 889000 w 1225550"/>
                <a:gd name="connsiteY8" fmla="*/ 620712 h 714375"/>
                <a:gd name="connsiteX9" fmla="*/ 846138 w 1225550"/>
                <a:gd name="connsiteY9" fmla="*/ 620712 h 714375"/>
                <a:gd name="connsiteX10" fmla="*/ 846138 w 1225550"/>
                <a:gd name="connsiteY10" fmla="*/ 585787 h 714375"/>
                <a:gd name="connsiteX11" fmla="*/ 800100 w 1225550"/>
                <a:gd name="connsiteY11" fmla="*/ 585787 h 714375"/>
                <a:gd name="connsiteX12" fmla="*/ 800100 w 1225550"/>
                <a:gd name="connsiteY12" fmla="*/ 546100 h 714375"/>
                <a:gd name="connsiteX13" fmla="*/ 731838 w 1225550"/>
                <a:gd name="connsiteY13" fmla="*/ 546100 h 714375"/>
                <a:gd name="connsiteX14" fmla="*/ 731838 w 1225550"/>
                <a:gd name="connsiteY14" fmla="*/ 530225 h 714375"/>
                <a:gd name="connsiteX15" fmla="*/ 676275 w 1225550"/>
                <a:gd name="connsiteY15" fmla="*/ 530225 h 714375"/>
                <a:gd name="connsiteX16" fmla="*/ 676275 w 1225550"/>
                <a:gd name="connsiteY16" fmla="*/ 506412 h 714375"/>
                <a:gd name="connsiteX17" fmla="*/ 660400 w 1225550"/>
                <a:gd name="connsiteY17" fmla="*/ 506412 h 714375"/>
                <a:gd name="connsiteX18" fmla="*/ 660400 w 1225550"/>
                <a:gd name="connsiteY18" fmla="*/ 460375 h 714375"/>
                <a:gd name="connsiteX19" fmla="*/ 623888 w 1225550"/>
                <a:gd name="connsiteY19" fmla="*/ 460375 h 714375"/>
                <a:gd name="connsiteX20" fmla="*/ 623888 w 1225550"/>
                <a:gd name="connsiteY20" fmla="*/ 449262 h 714375"/>
                <a:gd name="connsiteX21" fmla="*/ 528638 w 1225550"/>
                <a:gd name="connsiteY21" fmla="*/ 449262 h 714375"/>
                <a:gd name="connsiteX22" fmla="*/ 528638 w 1225550"/>
                <a:gd name="connsiteY22" fmla="*/ 411162 h 714375"/>
                <a:gd name="connsiteX23" fmla="*/ 508000 w 1225550"/>
                <a:gd name="connsiteY23" fmla="*/ 411162 h 714375"/>
                <a:gd name="connsiteX24" fmla="*/ 508000 w 1225550"/>
                <a:gd name="connsiteY24" fmla="*/ 387350 h 714375"/>
                <a:gd name="connsiteX25" fmla="*/ 488950 w 1225550"/>
                <a:gd name="connsiteY25" fmla="*/ 387350 h 714375"/>
                <a:gd name="connsiteX26" fmla="*/ 488950 w 1225550"/>
                <a:gd name="connsiteY26" fmla="*/ 365125 h 714375"/>
                <a:gd name="connsiteX27" fmla="*/ 430213 w 1225550"/>
                <a:gd name="connsiteY27" fmla="*/ 365125 h 714375"/>
                <a:gd name="connsiteX28" fmla="*/ 430213 w 1225550"/>
                <a:gd name="connsiteY28" fmla="*/ 336550 h 714375"/>
                <a:gd name="connsiteX29" fmla="*/ 393700 w 1225550"/>
                <a:gd name="connsiteY29" fmla="*/ 336550 h 714375"/>
                <a:gd name="connsiteX30" fmla="*/ 393700 w 1225550"/>
                <a:gd name="connsiteY30" fmla="*/ 288925 h 714375"/>
                <a:gd name="connsiteX31" fmla="*/ 344488 w 1225550"/>
                <a:gd name="connsiteY31" fmla="*/ 288925 h 714375"/>
                <a:gd name="connsiteX32" fmla="*/ 344488 w 1225550"/>
                <a:gd name="connsiteY32" fmla="*/ 266700 h 714375"/>
                <a:gd name="connsiteX33" fmla="*/ 311150 w 1225550"/>
                <a:gd name="connsiteY33" fmla="*/ 266700 h 714375"/>
                <a:gd name="connsiteX34" fmla="*/ 311150 w 1225550"/>
                <a:gd name="connsiteY34" fmla="*/ 244475 h 714375"/>
                <a:gd name="connsiteX35" fmla="*/ 260350 w 1225550"/>
                <a:gd name="connsiteY35" fmla="*/ 244475 h 714375"/>
                <a:gd name="connsiteX36" fmla="*/ 260350 w 1225550"/>
                <a:gd name="connsiteY36" fmla="*/ 193675 h 714375"/>
                <a:gd name="connsiteX37" fmla="*/ 231775 w 1225550"/>
                <a:gd name="connsiteY37" fmla="*/ 193675 h 714375"/>
                <a:gd name="connsiteX38" fmla="*/ 231775 w 1225550"/>
                <a:gd name="connsiteY38" fmla="*/ 157162 h 714375"/>
                <a:gd name="connsiteX39" fmla="*/ 201613 w 1225550"/>
                <a:gd name="connsiteY39" fmla="*/ 157162 h 714375"/>
                <a:gd name="connsiteX40" fmla="*/ 201613 w 1225550"/>
                <a:gd name="connsiteY40" fmla="*/ 141287 h 714375"/>
                <a:gd name="connsiteX41" fmla="*/ 166688 w 1225550"/>
                <a:gd name="connsiteY41" fmla="*/ 141287 h 714375"/>
                <a:gd name="connsiteX42" fmla="*/ 166688 w 1225550"/>
                <a:gd name="connsiteY42" fmla="*/ 115887 h 714375"/>
                <a:gd name="connsiteX43" fmla="*/ 133350 w 1225550"/>
                <a:gd name="connsiteY43" fmla="*/ 115887 h 714375"/>
                <a:gd name="connsiteX44" fmla="*/ 133350 w 1225550"/>
                <a:gd name="connsiteY44" fmla="*/ 73025 h 714375"/>
                <a:gd name="connsiteX45" fmla="*/ 115888 w 1225550"/>
                <a:gd name="connsiteY45" fmla="*/ 73025 h 714375"/>
                <a:gd name="connsiteX46" fmla="*/ 115888 w 1225550"/>
                <a:gd name="connsiteY46" fmla="*/ 47625 h 714375"/>
                <a:gd name="connsiteX47" fmla="*/ 55563 w 1225550"/>
                <a:gd name="connsiteY47" fmla="*/ 47625 h 714375"/>
                <a:gd name="connsiteX48" fmla="*/ 55563 w 1225550"/>
                <a:gd name="connsiteY48" fmla="*/ 23812 h 714375"/>
                <a:gd name="connsiteX49" fmla="*/ 33338 w 1225550"/>
                <a:gd name="connsiteY49" fmla="*/ 23812 h 714375"/>
                <a:gd name="connsiteX50" fmla="*/ 33338 w 1225550"/>
                <a:gd name="connsiteY50" fmla="*/ 0 h 714375"/>
                <a:gd name="connsiteX51" fmla="*/ 0 w 1225550"/>
                <a:gd name="connsiteY51" fmla="*/ 0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25550" h="714375">
                  <a:moveTo>
                    <a:pt x="1225550" y="714375"/>
                  </a:moveTo>
                  <a:lnTo>
                    <a:pt x="1149350" y="714375"/>
                  </a:lnTo>
                  <a:lnTo>
                    <a:pt x="1149350" y="700087"/>
                  </a:lnTo>
                  <a:lnTo>
                    <a:pt x="1023938" y="700087"/>
                  </a:lnTo>
                  <a:lnTo>
                    <a:pt x="1023938" y="649287"/>
                  </a:lnTo>
                  <a:lnTo>
                    <a:pt x="928688" y="649287"/>
                  </a:lnTo>
                  <a:lnTo>
                    <a:pt x="928688" y="633412"/>
                  </a:lnTo>
                  <a:lnTo>
                    <a:pt x="889000" y="633412"/>
                  </a:lnTo>
                  <a:lnTo>
                    <a:pt x="889000" y="620712"/>
                  </a:lnTo>
                  <a:lnTo>
                    <a:pt x="846138" y="620712"/>
                  </a:lnTo>
                  <a:lnTo>
                    <a:pt x="846138" y="585787"/>
                  </a:lnTo>
                  <a:lnTo>
                    <a:pt x="800100" y="585787"/>
                  </a:lnTo>
                  <a:lnTo>
                    <a:pt x="800100" y="546100"/>
                  </a:lnTo>
                  <a:lnTo>
                    <a:pt x="731838" y="546100"/>
                  </a:lnTo>
                  <a:lnTo>
                    <a:pt x="731838" y="530225"/>
                  </a:lnTo>
                  <a:lnTo>
                    <a:pt x="676275" y="530225"/>
                  </a:lnTo>
                  <a:lnTo>
                    <a:pt x="676275" y="506412"/>
                  </a:lnTo>
                  <a:lnTo>
                    <a:pt x="660400" y="506412"/>
                  </a:lnTo>
                  <a:lnTo>
                    <a:pt x="660400" y="460375"/>
                  </a:lnTo>
                  <a:lnTo>
                    <a:pt x="623888" y="460375"/>
                  </a:lnTo>
                  <a:lnTo>
                    <a:pt x="623888" y="449262"/>
                  </a:lnTo>
                  <a:lnTo>
                    <a:pt x="528638" y="449262"/>
                  </a:lnTo>
                  <a:lnTo>
                    <a:pt x="528638" y="411162"/>
                  </a:lnTo>
                  <a:lnTo>
                    <a:pt x="508000" y="411162"/>
                  </a:lnTo>
                  <a:lnTo>
                    <a:pt x="508000" y="387350"/>
                  </a:lnTo>
                  <a:lnTo>
                    <a:pt x="488950" y="387350"/>
                  </a:lnTo>
                  <a:lnTo>
                    <a:pt x="488950" y="365125"/>
                  </a:lnTo>
                  <a:lnTo>
                    <a:pt x="430213" y="365125"/>
                  </a:lnTo>
                  <a:lnTo>
                    <a:pt x="430213" y="336550"/>
                  </a:lnTo>
                  <a:lnTo>
                    <a:pt x="393700" y="336550"/>
                  </a:lnTo>
                  <a:lnTo>
                    <a:pt x="393700" y="288925"/>
                  </a:lnTo>
                  <a:lnTo>
                    <a:pt x="344488" y="288925"/>
                  </a:lnTo>
                  <a:lnTo>
                    <a:pt x="344488" y="266700"/>
                  </a:lnTo>
                  <a:lnTo>
                    <a:pt x="311150" y="266700"/>
                  </a:lnTo>
                  <a:lnTo>
                    <a:pt x="311150" y="244475"/>
                  </a:lnTo>
                  <a:lnTo>
                    <a:pt x="260350" y="244475"/>
                  </a:lnTo>
                  <a:lnTo>
                    <a:pt x="260350" y="193675"/>
                  </a:lnTo>
                  <a:lnTo>
                    <a:pt x="231775" y="193675"/>
                  </a:lnTo>
                  <a:lnTo>
                    <a:pt x="231775" y="157162"/>
                  </a:lnTo>
                  <a:lnTo>
                    <a:pt x="201613" y="157162"/>
                  </a:lnTo>
                  <a:lnTo>
                    <a:pt x="201613" y="141287"/>
                  </a:lnTo>
                  <a:lnTo>
                    <a:pt x="166688" y="141287"/>
                  </a:lnTo>
                  <a:lnTo>
                    <a:pt x="166688" y="115887"/>
                  </a:lnTo>
                  <a:lnTo>
                    <a:pt x="133350" y="115887"/>
                  </a:lnTo>
                  <a:lnTo>
                    <a:pt x="133350" y="73025"/>
                  </a:lnTo>
                  <a:lnTo>
                    <a:pt x="115888" y="73025"/>
                  </a:lnTo>
                  <a:lnTo>
                    <a:pt x="115888" y="47625"/>
                  </a:lnTo>
                  <a:lnTo>
                    <a:pt x="55563" y="47625"/>
                  </a:lnTo>
                  <a:lnTo>
                    <a:pt x="55563" y="23812"/>
                  </a:lnTo>
                  <a:lnTo>
                    <a:pt x="33338" y="23812"/>
                  </a:lnTo>
                  <a:lnTo>
                    <a:pt x="33338"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5" name="Freeform: Shape 94">
            <a:extLst>
              <a:ext uri="{FF2B5EF4-FFF2-40B4-BE49-F238E27FC236}">
                <a16:creationId xmlns:a16="http://schemas.microsoft.com/office/drawing/2014/main" id="{75341953-2D8C-7EB9-E42F-03F0F5D1780D}"/>
              </a:ext>
            </a:extLst>
          </p:cNvPr>
          <p:cNvSpPr/>
          <p:nvPr/>
        </p:nvSpPr>
        <p:spPr bwMode="auto">
          <a:xfrm>
            <a:off x="1397000" y="1781175"/>
            <a:ext cx="4502150" cy="1228725"/>
          </a:xfrm>
          <a:custGeom>
            <a:avLst/>
            <a:gdLst>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050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66850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064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4275 w 4502150"/>
              <a:gd name="connsiteY73" fmla="*/ 469900 h 1228725"/>
              <a:gd name="connsiteX74" fmla="*/ 1193800 w 4502150"/>
              <a:gd name="connsiteY74" fmla="*/ 460375 h 1228725"/>
              <a:gd name="connsiteX75" fmla="*/ 1177925 w 4502150"/>
              <a:gd name="connsiteY75" fmla="*/ 460375 h 1228725"/>
              <a:gd name="connsiteX76" fmla="*/ 1177925 w 4502150"/>
              <a:gd name="connsiteY76" fmla="*/ 428625 h 1228725"/>
              <a:gd name="connsiteX77" fmla="*/ 1047750 w 4502150"/>
              <a:gd name="connsiteY77" fmla="*/ 428625 h 1228725"/>
              <a:gd name="connsiteX78" fmla="*/ 1047750 w 4502150"/>
              <a:gd name="connsiteY78" fmla="*/ 419100 h 1228725"/>
              <a:gd name="connsiteX79" fmla="*/ 993775 w 4502150"/>
              <a:gd name="connsiteY79" fmla="*/ 419100 h 1228725"/>
              <a:gd name="connsiteX80" fmla="*/ 993775 w 4502150"/>
              <a:gd name="connsiteY80" fmla="*/ 403225 h 1228725"/>
              <a:gd name="connsiteX81" fmla="*/ 882650 w 4502150"/>
              <a:gd name="connsiteY81" fmla="*/ 403225 h 1228725"/>
              <a:gd name="connsiteX82" fmla="*/ 882650 w 4502150"/>
              <a:gd name="connsiteY82" fmla="*/ 403225 h 1228725"/>
              <a:gd name="connsiteX83" fmla="*/ 882650 w 4502150"/>
              <a:gd name="connsiteY83" fmla="*/ 381000 h 1228725"/>
              <a:gd name="connsiteX84" fmla="*/ 838200 w 4502150"/>
              <a:gd name="connsiteY84" fmla="*/ 381000 h 1228725"/>
              <a:gd name="connsiteX85" fmla="*/ 838200 w 4502150"/>
              <a:gd name="connsiteY85" fmla="*/ 365125 h 1228725"/>
              <a:gd name="connsiteX86" fmla="*/ 828675 w 4502150"/>
              <a:gd name="connsiteY86" fmla="*/ 365125 h 1228725"/>
              <a:gd name="connsiteX87" fmla="*/ 828675 w 4502150"/>
              <a:gd name="connsiteY87" fmla="*/ 365125 h 1228725"/>
              <a:gd name="connsiteX88" fmla="*/ 828675 w 4502150"/>
              <a:gd name="connsiteY88" fmla="*/ 336550 h 1228725"/>
              <a:gd name="connsiteX89" fmla="*/ 688975 w 4502150"/>
              <a:gd name="connsiteY89" fmla="*/ 336550 h 1228725"/>
              <a:gd name="connsiteX90" fmla="*/ 688975 w 4502150"/>
              <a:gd name="connsiteY90" fmla="*/ 336550 h 1228725"/>
              <a:gd name="connsiteX91" fmla="*/ 635000 w 4502150"/>
              <a:gd name="connsiteY91" fmla="*/ 336550 h 1228725"/>
              <a:gd name="connsiteX92" fmla="*/ 635000 w 4502150"/>
              <a:gd name="connsiteY92" fmla="*/ 311150 h 1228725"/>
              <a:gd name="connsiteX93" fmla="*/ 581025 w 4502150"/>
              <a:gd name="connsiteY93" fmla="*/ 311150 h 1228725"/>
              <a:gd name="connsiteX94" fmla="*/ 581025 w 4502150"/>
              <a:gd name="connsiteY94" fmla="*/ 311150 h 1228725"/>
              <a:gd name="connsiteX95" fmla="*/ 581025 w 4502150"/>
              <a:gd name="connsiteY95" fmla="*/ 285750 h 1228725"/>
              <a:gd name="connsiteX96" fmla="*/ 536575 w 4502150"/>
              <a:gd name="connsiteY96" fmla="*/ 285750 h 1228725"/>
              <a:gd name="connsiteX97" fmla="*/ 536575 w 4502150"/>
              <a:gd name="connsiteY97" fmla="*/ 276225 h 1228725"/>
              <a:gd name="connsiteX98" fmla="*/ 514350 w 4502150"/>
              <a:gd name="connsiteY98" fmla="*/ 276225 h 1228725"/>
              <a:gd name="connsiteX99" fmla="*/ 514350 w 4502150"/>
              <a:gd name="connsiteY99" fmla="*/ 276225 h 1228725"/>
              <a:gd name="connsiteX100" fmla="*/ 514350 w 4502150"/>
              <a:gd name="connsiteY100" fmla="*/ 250825 h 1228725"/>
              <a:gd name="connsiteX101" fmla="*/ 514350 w 4502150"/>
              <a:gd name="connsiteY101" fmla="*/ 250825 h 1228725"/>
              <a:gd name="connsiteX102" fmla="*/ 479425 w 4502150"/>
              <a:gd name="connsiteY102" fmla="*/ 250825 h 1228725"/>
              <a:gd name="connsiteX103" fmla="*/ 479425 w 4502150"/>
              <a:gd name="connsiteY103" fmla="*/ 215900 h 1228725"/>
              <a:gd name="connsiteX104" fmla="*/ 419100 w 4502150"/>
              <a:gd name="connsiteY104" fmla="*/ 215900 h 1228725"/>
              <a:gd name="connsiteX105" fmla="*/ 415925 w 4502150"/>
              <a:gd name="connsiteY105" fmla="*/ 206375 h 1228725"/>
              <a:gd name="connsiteX106" fmla="*/ 361950 w 4502150"/>
              <a:gd name="connsiteY106" fmla="*/ 206375 h 1228725"/>
              <a:gd name="connsiteX107" fmla="*/ 361950 w 4502150"/>
              <a:gd name="connsiteY107" fmla="*/ 177800 h 1228725"/>
              <a:gd name="connsiteX108" fmla="*/ 361950 w 4502150"/>
              <a:gd name="connsiteY108" fmla="*/ 177800 h 1228725"/>
              <a:gd name="connsiteX109" fmla="*/ 346075 w 4502150"/>
              <a:gd name="connsiteY109" fmla="*/ 161925 h 1228725"/>
              <a:gd name="connsiteX110" fmla="*/ 279400 w 4502150"/>
              <a:gd name="connsiteY110" fmla="*/ 161925 h 1228725"/>
              <a:gd name="connsiteX111" fmla="*/ 279400 w 4502150"/>
              <a:gd name="connsiteY111" fmla="*/ 123825 h 1228725"/>
              <a:gd name="connsiteX112" fmla="*/ 279400 w 4502150"/>
              <a:gd name="connsiteY112" fmla="*/ 123825 h 1228725"/>
              <a:gd name="connsiteX113" fmla="*/ 266700 w 4502150"/>
              <a:gd name="connsiteY113" fmla="*/ 111125 h 1228725"/>
              <a:gd name="connsiteX114" fmla="*/ 206375 w 4502150"/>
              <a:gd name="connsiteY114" fmla="*/ 111125 h 1228725"/>
              <a:gd name="connsiteX115" fmla="*/ 206375 w 4502150"/>
              <a:gd name="connsiteY115" fmla="*/ 66675 h 1228725"/>
              <a:gd name="connsiteX116" fmla="*/ 155575 w 4502150"/>
              <a:gd name="connsiteY116" fmla="*/ 66675 h 1228725"/>
              <a:gd name="connsiteX117" fmla="*/ 155575 w 4502150"/>
              <a:gd name="connsiteY117" fmla="*/ 34925 h 1228725"/>
              <a:gd name="connsiteX118" fmla="*/ 107950 w 4502150"/>
              <a:gd name="connsiteY118" fmla="*/ 34925 h 1228725"/>
              <a:gd name="connsiteX119" fmla="*/ 107950 w 4502150"/>
              <a:gd name="connsiteY119" fmla="*/ 15875 h 1228725"/>
              <a:gd name="connsiteX120" fmla="*/ 92075 w 4502150"/>
              <a:gd name="connsiteY120" fmla="*/ 15875 h 1228725"/>
              <a:gd name="connsiteX121" fmla="*/ 92075 w 4502150"/>
              <a:gd name="connsiteY121" fmla="*/ 0 h 1228725"/>
              <a:gd name="connsiteX122" fmla="*/ 0 w 4502150"/>
              <a:gd name="connsiteY122"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93800 w 4502150"/>
              <a:gd name="connsiteY73" fmla="*/ 460375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2 w 4502150"/>
              <a:gd name="connsiteY73" fmla="*/ 468313 h 1228725"/>
              <a:gd name="connsiteX74" fmla="*/ 1177925 w 4502150"/>
              <a:gd name="connsiteY74" fmla="*/ 460375 h 1228725"/>
              <a:gd name="connsiteX75" fmla="*/ 1177925 w 4502150"/>
              <a:gd name="connsiteY75" fmla="*/ 428625 h 1228725"/>
              <a:gd name="connsiteX76" fmla="*/ 1047750 w 4502150"/>
              <a:gd name="connsiteY76" fmla="*/ 428625 h 1228725"/>
              <a:gd name="connsiteX77" fmla="*/ 1047750 w 4502150"/>
              <a:gd name="connsiteY77" fmla="*/ 419100 h 1228725"/>
              <a:gd name="connsiteX78" fmla="*/ 993775 w 4502150"/>
              <a:gd name="connsiteY78" fmla="*/ 419100 h 1228725"/>
              <a:gd name="connsiteX79" fmla="*/ 993775 w 4502150"/>
              <a:gd name="connsiteY79" fmla="*/ 403225 h 1228725"/>
              <a:gd name="connsiteX80" fmla="*/ 882650 w 4502150"/>
              <a:gd name="connsiteY80" fmla="*/ 403225 h 1228725"/>
              <a:gd name="connsiteX81" fmla="*/ 882650 w 4502150"/>
              <a:gd name="connsiteY81" fmla="*/ 403225 h 1228725"/>
              <a:gd name="connsiteX82" fmla="*/ 882650 w 4502150"/>
              <a:gd name="connsiteY82" fmla="*/ 381000 h 1228725"/>
              <a:gd name="connsiteX83" fmla="*/ 838200 w 4502150"/>
              <a:gd name="connsiteY83" fmla="*/ 381000 h 1228725"/>
              <a:gd name="connsiteX84" fmla="*/ 838200 w 4502150"/>
              <a:gd name="connsiteY84" fmla="*/ 365125 h 1228725"/>
              <a:gd name="connsiteX85" fmla="*/ 828675 w 4502150"/>
              <a:gd name="connsiteY85" fmla="*/ 365125 h 1228725"/>
              <a:gd name="connsiteX86" fmla="*/ 828675 w 4502150"/>
              <a:gd name="connsiteY86" fmla="*/ 365125 h 1228725"/>
              <a:gd name="connsiteX87" fmla="*/ 828675 w 4502150"/>
              <a:gd name="connsiteY87" fmla="*/ 336550 h 1228725"/>
              <a:gd name="connsiteX88" fmla="*/ 688975 w 4502150"/>
              <a:gd name="connsiteY88" fmla="*/ 336550 h 1228725"/>
              <a:gd name="connsiteX89" fmla="*/ 688975 w 4502150"/>
              <a:gd name="connsiteY89" fmla="*/ 336550 h 1228725"/>
              <a:gd name="connsiteX90" fmla="*/ 635000 w 4502150"/>
              <a:gd name="connsiteY90" fmla="*/ 336550 h 1228725"/>
              <a:gd name="connsiteX91" fmla="*/ 635000 w 4502150"/>
              <a:gd name="connsiteY91" fmla="*/ 311150 h 1228725"/>
              <a:gd name="connsiteX92" fmla="*/ 581025 w 4502150"/>
              <a:gd name="connsiteY92" fmla="*/ 311150 h 1228725"/>
              <a:gd name="connsiteX93" fmla="*/ 581025 w 4502150"/>
              <a:gd name="connsiteY93" fmla="*/ 311150 h 1228725"/>
              <a:gd name="connsiteX94" fmla="*/ 581025 w 4502150"/>
              <a:gd name="connsiteY94" fmla="*/ 285750 h 1228725"/>
              <a:gd name="connsiteX95" fmla="*/ 536575 w 4502150"/>
              <a:gd name="connsiteY95" fmla="*/ 285750 h 1228725"/>
              <a:gd name="connsiteX96" fmla="*/ 536575 w 4502150"/>
              <a:gd name="connsiteY96" fmla="*/ 276225 h 1228725"/>
              <a:gd name="connsiteX97" fmla="*/ 514350 w 4502150"/>
              <a:gd name="connsiteY97" fmla="*/ 276225 h 1228725"/>
              <a:gd name="connsiteX98" fmla="*/ 514350 w 4502150"/>
              <a:gd name="connsiteY98" fmla="*/ 276225 h 1228725"/>
              <a:gd name="connsiteX99" fmla="*/ 514350 w 4502150"/>
              <a:gd name="connsiteY99" fmla="*/ 250825 h 1228725"/>
              <a:gd name="connsiteX100" fmla="*/ 514350 w 4502150"/>
              <a:gd name="connsiteY100" fmla="*/ 250825 h 1228725"/>
              <a:gd name="connsiteX101" fmla="*/ 479425 w 4502150"/>
              <a:gd name="connsiteY101" fmla="*/ 250825 h 1228725"/>
              <a:gd name="connsiteX102" fmla="*/ 479425 w 4502150"/>
              <a:gd name="connsiteY102" fmla="*/ 215900 h 1228725"/>
              <a:gd name="connsiteX103" fmla="*/ 419100 w 4502150"/>
              <a:gd name="connsiteY103" fmla="*/ 215900 h 1228725"/>
              <a:gd name="connsiteX104" fmla="*/ 415925 w 4502150"/>
              <a:gd name="connsiteY104" fmla="*/ 206375 h 1228725"/>
              <a:gd name="connsiteX105" fmla="*/ 361950 w 4502150"/>
              <a:gd name="connsiteY105" fmla="*/ 206375 h 1228725"/>
              <a:gd name="connsiteX106" fmla="*/ 361950 w 4502150"/>
              <a:gd name="connsiteY106" fmla="*/ 177800 h 1228725"/>
              <a:gd name="connsiteX107" fmla="*/ 361950 w 4502150"/>
              <a:gd name="connsiteY107" fmla="*/ 177800 h 1228725"/>
              <a:gd name="connsiteX108" fmla="*/ 346075 w 4502150"/>
              <a:gd name="connsiteY108" fmla="*/ 161925 h 1228725"/>
              <a:gd name="connsiteX109" fmla="*/ 279400 w 4502150"/>
              <a:gd name="connsiteY109" fmla="*/ 161925 h 1228725"/>
              <a:gd name="connsiteX110" fmla="*/ 279400 w 4502150"/>
              <a:gd name="connsiteY110" fmla="*/ 123825 h 1228725"/>
              <a:gd name="connsiteX111" fmla="*/ 279400 w 4502150"/>
              <a:gd name="connsiteY111" fmla="*/ 123825 h 1228725"/>
              <a:gd name="connsiteX112" fmla="*/ 266700 w 4502150"/>
              <a:gd name="connsiteY112" fmla="*/ 111125 h 1228725"/>
              <a:gd name="connsiteX113" fmla="*/ 206375 w 4502150"/>
              <a:gd name="connsiteY113" fmla="*/ 111125 h 1228725"/>
              <a:gd name="connsiteX114" fmla="*/ 206375 w 4502150"/>
              <a:gd name="connsiteY114" fmla="*/ 66675 h 1228725"/>
              <a:gd name="connsiteX115" fmla="*/ 155575 w 4502150"/>
              <a:gd name="connsiteY115" fmla="*/ 66675 h 1228725"/>
              <a:gd name="connsiteX116" fmla="*/ 155575 w 4502150"/>
              <a:gd name="connsiteY116" fmla="*/ 34925 h 1228725"/>
              <a:gd name="connsiteX117" fmla="*/ 107950 w 4502150"/>
              <a:gd name="connsiteY117" fmla="*/ 34925 h 1228725"/>
              <a:gd name="connsiteX118" fmla="*/ 107950 w 4502150"/>
              <a:gd name="connsiteY118" fmla="*/ 15875 h 1228725"/>
              <a:gd name="connsiteX119" fmla="*/ 92075 w 4502150"/>
              <a:gd name="connsiteY119" fmla="*/ 15875 h 1228725"/>
              <a:gd name="connsiteX120" fmla="*/ 92075 w 4502150"/>
              <a:gd name="connsiteY120" fmla="*/ 0 h 1228725"/>
              <a:gd name="connsiteX121" fmla="*/ 0 w 4502150"/>
              <a:gd name="connsiteY121"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77925 w 4502150"/>
              <a:gd name="connsiteY73" fmla="*/ 46037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5863 w 4502150"/>
              <a:gd name="connsiteY73" fmla="*/ 476250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 name="connsiteX0" fmla="*/ 4502150 w 4502150"/>
              <a:gd name="connsiteY0" fmla="*/ 1228725 h 1228725"/>
              <a:gd name="connsiteX1" fmla="*/ 4149725 w 4502150"/>
              <a:gd name="connsiteY1" fmla="*/ 1228725 h 1228725"/>
              <a:gd name="connsiteX2" fmla="*/ 4149725 w 4502150"/>
              <a:gd name="connsiteY2" fmla="*/ 1177925 h 1228725"/>
              <a:gd name="connsiteX3" fmla="*/ 3968750 w 4502150"/>
              <a:gd name="connsiteY3" fmla="*/ 1177925 h 1228725"/>
              <a:gd name="connsiteX4" fmla="*/ 3968750 w 4502150"/>
              <a:gd name="connsiteY4" fmla="*/ 1177925 h 1228725"/>
              <a:gd name="connsiteX5" fmla="*/ 3860800 w 4502150"/>
              <a:gd name="connsiteY5" fmla="*/ 1177925 h 1228725"/>
              <a:gd name="connsiteX6" fmla="*/ 3860800 w 4502150"/>
              <a:gd name="connsiteY6" fmla="*/ 1111250 h 1228725"/>
              <a:gd name="connsiteX7" fmla="*/ 3822700 w 4502150"/>
              <a:gd name="connsiteY7" fmla="*/ 1111250 h 1228725"/>
              <a:gd name="connsiteX8" fmla="*/ 3822700 w 4502150"/>
              <a:gd name="connsiteY8" fmla="*/ 1092200 h 1228725"/>
              <a:gd name="connsiteX9" fmla="*/ 3660775 w 4502150"/>
              <a:gd name="connsiteY9" fmla="*/ 1092200 h 1228725"/>
              <a:gd name="connsiteX10" fmla="*/ 3660775 w 4502150"/>
              <a:gd name="connsiteY10" fmla="*/ 1069975 h 1228725"/>
              <a:gd name="connsiteX11" fmla="*/ 3330575 w 4502150"/>
              <a:gd name="connsiteY11" fmla="*/ 1069975 h 1228725"/>
              <a:gd name="connsiteX12" fmla="*/ 3330575 w 4502150"/>
              <a:gd name="connsiteY12" fmla="*/ 1044575 h 1228725"/>
              <a:gd name="connsiteX13" fmla="*/ 3263900 w 4502150"/>
              <a:gd name="connsiteY13" fmla="*/ 1044575 h 1228725"/>
              <a:gd name="connsiteX14" fmla="*/ 3263900 w 4502150"/>
              <a:gd name="connsiteY14" fmla="*/ 1025525 h 1228725"/>
              <a:gd name="connsiteX15" fmla="*/ 3162300 w 4502150"/>
              <a:gd name="connsiteY15" fmla="*/ 1025525 h 1228725"/>
              <a:gd name="connsiteX16" fmla="*/ 3162300 w 4502150"/>
              <a:gd name="connsiteY16" fmla="*/ 990600 h 1228725"/>
              <a:gd name="connsiteX17" fmla="*/ 3124200 w 4502150"/>
              <a:gd name="connsiteY17" fmla="*/ 990600 h 1228725"/>
              <a:gd name="connsiteX18" fmla="*/ 3124200 w 4502150"/>
              <a:gd name="connsiteY18" fmla="*/ 984250 h 1228725"/>
              <a:gd name="connsiteX19" fmla="*/ 3028950 w 4502150"/>
              <a:gd name="connsiteY19" fmla="*/ 984250 h 1228725"/>
              <a:gd name="connsiteX20" fmla="*/ 3028950 w 4502150"/>
              <a:gd name="connsiteY20" fmla="*/ 962025 h 1228725"/>
              <a:gd name="connsiteX21" fmla="*/ 2949575 w 4502150"/>
              <a:gd name="connsiteY21" fmla="*/ 962025 h 1228725"/>
              <a:gd name="connsiteX22" fmla="*/ 2949575 w 4502150"/>
              <a:gd name="connsiteY22" fmla="*/ 942975 h 1228725"/>
              <a:gd name="connsiteX23" fmla="*/ 2841625 w 4502150"/>
              <a:gd name="connsiteY23" fmla="*/ 942975 h 1228725"/>
              <a:gd name="connsiteX24" fmla="*/ 2841625 w 4502150"/>
              <a:gd name="connsiteY24" fmla="*/ 930275 h 1228725"/>
              <a:gd name="connsiteX25" fmla="*/ 2730500 w 4502150"/>
              <a:gd name="connsiteY25" fmla="*/ 930275 h 1228725"/>
              <a:gd name="connsiteX26" fmla="*/ 2730500 w 4502150"/>
              <a:gd name="connsiteY26" fmla="*/ 930275 h 1228725"/>
              <a:gd name="connsiteX27" fmla="*/ 2714625 w 4502150"/>
              <a:gd name="connsiteY27" fmla="*/ 914400 h 1228725"/>
              <a:gd name="connsiteX28" fmla="*/ 2638425 w 4502150"/>
              <a:gd name="connsiteY28" fmla="*/ 914400 h 1228725"/>
              <a:gd name="connsiteX29" fmla="*/ 2638425 w 4502150"/>
              <a:gd name="connsiteY29" fmla="*/ 895350 h 1228725"/>
              <a:gd name="connsiteX30" fmla="*/ 2479675 w 4502150"/>
              <a:gd name="connsiteY30" fmla="*/ 895350 h 1228725"/>
              <a:gd name="connsiteX31" fmla="*/ 2479675 w 4502150"/>
              <a:gd name="connsiteY31" fmla="*/ 889000 h 1228725"/>
              <a:gd name="connsiteX32" fmla="*/ 2447925 w 4502150"/>
              <a:gd name="connsiteY32" fmla="*/ 889000 h 1228725"/>
              <a:gd name="connsiteX33" fmla="*/ 2447925 w 4502150"/>
              <a:gd name="connsiteY33" fmla="*/ 869950 h 1228725"/>
              <a:gd name="connsiteX34" fmla="*/ 2327275 w 4502150"/>
              <a:gd name="connsiteY34" fmla="*/ 869950 h 1228725"/>
              <a:gd name="connsiteX35" fmla="*/ 2336800 w 4502150"/>
              <a:gd name="connsiteY35" fmla="*/ 860425 h 1228725"/>
              <a:gd name="connsiteX36" fmla="*/ 2247900 w 4502150"/>
              <a:gd name="connsiteY36" fmla="*/ 860425 h 1228725"/>
              <a:gd name="connsiteX37" fmla="*/ 2247900 w 4502150"/>
              <a:gd name="connsiteY37" fmla="*/ 838200 h 1228725"/>
              <a:gd name="connsiteX38" fmla="*/ 2228850 w 4502150"/>
              <a:gd name="connsiteY38" fmla="*/ 838200 h 1228725"/>
              <a:gd name="connsiteX39" fmla="*/ 2228850 w 4502150"/>
              <a:gd name="connsiteY39" fmla="*/ 796925 h 1228725"/>
              <a:gd name="connsiteX40" fmla="*/ 2003425 w 4502150"/>
              <a:gd name="connsiteY40" fmla="*/ 796925 h 1228725"/>
              <a:gd name="connsiteX41" fmla="*/ 1984375 w 4502150"/>
              <a:gd name="connsiteY41" fmla="*/ 762000 h 1228725"/>
              <a:gd name="connsiteX42" fmla="*/ 1857375 w 4502150"/>
              <a:gd name="connsiteY42" fmla="*/ 762000 h 1228725"/>
              <a:gd name="connsiteX43" fmla="*/ 1857375 w 4502150"/>
              <a:gd name="connsiteY43" fmla="*/ 736600 h 1228725"/>
              <a:gd name="connsiteX44" fmla="*/ 1822450 w 4502150"/>
              <a:gd name="connsiteY44" fmla="*/ 736600 h 1228725"/>
              <a:gd name="connsiteX45" fmla="*/ 1822450 w 4502150"/>
              <a:gd name="connsiteY45" fmla="*/ 736600 h 1228725"/>
              <a:gd name="connsiteX46" fmla="*/ 1793875 w 4502150"/>
              <a:gd name="connsiteY46" fmla="*/ 736600 h 1228725"/>
              <a:gd name="connsiteX47" fmla="*/ 1793875 w 4502150"/>
              <a:gd name="connsiteY47" fmla="*/ 711200 h 1228725"/>
              <a:gd name="connsiteX48" fmla="*/ 1758950 w 4502150"/>
              <a:gd name="connsiteY48" fmla="*/ 711200 h 1228725"/>
              <a:gd name="connsiteX49" fmla="*/ 1711325 w 4502150"/>
              <a:gd name="connsiteY49" fmla="*/ 711200 h 1228725"/>
              <a:gd name="connsiteX50" fmla="*/ 1711325 w 4502150"/>
              <a:gd name="connsiteY50" fmla="*/ 688975 h 1228725"/>
              <a:gd name="connsiteX51" fmla="*/ 1685925 w 4502150"/>
              <a:gd name="connsiteY51" fmla="*/ 688975 h 1228725"/>
              <a:gd name="connsiteX52" fmla="*/ 1685925 w 4502150"/>
              <a:gd name="connsiteY52" fmla="*/ 650875 h 1228725"/>
              <a:gd name="connsiteX53" fmla="*/ 1647825 w 4502150"/>
              <a:gd name="connsiteY53" fmla="*/ 650875 h 1228725"/>
              <a:gd name="connsiteX54" fmla="*/ 1647825 w 4502150"/>
              <a:gd name="connsiteY54" fmla="*/ 650875 h 1228725"/>
              <a:gd name="connsiteX55" fmla="*/ 1625600 w 4502150"/>
              <a:gd name="connsiteY55" fmla="*/ 628650 h 1228725"/>
              <a:gd name="connsiteX56" fmla="*/ 1625600 w 4502150"/>
              <a:gd name="connsiteY56" fmla="*/ 615950 h 1228725"/>
              <a:gd name="connsiteX57" fmla="*/ 1571625 w 4502150"/>
              <a:gd name="connsiteY57" fmla="*/ 615950 h 1228725"/>
              <a:gd name="connsiteX58" fmla="*/ 1571625 w 4502150"/>
              <a:gd name="connsiteY58" fmla="*/ 603250 h 1228725"/>
              <a:gd name="connsiteX59" fmla="*/ 1539875 w 4502150"/>
              <a:gd name="connsiteY59" fmla="*/ 603250 h 1228725"/>
              <a:gd name="connsiteX60" fmla="*/ 1539875 w 4502150"/>
              <a:gd name="connsiteY60" fmla="*/ 581025 h 1228725"/>
              <a:gd name="connsiteX61" fmla="*/ 1495425 w 4502150"/>
              <a:gd name="connsiteY61" fmla="*/ 581025 h 1228725"/>
              <a:gd name="connsiteX62" fmla="*/ 1495425 w 4502150"/>
              <a:gd name="connsiteY62" fmla="*/ 561975 h 1228725"/>
              <a:gd name="connsiteX63" fmla="*/ 1474787 w 4502150"/>
              <a:gd name="connsiteY63" fmla="*/ 561975 h 1228725"/>
              <a:gd name="connsiteX64" fmla="*/ 1473200 w 4502150"/>
              <a:gd name="connsiteY64" fmla="*/ 549275 h 1228725"/>
              <a:gd name="connsiteX65" fmla="*/ 1425575 w 4502150"/>
              <a:gd name="connsiteY65" fmla="*/ 549275 h 1228725"/>
              <a:gd name="connsiteX66" fmla="*/ 1425575 w 4502150"/>
              <a:gd name="connsiteY66" fmla="*/ 536575 h 1228725"/>
              <a:gd name="connsiteX67" fmla="*/ 1374775 w 4502150"/>
              <a:gd name="connsiteY67" fmla="*/ 536575 h 1228725"/>
              <a:gd name="connsiteX68" fmla="*/ 1374775 w 4502150"/>
              <a:gd name="connsiteY68" fmla="*/ 501650 h 1228725"/>
              <a:gd name="connsiteX69" fmla="*/ 1343025 w 4502150"/>
              <a:gd name="connsiteY69" fmla="*/ 501650 h 1228725"/>
              <a:gd name="connsiteX70" fmla="*/ 1343025 w 4502150"/>
              <a:gd name="connsiteY70" fmla="*/ 488950 h 1228725"/>
              <a:gd name="connsiteX71" fmla="*/ 1317625 w 4502150"/>
              <a:gd name="connsiteY71" fmla="*/ 488950 h 1228725"/>
              <a:gd name="connsiteX72" fmla="*/ 1282700 w 4502150"/>
              <a:gd name="connsiteY72" fmla="*/ 469900 h 1228725"/>
              <a:gd name="connsiteX73" fmla="*/ 1181100 w 4502150"/>
              <a:gd name="connsiteY73" fmla="*/ 466725 h 1228725"/>
              <a:gd name="connsiteX74" fmla="*/ 1177925 w 4502150"/>
              <a:gd name="connsiteY74" fmla="*/ 428625 h 1228725"/>
              <a:gd name="connsiteX75" fmla="*/ 1047750 w 4502150"/>
              <a:gd name="connsiteY75" fmla="*/ 428625 h 1228725"/>
              <a:gd name="connsiteX76" fmla="*/ 1047750 w 4502150"/>
              <a:gd name="connsiteY76" fmla="*/ 419100 h 1228725"/>
              <a:gd name="connsiteX77" fmla="*/ 993775 w 4502150"/>
              <a:gd name="connsiteY77" fmla="*/ 419100 h 1228725"/>
              <a:gd name="connsiteX78" fmla="*/ 993775 w 4502150"/>
              <a:gd name="connsiteY78" fmla="*/ 403225 h 1228725"/>
              <a:gd name="connsiteX79" fmla="*/ 882650 w 4502150"/>
              <a:gd name="connsiteY79" fmla="*/ 403225 h 1228725"/>
              <a:gd name="connsiteX80" fmla="*/ 882650 w 4502150"/>
              <a:gd name="connsiteY80" fmla="*/ 403225 h 1228725"/>
              <a:gd name="connsiteX81" fmla="*/ 882650 w 4502150"/>
              <a:gd name="connsiteY81" fmla="*/ 381000 h 1228725"/>
              <a:gd name="connsiteX82" fmla="*/ 838200 w 4502150"/>
              <a:gd name="connsiteY82" fmla="*/ 381000 h 1228725"/>
              <a:gd name="connsiteX83" fmla="*/ 838200 w 4502150"/>
              <a:gd name="connsiteY83" fmla="*/ 365125 h 1228725"/>
              <a:gd name="connsiteX84" fmla="*/ 828675 w 4502150"/>
              <a:gd name="connsiteY84" fmla="*/ 365125 h 1228725"/>
              <a:gd name="connsiteX85" fmla="*/ 828675 w 4502150"/>
              <a:gd name="connsiteY85" fmla="*/ 365125 h 1228725"/>
              <a:gd name="connsiteX86" fmla="*/ 828675 w 4502150"/>
              <a:gd name="connsiteY86" fmla="*/ 336550 h 1228725"/>
              <a:gd name="connsiteX87" fmla="*/ 688975 w 4502150"/>
              <a:gd name="connsiteY87" fmla="*/ 336550 h 1228725"/>
              <a:gd name="connsiteX88" fmla="*/ 688975 w 4502150"/>
              <a:gd name="connsiteY88" fmla="*/ 336550 h 1228725"/>
              <a:gd name="connsiteX89" fmla="*/ 635000 w 4502150"/>
              <a:gd name="connsiteY89" fmla="*/ 336550 h 1228725"/>
              <a:gd name="connsiteX90" fmla="*/ 635000 w 4502150"/>
              <a:gd name="connsiteY90" fmla="*/ 311150 h 1228725"/>
              <a:gd name="connsiteX91" fmla="*/ 581025 w 4502150"/>
              <a:gd name="connsiteY91" fmla="*/ 311150 h 1228725"/>
              <a:gd name="connsiteX92" fmla="*/ 581025 w 4502150"/>
              <a:gd name="connsiteY92" fmla="*/ 311150 h 1228725"/>
              <a:gd name="connsiteX93" fmla="*/ 581025 w 4502150"/>
              <a:gd name="connsiteY93" fmla="*/ 285750 h 1228725"/>
              <a:gd name="connsiteX94" fmla="*/ 536575 w 4502150"/>
              <a:gd name="connsiteY94" fmla="*/ 285750 h 1228725"/>
              <a:gd name="connsiteX95" fmla="*/ 536575 w 4502150"/>
              <a:gd name="connsiteY95" fmla="*/ 276225 h 1228725"/>
              <a:gd name="connsiteX96" fmla="*/ 514350 w 4502150"/>
              <a:gd name="connsiteY96" fmla="*/ 276225 h 1228725"/>
              <a:gd name="connsiteX97" fmla="*/ 514350 w 4502150"/>
              <a:gd name="connsiteY97" fmla="*/ 276225 h 1228725"/>
              <a:gd name="connsiteX98" fmla="*/ 514350 w 4502150"/>
              <a:gd name="connsiteY98" fmla="*/ 250825 h 1228725"/>
              <a:gd name="connsiteX99" fmla="*/ 514350 w 4502150"/>
              <a:gd name="connsiteY99" fmla="*/ 250825 h 1228725"/>
              <a:gd name="connsiteX100" fmla="*/ 479425 w 4502150"/>
              <a:gd name="connsiteY100" fmla="*/ 250825 h 1228725"/>
              <a:gd name="connsiteX101" fmla="*/ 479425 w 4502150"/>
              <a:gd name="connsiteY101" fmla="*/ 215900 h 1228725"/>
              <a:gd name="connsiteX102" fmla="*/ 419100 w 4502150"/>
              <a:gd name="connsiteY102" fmla="*/ 215900 h 1228725"/>
              <a:gd name="connsiteX103" fmla="*/ 415925 w 4502150"/>
              <a:gd name="connsiteY103" fmla="*/ 206375 h 1228725"/>
              <a:gd name="connsiteX104" fmla="*/ 361950 w 4502150"/>
              <a:gd name="connsiteY104" fmla="*/ 206375 h 1228725"/>
              <a:gd name="connsiteX105" fmla="*/ 361950 w 4502150"/>
              <a:gd name="connsiteY105" fmla="*/ 177800 h 1228725"/>
              <a:gd name="connsiteX106" fmla="*/ 361950 w 4502150"/>
              <a:gd name="connsiteY106" fmla="*/ 177800 h 1228725"/>
              <a:gd name="connsiteX107" fmla="*/ 346075 w 4502150"/>
              <a:gd name="connsiteY107" fmla="*/ 161925 h 1228725"/>
              <a:gd name="connsiteX108" fmla="*/ 279400 w 4502150"/>
              <a:gd name="connsiteY108" fmla="*/ 161925 h 1228725"/>
              <a:gd name="connsiteX109" fmla="*/ 279400 w 4502150"/>
              <a:gd name="connsiteY109" fmla="*/ 123825 h 1228725"/>
              <a:gd name="connsiteX110" fmla="*/ 279400 w 4502150"/>
              <a:gd name="connsiteY110" fmla="*/ 123825 h 1228725"/>
              <a:gd name="connsiteX111" fmla="*/ 266700 w 4502150"/>
              <a:gd name="connsiteY111" fmla="*/ 111125 h 1228725"/>
              <a:gd name="connsiteX112" fmla="*/ 206375 w 4502150"/>
              <a:gd name="connsiteY112" fmla="*/ 111125 h 1228725"/>
              <a:gd name="connsiteX113" fmla="*/ 206375 w 4502150"/>
              <a:gd name="connsiteY113" fmla="*/ 66675 h 1228725"/>
              <a:gd name="connsiteX114" fmla="*/ 155575 w 4502150"/>
              <a:gd name="connsiteY114" fmla="*/ 66675 h 1228725"/>
              <a:gd name="connsiteX115" fmla="*/ 155575 w 4502150"/>
              <a:gd name="connsiteY115" fmla="*/ 34925 h 1228725"/>
              <a:gd name="connsiteX116" fmla="*/ 107950 w 4502150"/>
              <a:gd name="connsiteY116" fmla="*/ 34925 h 1228725"/>
              <a:gd name="connsiteX117" fmla="*/ 107950 w 4502150"/>
              <a:gd name="connsiteY117" fmla="*/ 15875 h 1228725"/>
              <a:gd name="connsiteX118" fmla="*/ 92075 w 4502150"/>
              <a:gd name="connsiteY118" fmla="*/ 15875 h 1228725"/>
              <a:gd name="connsiteX119" fmla="*/ 92075 w 4502150"/>
              <a:gd name="connsiteY119" fmla="*/ 0 h 1228725"/>
              <a:gd name="connsiteX120" fmla="*/ 0 w 4502150"/>
              <a:gd name="connsiteY120" fmla="*/ 0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4502150" h="1228725">
                <a:moveTo>
                  <a:pt x="4502150" y="1228725"/>
                </a:moveTo>
                <a:lnTo>
                  <a:pt x="4149725" y="1228725"/>
                </a:lnTo>
                <a:lnTo>
                  <a:pt x="4149725" y="1177925"/>
                </a:lnTo>
                <a:lnTo>
                  <a:pt x="3968750" y="1177925"/>
                </a:lnTo>
                <a:lnTo>
                  <a:pt x="3968750" y="1177925"/>
                </a:lnTo>
                <a:lnTo>
                  <a:pt x="3860800" y="1177925"/>
                </a:lnTo>
                <a:lnTo>
                  <a:pt x="3860800" y="1111250"/>
                </a:lnTo>
                <a:lnTo>
                  <a:pt x="3822700" y="1111250"/>
                </a:lnTo>
                <a:lnTo>
                  <a:pt x="3822700" y="1092200"/>
                </a:lnTo>
                <a:lnTo>
                  <a:pt x="3660775" y="1092200"/>
                </a:lnTo>
                <a:lnTo>
                  <a:pt x="3660775" y="1069975"/>
                </a:lnTo>
                <a:lnTo>
                  <a:pt x="3330575" y="1069975"/>
                </a:lnTo>
                <a:lnTo>
                  <a:pt x="3330575" y="1044575"/>
                </a:lnTo>
                <a:lnTo>
                  <a:pt x="3263900" y="1044575"/>
                </a:lnTo>
                <a:lnTo>
                  <a:pt x="3263900" y="1025525"/>
                </a:lnTo>
                <a:lnTo>
                  <a:pt x="3162300" y="1025525"/>
                </a:lnTo>
                <a:lnTo>
                  <a:pt x="3162300" y="990600"/>
                </a:lnTo>
                <a:lnTo>
                  <a:pt x="3124200" y="990600"/>
                </a:lnTo>
                <a:lnTo>
                  <a:pt x="3124200" y="984250"/>
                </a:lnTo>
                <a:lnTo>
                  <a:pt x="3028950" y="984250"/>
                </a:lnTo>
                <a:lnTo>
                  <a:pt x="3028950" y="962025"/>
                </a:lnTo>
                <a:lnTo>
                  <a:pt x="2949575" y="962025"/>
                </a:lnTo>
                <a:lnTo>
                  <a:pt x="2949575" y="942975"/>
                </a:lnTo>
                <a:lnTo>
                  <a:pt x="2841625" y="942975"/>
                </a:lnTo>
                <a:lnTo>
                  <a:pt x="2841625" y="930275"/>
                </a:lnTo>
                <a:lnTo>
                  <a:pt x="2730500" y="930275"/>
                </a:lnTo>
                <a:lnTo>
                  <a:pt x="2730500" y="930275"/>
                </a:lnTo>
                <a:lnTo>
                  <a:pt x="2714625" y="914400"/>
                </a:lnTo>
                <a:lnTo>
                  <a:pt x="2638425" y="914400"/>
                </a:lnTo>
                <a:lnTo>
                  <a:pt x="2638425" y="895350"/>
                </a:lnTo>
                <a:lnTo>
                  <a:pt x="2479675" y="895350"/>
                </a:lnTo>
                <a:lnTo>
                  <a:pt x="2479675" y="889000"/>
                </a:lnTo>
                <a:lnTo>
                  <a:pt x="2447925" y="889000"/>
                </a:lnTo>
                <a:lnTo>
                  <a:pt x="2447925" y="869950"/>
                </a:lnTo>
                <a:lnTo>
                  <a:pt x="2327275" y="869950"/>
                </a:lnTo>
                <a:lnTo>
                  <a:pt x="2336800" y="860425"/>
                </a:lnTo>
                <a:lnTo>
                  <a:pt x="2247900" y="860425"/>
                </a:lnTo>
                <a:lnTo>
                  <a:pt x="2247900" y="838200"/>
                </a:lnTo>
                <a:lnTo>
                  <a:pt x="2228850" y="838200"/>
                </a:lnTo>
                <a:lnTo>
                  <a:pt x="2228850" y="796925"/>
                </a:lnTo>
                <a:lnTo>
                  <a:pt x="2003425" y="796925"/>
                </a:lnTo>
                <a:lnTo>
                  <a:pt x="1984375" y="762000"/>
                </a:lnTo>
                <a:lnTo>
                  <a:pt x="1857375" y="762000"/>
                </a:lnTo>
                <a:lnTo>
                  <a:pt x="1857375" y="736600"/>
                </a:lnTo>
                <a:lnTo>
                  <a:pt x="1822450" y="736600"/>
                </a:lnTo>
                <a:lnTo>
                  <a:pt x="1822450" y="736600"/>
                </a:lnTo>
                <a:lnTo>
                  <a:pt x="1793875" y="736600"/>
                </a:lnTo>
                <a:lnTo>
                  <a:pt x="1793875" y="711200"/>
                </a:lnTo>
                <a:lnTo>
                  <a:pt x="1758950" y="711200"/>
                </a:lnTo>
                <a:lnTo>
                  <a:pt x="1711325" y="711200"/>
                </a:lnTo>
                <a:lnTo>
                  <a:pt x="1711325" y="688975"/>
                </a:lnTo>
                <a:lnTo>
                  <a:pt x="1685925" y="688975"/>
                </a:lnTo>
                <a:lnTo>
                  <a:pt x="1685925" y="650875"/>
                </a:lnTo>
                <a:lnTo>
                  <a:pt x="1647825" y="650875"/>
                </a:lnTo>
                <a:lnTo>
                  <a:pt x="1647825" y="650875"/>
                </a:lnTo>
                <a:lnTo>
                  <a:pt x="1625600" y="628650"/>
                </a:lnTo>
                <a:lnTo>
                  <a:pt x="1625600" y="615950"/>
                </a:lnTo>
                <a:lnTo>
                  <a:pt x="1571625" y="615950"/>
                </a:lnTo>
                <a:lnTo>
                  <a:pt x="1571625" y="603250"/>
                </a:lnTo>
                <a:lnTo>
                  <a:pt x="1539875" y="603250"/>
                </a:lnTo>
                <a:lnTo>
                  <a:pt x="1539875" y="581025"/>
                </a:lnTo>
                <a:lnTo>
                  <a:pt x="1495425" y="581025"/>
                </a:lnTo>
                <a:lnTo>
                  <a:pt x="1495425" y="561975"/>
                </a:lnTo>
                <a:lnTo>
                  <a:pt x="1474787" y="561975"/>
                </a:lnTo>
                <a:lnTo>
                  <a:pt x="1473200" y="549275"/>
                </a:lnTo>
                <a:lnTo>
                  <a:pt x="1425575" y="549275"/>
                </a:lnTo>
                <a:lnTo>
                  <a:pt x="1425575" y="536575"/>
                </a:lnTo>
                <a:lnTo>
                  <a:pt x="1374775" y="536575"/>
                </a:lnTo>
                <a:lnTo>
                  <a:pt x="1374775" y="501650"/>
                </a:lnTo>
                <a:lnTo>
                  <a:pt x="1343025" y="501650"/>
                </a:lnTo>
                <a:lnTo>
                  <a:pt x="1343025" y="488950"/>
                </a:lnTo>
                <a:lnTo>
                  <a:pt x="1317625" y="488950"/>
                </a:lnTo>
                <a:lnTo>
                  <a:pt x="1282700" y="469900"/>
                </a:lnTo>
                <a:lnTo>
                  <a:pt x="1181100" y="466725"/>
                </a:lnTo>
                <a:lnTo>
                  <a:pt x="1177925" y="428625"/>
                </a:lnTo>
                <a:lnTo>
                  <a:pt x="1047750" y="428625"/>
                </a:lnTo>
                <a:lnTo>
                  <a:pt x="1047750" y="419100"/>
                </a:lnTo>
                <a:lnTo>
                  <a:pt x="993775" y="419100"/>
                </a:lnTo>
                <a:lnTo>
                  <a:pt x="993775" y="403225"/>
                </a:lnTo>
                <a:lnTo>
                  <a:pt x="882650" y="403225"/>
                </a:lnTo>
                <a:lnTo>
                  <a:pt x="882650" y="403225"/>
                </a:lnTo>
                <a:lnTo>
                  <a:pt x="882650" y="381000"/>
                </a:lnTo>
                <a:lnTo>
                  <a:pt x="838200" y="381000"/>
                </a:lnTo>
                <a:lnTo>
                  <a:pt x="838200" y="365125"/>
                </a:lnTo>
                <a:lnTo>
                  <a:pt x="828675" y="365125"/>
                </a:lnTo>
                <a:lnTo>
                  <a:pt x="828675" y="365125"/>
                </a:lnTo>
                <a:lnTo>
                  <a:pt x="828675" y="336550"/>
                </a:lnTo>
                <a:lnTo>
                  <a:pt x="688975" y="336550"/>
                </a:lnTo>
                <a:lnTo>
                  <a:pt x="688975" y="336550"/>
                </a:lnTo>
                <a:lnTo>
                  <a:pt x="635000" y="336550"/>
                </a:lnTo>
                <a:lnTo>
                  <a:pt x="635000" y="311150"/>
                </a:lnTo>
                <a:lnTo>
                  <a:pt x="581025" y="311150"/>
                </a:lnTo>
                <a:lnTo>
                  <a:pt x="581025" y="311150"/>
                </a:lnTo>
                <a:lnTo>
                  <a:pt x="581025" y="285750"/>
                </a:lnTo>
                <a:lnTo>
                  <a:pt x="536575" y="285750"/>
                </a:lnTo>
                <a:lnTo>
                  <a:pt x="536575" y="276225"/>
                </a:lnTo>
                <a:lnTo>
                  <a:pt x="514350" y="276225"/>
                </a:lnTo>
                <a:lnTo>
                  <a:pt x="514350" y="276225"/>
                </a:lnTo>
                <a:lnTo>
                  <a:pt x="514350" y="250825"/>
                </a:lnTo>
                <a:lnTo>
                  <a:pt x="514350" y="250825"/>
                </a:lnTo>
                <a:lnTo>
                  <a:pt x="479425" y="250825"/>
                </a:lnTo>
                <a:lnTo>
                  <a:pt x="479425" y="215900"/>
                </a:lnTo>
                <a:lnTo>
                  <a:pt x="419100" y="215900"/>
                </a:lnTo>
                <a:lnTo>
                  <a:pt x="415925" y="206375"/>
                </a:lnTo>
                <a:lnTo>
                  <a:pt x="361950" y="206375"/>
                </a:lnTo>
                <a:lnTo>
                  <a:pt x="361950" y="177800"/>
                </a:lnTo>
                <a:lnTo>
                  <a:pt x="361950" y="177800"/>
                </a:lnTo>
                <a:lnTo>
                  <a:pt x="346075" y="161925"/>
                </a:lnTo>
                <a:lnTo>
                  <a:pt x="279400" y="161925"/>
                </a:lnTo>
                <a:lnTo>
                  <a:pt x="279400" y="123825"/>
                </a:lnTo>
                <a:lnTo>
                  <a:pt x="279400" y="123825"/>
                </a:lnTo>
                <a:lnTo>
                  <a:pt x="266700" y="111125"/>
                </a:lnTo>
                <a:lnTo>
                  <a:pt x="206375" y="111125"/>
                </a:lnTo>
                <a:lnTo>
                  <a:pt x="206375" y="66675"/>
                </a:lnTo>
                <a:lnTo>
                  <a:pt x="155575" y="66675"/>
                </a:lnTo>
                <a:lnTo>
                  <a:pt x="155575" y="34925"/>
                </a:lnTo>
                <a:lnTo>
                  <a:pt x="107950" y="34925"/>
                </a:lnTo>
                <a:lnTo>
                  <a:pt x="107950" y="15875"/>
                </a:lnTo>
                <a:lnTo>
                  <a:pt x="92075" y="15875"/>
                </a:lnTo>
                <a:lnTo>
                  <a:pt x="9207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Isosceles Triangle 95">
            <a:extLst>
              <a:ext uri="{FF2B5EF4-FFF2-40B4-BE49-F238E27FC236}">
                <a16:creationId xmlns:a16="http://schemas.microsoft.com/office/drawing/2014/main" id="{EB7D8F5D-FEE5-DA33-A7EC-DEF0CE9F5BB7}"/>
              </a:ext>
            </a:extLst>
          </p:cNvPr>
          <p:cNvSpPr/>
          <p:nvPr/>
        </p:nvSpPr>
        <p:spPr bwMode="auto">
          <a:xfrm>
            <a:off x="2277988" y="236033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Isosceles Triangle 96">
            <a:extLst>
              <a:ext uri="{FF2B5EF4-FFF2-40B4-BE49-F238E27FC236}">
                <a16:creationId xmlns:a16="http://schemas.microsoft.com/office/drawing/2014/main" id="{14CD3E16-3181-7E45-EABB-7BC20D1CC2EB}"/>
              </a:ext>
            </a:extLst>
          </p:cNvPr>
          <p:cNvSpPr/>
          <p:nvPr/>
        </p:nvSpPr>
        <p:spPr bwMode="auto">
          <a:xfrm>
            <a:off x="2433965" y="243857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Isosceles Triangle 97">
            <a:extLst>
              <a:ext uri="{FF2B5EF4-FFF2-40B4-BE49-F238E27FC236}">
                <a16:creationId xmlns:a16="http://schemas.microsoft.com/office/drawing/2014/main" id="{EF2A8D39-5611-ADAC-6775-29FDE0830386}"/>
              </a:ext>
            </a:extLst>
          </p:cNvPr>
          <p:cNvSpPr/>
          <p:nvPr/>
        </p:nvSpPr>
        <p:spPr bwMode="auto">
          <a:xfrm>
            <a:off x="2154611" y="229030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Isosceles Triangle 98">
            <a:extLst>
              <a:ext uri="{FF2B5EF4-FFF2-40B4-BE49-F238E27FC236}">
                <a16:creationId xmlns:a16="http://schemas.microsoft.com/office/drawing/2014/main" id="{D26B1D66-F0B2-D03E-AE6D-457AE44992E2}"/>
              </a:ext>
            </a:extLst>
          </p:cNvPr>
          <p:cNvSpPr/>
          <p:nvPr/>
        </p:nvSpPr>
        <p:spPr bwMode="auto">
          <a:xfrm>
            <a:off x="2019436" y="222906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Isosceles Triangle 99">
            <a:extLst>
              <a:ext uri="{FF2B5EF4-FFF2-40B4-BE49-F238E27FC236}">
                <a16:creationId xmlns:a16="http://schemas.microsoft.com/office/drawing/2014/main" id="{20EF2FA7-3C01-351E-AC11-6CF4E6D374E4}"/>
              </a:ext>
            </a:extLst>
          </p:cNvPr>
          <p:cNvSpPr/>
          <p:nvPr/>
        </p:nvSpPr>
        <p:spPr bwMode="auto">
          <a:xfrm>
            <a:off x="1892096" y="216840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Isosceles Triangle 100">
            <a:extLst>
              <a:ext uri="{FF2B5EF4-FFF2-40B4-BE49-F238E27FC236}">
                <a16:creationId xmlns:a16="http://schemas.microsoft.com/office/drawing/2014/main" id="{CC65AF83-C5AF-3F00-7990-C6988AD9D6FB}"/>
              </a:ext>
            </a:extLst>
          </p:cNvPr>
          <p:cNvSpPr/>
          <p:nvPr/>
        </p:nvSpPr>
        <p:spPr bwMode="auto">
          <a:xfrm>
            <a:off x="1883443" y="213320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Isosceles Triangle 101">
            <a:extLst>
              <a:ext uri="{FF2B5EF4-FFF2-40B4-BE49-F238E27FC236}">
                <a16:creationId xmlns:a16="http://schemas.microsoft.com/office/drawing/2014/main" id="{C0CCFB31-DA25-B5DF-DBCB-FB3D8BBFBAC0}"/>
              </a:ext>
            </a:extLst>
          </p:cNvPr>
          <p:cNvSpPr/>
          <p:nvPr/>
        </p:nvSpPr>
        <p:spPr bwMode="auto">
          <a:xfrm>
            <a:off x="1780352" y="207538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Isosceles Triangle 102">
            <a:extLst>
              <a:ext uri="{FF2B5EF4-FFF2-40B4-BE49-F238E27FC236}">
                <a16:creationId xmlns:a16="http://schemas.microsoft.com/office/drawing/2014/main" id="{AAE0A278-C648-FD34-F0AB-A423FDFC138E}"/>
              </a:ext>
            </a:extLst>
          </p:cNvPr>
          <p:cNvSpPr/>
          <p:nvPr/>
        </p:nvSpPr>
        <p:spPr bwMode="auto">
          <a:xfrm>
            <a:off x="1684954" y="200498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Isosceles Triangle 103">
            <a:extLst>
              <a:ext uri="{FF2B5EF4-FFF2-40B4-BE49-F238E27FC236}">
                <a16:creationId xmlns:a16="http://schemas.microsoft.com/office/drawing/2014/main" id="{F85E119C-37FE-F048-5F68-38ABCEFC6AF9}"/>
              </a:ext>
            </a:extLst>
          </p:cNvPr>
          <p:cNvSpPr/>
          <p:nvPr/>
        </p:nvSpPr>
        <p:spPr bwMode="auto">
          <a:xfrm>
            <a:off x="1607355" y="195363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Isosceles Triangle 104">
            <a:extLst>
              <a:ext uri="{FF2B5EF4-FFF2-40B4-BE49-F238E27FC236}">
                <a16:creationId xmlns:a16="http://schemas.microsoft.com/office/drawing/2014/main" id="{C0D95711-D969-450D-13B0-43AB78F9ACBF}"/>
              </a:ext>
            </a:extLst>
          </p:cNvPr>
          <p:cNvSpPr/>
          <p:nvPr/>
        </p:nvSpPr>
        <p:spPr bwMode="auto">
          <a:xfrm>
            <a:off x="1487546" y="181913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Isosceles Triangle 105">
            <a:extLst>
              <a:ext uri="{FF2B5EF4-FFF2-40B4-BE49-F238E27FC236}">
                <a16:creationId xmlns:a16="http://schemas.microsoft.com/office/drawing/2014/main" id="{40EBD593-5039-99D9-7FD8-4F7AF056ADC5}"/>
              </a:ext>
            </a:extLst>
          </p:cNvPr>
          <p:cNvSpPr/>
          <p:nvPr/>
        </p:nvSpPr>
        <p:spPr bwMode="auto">
          <a:xfrm>
            <a:off x="2602044" y="246262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Isosceles Triangle 106">
            <a:extLst>
              <a:ext uri="{FF2B5EF4-FFF2-40B4-BE49-F238E27FC236}">
                <a16:creationId xmlns:a16="http://schemas.microsoft.com/office/drawing/2014/main" id="{58840D21-C2C6-8241-2041-D44BE34D47A8}"/>
              </a:ext>
            </a:extLst>
          </p:cNvPr>
          <p:cNvSpPr/>
          <p:nvPr/>
        </p:nvSpPr>
        <p:spPr bwMode="auto">
          <a:xfrm>
            <a:off x="2835853" y="249782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Isosceles Triangle 107">
            <a:extLst>
              <a:ext uri="{FF2B5EF4-FFF2-40B4-BE49-F238E27FC236}">
                <a16:creationId xmlns:a16="http://schemas.microsoft.com/office/drawing/2014/main" id="{F0370EB8-148C-9FA0-5A12-F231E6530C0D}"/>
              </a:ext>
            </a:extLst>
          </p:cNvPr>
          <p:cNvSpPr/>
          <p:nvPr/>
        </p:nvSpPr>
        <p:spPr bwMode="auto">
          <a:xfrm>
            <a:off x="2884935" y="251073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Isosceles Triangle 108">
            <a:extLst>
              <a:ext uri="{FF2B5EF4-FFF2-40B4-BE49-F238E27FC236}">
                <a16:creationId xmlns:a16="http://schemas.microsoft.com/office/drawing/2014/main" id="{7863ADC4-289A-4EA4-6A19-F6CAAA6EA88A}"/>
              </a:ext>
            </a:extLst>
          </p:cNvPr>
          <p:cNvSpPr/>
          <p:nvPr/>
        </p:nvSpPr>
        <p:spPr bwMode="auto">
          <a:xfrm>
            <a:off x="3020632" y="2533025"/>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Isosceles Triangle 109">
            <a:extLst>
              <a:ext uri="{FF2B5EF4-FFF2-40B4-BE49-F238E27FC236}">
                <a16:creationId xmlns:a16="http://schemas.microsoft.com/office/drawing/2014/main" id="{6AC4541B-BCE2-8746-495E-CC649CE79D0A}"/>
              </a:ext>
            </a:extLst>
          </p:cNvPr>
          <p:cNvSpPr/>
          <p:nvPr/>
        </p:nvSpPr>
        <p:spPr bwMode="auto">
          <a:xfrm>
            <a:off x="3053648" y="254512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Isosceles Triangle 110">
            <a:extLst>
              <a:ext uri="{FF2B5EF4-FFF2-40B4-BE49-F238E27FC236}">
                <a16:creationId xmlns:a16="http://schemas.microsoft.com/office/drawing/2014/main" id="{820DACC5-BF68-6214-34FF-71B96AA42CBF}"/>
              </a:ext>
            </a:extLst>
          </p:cNvPr>
          <p:cNvSpPr/>
          <p:nvPr/>
        </p:nvSpPr>
        <p:spPr bwMode="auto">
          <a:xfrm>
            <a:off x="3244088" y="261187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Isosceles Triangle 111">
            <a:extLst>
              <a:ext uri="{FF2B5EF4-FFF2-40B4-BE49-F238E27FC236}">
                <a16:creationId xmlns:a16="http://schemas.microsoft.com/office/drawing/2014/main" id="{9D612E1A-975F-1665-A48C-7DE41AF273C7}"/>
              </a:ext>
            </a:extLst>
          </p:cNvPr>
          <p:cNvSpPr/>
          <p:nvPr/>
        </p:nvSpPr>
        <p:spPr bwMode="auto">
          <a:xfrm>
            <a:off x="3404078" y="268391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Isosceles Triangle 112">
            <a:extLst>
              <a:ext uri="{FF2B5EF4-FFF2-40B4-BE49-F238E27FC236}">
                <a16:creationId xmlns:a16="http://schemas.microsoft.com/office/drawing/2014/main" id="{93A20340-FBF5-10C7-E9F4-742B80868B10}"/>
              </a:ext>
            </a:extLst>
          </p:cNvPr>
          <p:cNvSpPr/>
          <p:nvPr/>
        </p:nvSpPr>
        <p:spPr bwMode="auto">
          <a:xfrm>
            <a:off x="3596524" y="275996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Isosceles Triangle 113">
            <a:extLst>
              <a:ext uri="{FF2B5EF4-FFF2-40B4-BE49-F238E27FC236}">
                <a16:creationId xmlns:a16="http://schemas.microsoft.com/office/drawing/2014/main" id="{F65E9FF3-EAA6-5105-AD55-1D7A7C27DD16}"/>
              </a:ext>
            </a:extLst>
          </p:cNvPr>
          <p:cNvSpPr/>
          <p:nvPr/>
        </p:nvSpPr>
        <p:spPr bwMode="auto">
          <a:xfrm>
            <a:off x="3667207" y="278661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Isosceles Triangle 114">
            <a:extLst>
              <a:ext uri="{FF2B5EF4-FFF2-40B4-BE49-F238E27FC236}">
                <a16:creationId xmlns:a16="http://schemas.microsoft.com/office/drawing/2014/main" id="{95835370-408A-1BC0-1860-2211E85F60FB}"/>
              </a:ext>
            </a:extLst>
          </p:cNvPr>
          <p:cNvSpPr/>
          <p:nvPr/>
        </p:nvSpPr>
        <p:spPr bwMode="auto">
          <a:xfrm>
            <a:off x="3764121" y="281039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Isosceles Triangle 115">
            <a:extLst>
              <a:ext uri="{FF2B5EF4-FFF2-40B4-BE49-F238E27FC236}">
                <a16:creationId xmlns:a16="http://schemas.microsoft.com/office/drawing/2014/main" id="{3F4A2A91-0AF1-B364-07D7-7D6F8F554F2C}"/>
              </a:ext>
            </a:extLst>
          </p:cNvPr>
          <p:cNvSpPr/>
          <p:nvPr/>
        </p:nvSpPr>
        <p:spPr bwMode="auto">
          <a:xfrm>
            <a:off x="3866654" y="2845554"/>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Isosceles Triangle 116">
            <a:extLst>
              <a:ext uri="{FF2B5EF4-FFF2-40B4-BE49-F238E27FC236}">
                <a16:creationId xmlns:a16="http://schemas.microsoft.com/office/drawing/2014/main" id="{5F53D989-3F9A-64A0-A313-87B41D257C83}"/>
              </a:ext>
            </a:extLst>
          </p:cNvPr>
          <p:cNvSpPr/>
          <p:nvPr/>
        </p:nvSpPr>
        <p:spPr bwMode="auto">
          <a:xfrm>
            <a:off x="3971852" y="286776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Isosceles Triangle 117">
            <a:extLst>
              <a:ext uri="{FF2B5EF4-FFF2-40B4-BE49-F238E27FC236}">
                <a16:creationId xmlns:a16="http://schemas.microsoft.com/office/drawing/2014/main" id="{BC15417F-A5EC-0476-58F4-46D924C29264}"/>
              </a:ext>
            </a:extLst>
          </p:cNvPr>
          <p:cNvSpPr/>
          <p:nvPr/>
        </p:nvSpPr>
        <p:spPr bwMode="auto">
          <a:xfrm>
            <a:off x="4230607" y="288819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Isosceles Triangle 118">
            <a:extLst>
              <a:ext uri="{FF2B5EF4-FFF2-40B4-BE49-F238E27FC236}">
                <a16:creationId xmlns:a16="http://schemas.microsoft.com/office/drawing/2014/main" id="{CBE579FD-02E5-822E-4C83-D63BD2A15066}"/>
              </a:ext>
            </a:extLst>
          </p:cNvPr>
          <p:cNvSpPr/>
          <p:nvPr/>
        </p:nvSpPr>
        <p:spPr bwMode="auto">
          <a:xfrm>
            <a:off x="4311615" y="291567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Isosceles Triangle 119">
            <a:extLst>
              <a:ext uri="{FF2B5EF4-FFF2-40B4-BE49-F238E27FC236}">
                <a16:creationId xmlns:a16="http://schemas.microsoft.com/office/drawing/2014/main" id="{7728DAD6-37B3-C042-4551-162FDEC0D013}"/>
              </a:ext>
            </a:extLst>
          </p:cNvPr>
          <p:cNvSpPr/>
          <p:nvPr/>
        </p:nvSpPr>
        <p:spPr bwMode="auto">
          <a:xfrm>
            <a:off x="4621764" y="296734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Isosceles Triangle 120">
            <a:extLst>
              <a:ext uri="{FF2B5EF4-FFF2-40B4-BE49-F238E27FC236}">
                <a16:creationId xmlns:a16="http://schemas.microsoft.com/office/drawing/2014/main" id="{1A599592-945F-BE9F-ACD6-B69EE8CE579E}"/>
              </a:ext>
            </a:extLst>
          </p:cNvPr>
          <p:cNvSpPr/>
          <p:nvPr/>
        </p:nvSpPr>
        <p:spPr bwMode="auto">
          <a:xfrm>
            <a:off x="4713503" y="297470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Isosceles Triangle 121">
            <a:extLst>
              <a:ext uri="{FF2B5EF4-FFF2-40B4-BE49-F238E27FC236}">
                <a16:creationId xmlns:a16="http://schemas.microsoft.com/office/drawing/2014/main" id="{A47C1306-05C1-96EB-61DA-2F0ED44F39AA}"/>
              </a:ext>
            </a:extLst>
          </p:cNvPr>
          <p:cNvSpPr/>
          <p:nvPr/>
        </p:nvSpPr>
        <p:spPr bwMode="auto">
          <a:xfrm>
            <a:off x="4839278" y="300584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Isosceles Triangle 122">
            <a:extLst>
              <a:ext uri="{FF2B5EF4-FFF2-40B4-BE49-F238E27FC236}">
                <a16:creationId xmlns:a16="http://schemas.microsoft.com/office/drawing/2014/main" id="{AA4BFC83-B4D9-D98E-26C3-FD14C411809E}"/>
              </a:ext>
            </a:extLst>
          </p:cNvPr>
          <p:cNvSpPr/>
          <p:nvPr/>
        </p:nvSpPr>
        <p:spPr bwMode="auto">
          <a:xfrm>
            <a:off x="5003275" y="305727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Isosceles Triangle 123">
            <a:extLst>
              <a:ext uri="{FF2B5EF4-FFF2-40B4-BE49-F238E27FC236}">
                <a16:creationId xmlns:a16="http://schemas.microsoft.com/office/drawing/2014/main" id="{BFA41FDA-97A4-CC84-0236-48214D97292F}"/>
              </a:ext>
            </a:extLst>
          </p:cNvPr>
          <p:cNvSpPr/>
          <p:nvPr/>
        </p:nvSpPr>
        <p:spPr bwMode="auto">
          <a:xfrm>
            <a:off x="5029718" y="305549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Isosceles Triangle 124">
            <a:extLst>
              <a:ext uri="{FF2B5EF4-FFF2-40B4-BE49-F238E27FC236}">
                <a16:creationId xmlns:a16="http://schemas.microsoft.com/office/drawing/2014/main" id="{3AAF9CF8-1CEC-DCDE-A99A-BC1FED51D1AC}"/>
              </a:ext>
            </a:extLst>
          </p:cNvPr>
          <p:cNvSpPr/>
          <p:nvPr/>
        </p:nvSpPr>
        <p:spPr bwMode="auto">
          <a:xfrm>
            <a:off x="5062296" y="305549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Isosceles Triangle 125">
            <a:extLst>
              <a:ext uri="{FF2B5EF4-FFF2-40B4-BE49-F238E27FC236}">
                <a16:creationId xmlns:a16="http://schemas.microsoft.com/office/drawing/2014/main" id="{1CD421D8-2C29-D604-3679-741733C13153}"/>
              </a:ext>
            </a:extLst>
          </p:cNvPr>
          <p:cNvSpPr/>
          <p:nvPr/>
        </p:nvSpPr>
        <p:spPr bwMode="auto">
          <a:xfrm>
            <a:off x="5093588" y="305549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Isosceles Triangle 126">
            <a:extLst>
              <a:ext uri="{FF2B5EF4-FFF2-40B4-BE49-F238E27FC236}">
                <a16:creationId xmlns:a16="http://schemas.microsoft.com/office/drawing/2014/main" id="{2AEAA34D-0696-16AA-8FCC-EE9A629E8E43}"/>
              </a:ext>
            </a:extLst>
          </p:cNvPr>
          <p:cNvSpPr/>
          <p:nvPr/>
        </p:nvSpPr>
        <p:spPr bwMode="auto">
          <a:xfrm>
            <a:off x="5118248" y="305549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Isosceles Triangle 127">
            <a:extLst>
              <a:ext uri="{FF2B5EF4-FFF2-40B4-BE49-F238E27FC236}">
                <a16:creationId xmlns:a16="http://schemas.microsoft.com/office/drawing/2014/main" id="{D72519D9-E5D7-05A4-F052-8FA4CE3B4991}"/>
              </a:ext>
            </a:extLst>
          </p:cNvPr>
          <p:cNvSpPr/>
          <p:nvPr/>
        </p:nvSpPr>
        <p:spPr bwMode="auto">
          <a:xfrm>
            <a:off x="5164271" y="308335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Isosceles Triangle 128">
            <a:extLst>
              <a:ext uri="{FF2B5EF4-FFF2-40B4-BE49-F238E27FC236}">
                <a16:creationId xmlns:a16="http://schemas.microsoft.com/office/drawing/2014/main" id="{8F372031-ADD0-D0A0-99F2-69CEF4544821}"/>
              </a:ext>
            </a:extLst>
          </p:cNvPr>
          <p:cNvSpPr/>
          <p:nvPr/>
        </p:nvSpPr>
        <p:spPr bwMode="auto">
          <a:xfrm>
            <a:off x="5189753" y="308334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Isosceles Triangle 129">
            <a:extLst>
              <a:ext uri="{FF2B5EF4-FFF2-40B4-BE49-F238E27FC236}">
                <a16:creationId xmlns:a16="http://schemas.microsoft.com/office/drawing/2014/main" id="{79426D90-ECE5-0F9F-48F9-513EF3C5E9FF}"/>
              </a:ext>
            </a:extLst>
          </p:cNvPr>
          <p:cNvSpPr/>
          <p:nvPr/>
        </p:nvSpPr>
        <p:spPr bwMode="auto">
          <a:xfrm>
            <a:off x="5240316" y="308334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Isosceles Triangle 130">
            <a:extLst>
              <a:ext uri="{FF2B5EF4-FFF2-40B4-BE49-F238E27FC236}">
                <a16:creationId xmlns:a16="http://schemas.microsoft.com/office/drawing/2014/main" id="{CDE33587-B827-522B-746F-91B6A027B0F8}"/>
              </a:ext>
            </a:extLst>
          </p:cNvPr>
          <p:cNvSpPr/>
          <p:nvPr/>
        </p:nvSpPr>
        <p:spPr bwMode="auto">
          <a:xfrm>
            <a:off x="5265798" y="308334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Isosceles Triangle 131">
            <a:extLst>
              <a:ext uri="{FF2B5EF4-FFF2-40B4-BE49-F238E27FC236}">
                <a16:creationId xmlns:a16="http://schemas.microsoft.com/office/drawing/2014/main" id="{D4A3BCAC-8CBB-7763-F273-F9C53DF762C3}"/>
              </a:ext>
            </a:extLst>
          </p:cNvPr>
          <p:cNvSpPr/>
          <p:nvPr/>
        </p:nvSpPr>
        <p:spPr bwMode="auto">
          <a:xfrm>
            <a:off x="5316606" y="312780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Isosceles Triangle 132">
            <a:extLst>
              <a:ext uri="{FF2B5EF4-FFF2-40B4-BE49-F238E27FC236}">
                <a16:creationId xmlns:a16="http://schemas.microsoft.com/office/drawing/2014/main" id="{C106E514-CE8E-93C9-37DE-43A6B20D27EE}"/>
              </a:ext>
            </a:extLst>
          </p:cNvPr>
          <p:cNvSpPr/>
          <p:nvPr/>
        </p:nvSpPr>
        <p:spPr bwMode="auto">
          <a:xfrm>
            <a:off x="5364631" y="313257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Isosceles Triangle 133">
            <a:extLst>
              <a:ext uri="{FF2B5EF4-FFF2-40B4-BE49-F238E27FC236}">
                <a16:creationId xmlns:a16="http://schemas.microsoft.com/office/drawing/2014/main" id="{7FB29140-0EEB-252D-AC8C-A84D0D0FE283}"/>
              </a:ext>
            </a:extLst>
          </p:cNvPr>
          <p:cNvSpPr/>
          <p:nvPr/>
        </p:nvSpPr>
        <p:spPr bwMode="auto">
          <a:xfrm>
            <a:off x="5405512" y="313257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Isosceles Triangle 134">
            <a:extLst>
              <a:ext uri="{FF2B5EF4-FFF2-40B4-BE49-F238E27FC236}">
                <a16:creationId xmlns:a16="http://schemas.microsoft.com/office/drawing/2014/main" id="{68ACFCB5-8BDD-E2FE-5EDE-70CE42BD3153}"/>
              </a:ext>
            </a:extLst>
          </p:cNvPr>
          <p:cNvSpPr/>
          <p:nvPr/>
        </p:nvSpPr>
        <p:spPr bwMode="auto">
          <a:xfrm>
            <a:off x="5465769" y="315040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Isosceles Triangle 135">
            <a:extLst>
              <a:ext uri="{FF2B5EF4-FFF2-40B4-BE49-F238E27FC236}">
                <a16:creationId xmlns:a16="http://schemas.microsoft.com/office/drawing/2014/main" id="{AFDB713E-D597-3E3C-2591-ECA8ED3A8A34}"/>
              </a:ext>
            </a:extLst>
          </p:cNvPr>
          <p:cNvSpPr/>
          <p:nvPr/>
        </p:nvSpPr>
        <p:spPr bwMode="auto">
          <a:xfrm>
            <a:off x="5489212" y="314946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Isosceles Triangle 136">
            <a:extLst>
              <a:ext uri="{FF2B5EF4-FFF2-40B4-BE49-F238E27FC236}">
                <a16:creationId xmlns:a16="http://schemas.microsoft.com/office/drawing/2014/main" id="{F90BAE09-62B0-0F32-6F31-47E1089CEA82}"/>
              </a:ext>
            </a:extLst>
          </p:cNvPr>
          <p:cNvSpPr/>
          <p:nvPr/>
        </p:nvSpPr>
        <p:spPr bwMode="auto">
          <a:xfrm>
            <a:off x="5510712" y="314946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Isosceles Triangle 137">
            <a:extLst>
              <a:ext uri="{FF2B5EF4-FFF2-40B4-BE49-F238E27FC236}">
                <a16:creationId xmlns:a16="http://schemas.microsoft.com/office/drawing/2014/main" id="{DF7DBBF2-901F-DB2D-FC01-8D9F370DE98D}"/>
              </a:ext>
            </a:extLst>
          </p:cNvPr>
          <p:cNvSpPr/>
          <p:nvPr/>
        </p:nvSpPr>
        <p:spPr bwMode="auto">
          <a:xfrm>
            <a:off x="5539092" y="314946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Isosceles Triangle 138">
            <a:extLst>
              <a:ext uri="{FF2B5EF4-FFF2-40B4-BE49-F238E27FC236}">
                <a16:creationId xmlns:a16="http://schemas.microsoft.com/office/drawing/2014/main" id="{6FA7AA60-D70B-8737-D3AE-3E193FC1D92C}"/>
              </a:ext>
            </a:extLst>
          </p:cNvPr>
          <p:cNvSpPr/>
          <p:nvPr/>
        </p:nvSpPr>
        <p:spPr bwMode="auto">
          <a:xfrm>
            <a:off x="5603618" y="324218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Isosceles Triangle 139">
            <a:extLst>
              <a:ext uri="{FF2B5EF4-FFF2-40B4-BE49-F238E27FC236}">
                <a16:creationId xmlns:a16="http://schemas.microsoft.com/office/drawing/2014/main" id="{00A98368-FC41-5084-667C-102D9FEF7F43}"/>
              </a:ext>
            </a:extLst>
          </p:cNvPr>
          <p:cNvSpPr/>
          <p:nvPr/>
        </p:nvSpPr>
        <p:spPr bwMode="auto">
          <a:xfrm>
            <a:off x="5638133" y="324297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Isosceles Triangle 140">
            <a:extLst>
              <a:ext uri="{FF2B5EF4-FFF2-40B4-BE49-F238E27FC236}">
                <a16:creationId xmlns:a16="http://schemas.microsoft.com/office/drawing/2014/main" id="{51A1964C-0422-BF88-1A88-32CC0786C15D}"/>
              </a:ext>
            </a:extLst>
          </p:cNvPr>
          <p:cNvSpPr/>
          <p:nvPr/>
        </p:nvSpPr>
        <p:spPr bwMode="auto">
          <a:xfrm>
            <a:off x="5672648" y="324102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Isosceles Triangle 141">
            <a:extLst>
              <a:ext uri="{FF2B5EF4-FFF2-40B4-BE49-F238E27FC236}">
                <a16:creationId xmlns:a16="http://schemas.microsoft.com/office/drawing/2014/main" id="{184B9C93-6A50-5B3A-03ED-F5A5686BE86D}"/>
              </a:ext>
            </a:extLst>
          </p:cNvPr>
          <p:cNvSpPr/>
          <p:nvPr/>
        </p:nvSpPr>
        <p:spPr bwMode="auto">
          <a:xfrm>
            <a:off x="5687291" y="3328155"/>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Isosceles Triangle 142">
            <a:extLst>
              <a:ext uri="{FF2B5EF4-FFF2-40B4-BE49-F238E27FC236}">
                <a16:creationId xmlns:a16="http://schemas.microsoft.com/office/drawing/2014/main" id="{7B3D7953-577B-0887-EC0E-4AE5F3DEE261}"/>
              </a:ext>
            </a:extLst>
          </p:cNvPr>
          <p:cNvSpPr/>
          <p:nvPr/>
        </p:nvSpPr>
        <p:spPr bwMode="auto">
          <a:xfrm>
            <a:off x="5719910" y="332815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Isosceles Triangle 143">
            <a:extLst>
              <a:ext uri="{FF2B5EF4-FFF2-40B4-BE49-F238E27FC236}">
                <a16:creationId xmlns:a16="http://schemas.microsoft.com/office/drawing/2014/main" id="{677E1C9F-C261-93C1-36CF-C135810DB0D9}"/>
              </a:ext>
            </a:extLst>
          </p:cNvPr>
          <p:cNvSpPr/>
          <p:nvPr/>
        </p:nvSpPr>
        <p:spPr bwMode="auto">
          <a:xfrm>
            <a:off x="5767222" y="332751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Isosceles Triangle 144">
            <a:extLst>
              <a:ext uri="{FF2B5EF4-FFF2-40B4-BE49-F238E27FC236}">
                <a16:creationId xmlns:a16="http://schemas.microsoft.com/office/drawing/2014/main" id="{12C52B3C-1461-2DFB-07BC-C8CDEF43D667}"/>
              </a:ext>
            </a:extLst>
          </p:cNvPr>
          <p:cNvSpPr/>
          <p:nvPr/>
        </p:nvSpPr>
        <p:spPr bwMode="auto">
          <a:xfrm>
            <a:off x="5827005" y="332708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Isosceles Triangle 145">
            <a:extLst>
              <a:ext uri="{FF2B5EF4-FFF2-40B4-BE49-F238E27FC236}">
                <a16:creationId xmlns:a16="http://schemas.microsoft.com/office/drawing/2014/main" id="{8E0955B7-CFA7-4679-6CC1-7EF4663DE6E2}"/>
              </a:ext>
            </a:extLst>
          </p:cNvPr>
          <p:cNvSpPr/>
          <p:nvPr/>
        </p:nvSpPr>
        <p:spPr bwMode="auto">
          <a:xfrm>
            <a:off x="5863623" y="332708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1B3ECA65-21FA-CF2F-AB54-F93140D5B8B9}"/>
              </a:ext>
            </a:extLst>
          </p:cNvPr>
          <p:cNvSpPr/>
          <p:nvPr/>
        </p:nvSpPr>
        <p:spPr bwMode="auto">
          <a:xfrm>
            <a:off x="4228175" y="268803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53B08345-6004-1712-AE2A-94D177551164}"/>
              </a:ext>
            </a:extLst>
          </p:cNvPr>
          <p:cNvSpPr/>
          <p:nvPr/>
        </p:nvSpPr>
        <p:spPr bwMode="auto">
          <a:xfrm>
            <a:off x="3946958" y="264843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61313BA0-29AC-73A2-53EF-220CFF4796D8}"/>
              </a:ext>
            </a:extLst>
          </p:cNvPr>
          <p:cNvSpPr/>
          <p:nvPr/>
        </p:nvSpPr>
        <p:spPr bwMode="auto">
          <a:xfrm>
            <a:off x="3849998" y="26341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C9846249-1AFE-7631-7F7A-610F3343511A}"/>
              </a:ext>
            </a:extLst>
          </p:cNvPr>
          <p:cNvSpPr/>
          <p:nvPr/>
        </p:nvSpPr>
        <p:spPr bwMode="auto">
          <a:xfrm>
            <a:off x="3824167" y="263294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56F077C0-6A4C-5500-C20D-3CACF9CCB04E}"/>
              </a:ext>
            </a:extLst>
          </p:cNvPr>
          <p:cNvSpPr/>
          <p:nvPr/>
        </p:nvSpPr>
        <p:spPr bwMode="auto">
          <a:xfrm>
            <a:off x="3779518" y="262740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6BD47F2E-2077-15D3-9453-3557685F24F6}"/>
              </a:ext>
            </a:extLst>
          </p:cNvPr>
          <p:cNvSpPr/>
          <p:nvPr/>
        </p:nvSpPr>
        <p:spPr bwMode="auto">
          <a:xfrm>
            <a:off x="3719091" y="261585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8FA22E81-4C01-647F-21F8-60C1FDA09980}"/>
              </a:ext>
            </a:extLst>
          </p:cNvPr>
          <p:cNvSpPr/>
          <p:nvPr/>
        </p:nvSpPr>
        <p:spPr bwMode="auto">
          <a:xfrm>
            <a:off x="3678741" y="2614948"/>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F678CEBC-2065-ABC6-3577-648C1C5BDF30}"/>
              </a:ext>
            </a:extLst>
          </p:cNvPr>
          <p:cNvSpPr/>
          <p:nvPr/>
        </p:nvSpPr>
        <p:spPr bwMode="auto">
          <a:xfrm>
            <a:off x="3466552" y="253563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3F8DD920-6171-40F8-6221-34019F0F093B}"/>
              </a:ext>
            </a:extLst>
          </p:cNvPr>
          <p:cNvSpPr/>
          <p:nvPr/>
        </p:nvSpPr>
        <p:spPr bwMode="auto">
          <a:xfrm>
            <a:off x="3417729" y="252824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339257B8-F446-BA13-5708-74CAEF438788}"/>
              </a:ext>
            </a:extLst>
          </p:cNvPr>
          <p:cNvSpPr/>
          <p:nvPr/>
        </p:nvSpPr>
        <p:spPr bwMode="auto">
          <a:xfrm>
            <a:off x="3232950" y="250535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F08705EA-BE5A-442A-C3C9-D5635877722E}"/>
              </a:ext>
            </a:extLst>
          </p:cNvPr>
          <p:cNvSpPr/>
          <p:nvPr/>
        </p:nvSpPr>
        <p:spPr bwMode="auto">
          <a:xfrm>
            <a:off x="3098844" y="244738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2FA82B06-DC5A-0C61-7B99-05EF7A0DC96D}"/>
              </a:ext>
            </a:extLst>
          </p:cNvPr>
          <p:cNvSpPr/>
          <p:nvPr/>
        </p:nvSpPr>
        <p:spPr bwMode="auto">
          <a:xfrm>
            <a:off x="3069219" y="2438238"/>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30E25C23-6EA3-7A48-34D8-36F0CB7C0B0B}"/>
              </a:ext>
            </a:extLst>
          </p:cNvPr>
          <p:cNvSpPr/>
          <p:nvPr/>
        </p:nvSpPr>
        <p:spPr bwMode="auto">
          <a:xfrm>
            <a:off x="2728794" y="227731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1830CEEC-5496-09B7-C4F0-7DE07B33BC22}"/>
              </a:ext>
            </a:extLst>
          </p:cNvPr>
          <p:cNvSpPr/>
          <p:nvPr/>
        </p:nvSpPr>
        <p:spPr bwMode="auto">
          <a:xfrm>
            <a:off x="2545482" y="221569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648A66BD-FB0D-3B30-6ED9-336A6DD01B48}"/>
              </a:ext>
            </a:extLst>
          </p:cNvPr>
          <p:cNvSpPr/>
          <p:nvPr/>
        </p:nvSpPr>
        <p:spPr bwMode="auto">
          <a:xfrm>
            <a:off x="2535208" y="219455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A4122157-C0FD-03E4-28C5-464F29170AD2}"/>
              </a:ext>
            </a:extLst>
          </p:cNvPr>
          <p:cNvSpPr/>
          <p:nvPr/>
        </p:nvSpPr>
        <p:spPr bwMode="auto">
          <a:xfrm>
            <a:off x="2389276" y="216977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F7C4DC3D-0D54-2DB0-AF4C-E9EDAC7D940D}"/>
              </a:ext>
            </a:extLst>
          </p:cNvPr>
          <p:cNvSpPr/>
          <p:nvPr/>
        </p:nvSpPr>
        <p:spPr bwMode="auto">
          <a:xfrm>
            <a:off x="2355505" y="216250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CE3CF40A-42D7-8A0E-D404-10AB0B292997}"/>
              </a:ext>
            </a:extLst>
          </p:cNvPr>
          <p:cNvSpPr/>
          <p:nvPr/>
        </p:nvSpPr>
        <p:spPr bwMode="auto">
          <a:xfrm>
            <a:off x="2111752" y="208789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AE0DCBB5-70AB-836D-C248-DBAB59E2EB97}"/>
              </a:ext>
            </a:extLst>
          </p:cNvPr>
          <p:cNvSpPr/>
          <p:nvPr/>
        </p:nvSpPr>
        <p:spPr bwMode="auto">
          <a:xfrm>
            <a:off x="2075748" y="208106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2E1436E9-C04B-A3E1-3D05-3F96FEA13223}"/>
              </a:ext>
            </a:extLst>
          </p:cNvPr>
          <p:cNvSpPr/>
          <p:nvPr/>
        </p:nvSpPr>
        <p:spPr bwMode="auto">
          <a:xfrm>
            <a:off x="1967393" y="204881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C6FB15E6-EDBA-AE31-58C7-F998B295998A}"/>
              </a:ext>
            </a:extLst>
          </p:cNvPr>
          <p:cNvSpPr/>
          <p:nvPr/>
        </p:nvSpPr>
        <p:spPr bwMode="auto">
          <a:xfrm>
            <a:off x="1938818" y="205922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621E46B7-1DF0-37EC-D532-0E8CF08B1A4E}"/>
              </a:ext>
            </a:extLst>
          </p:cNvPr>
          <p:cNvSpPr/>
          <p:nvPr/>
        </p:nvSpPr>
        <p:spPr bwMode="auto">
          <a:xfrm>
            <a:off x="1800936" y="197595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7A1CC1C5-100E-9059-BA01-AE3E5C7F0974}"/>
              </a:ext>
            </a:extLst>
          </p:cNvPr>
          <p:cNvSpPr/>
          <p:nvPr/>
        </p:nvSpPr>
        <p:spPr bwMode="auto">
          <a:xfrm>
            <a:off x="1760999" y="196056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B4537E33-9800-FACF-4CF7-EC731AD6D826}"/>
              </a:ext>
            </a:extLst>
          </p:cNvPr>
          <p:cNvSpPr/>
          <p:nvPr/>
        </p:nvSpPr>
        <p:spPr bwMode="auto">
          <a:xfrm>
            <a:off x="1681705" y="189429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97473502-7A35-2642-385E-5C2BD224E24C}"/>
              </a:ext>
            </a:extLst>
          </p:cNvPr>
          <p:cNvSpPr/>
          <p:nvPr/>
        </p:nvSpPr>
        <p:spPr bwMode="auto">
          <a:xfrm>
            <a:off x="1555351" y="183763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58F8784E-8E04-5C74-C210-E6C95073AA4C}"/>
              </a:ext>
            </a:extLst>
          </p:cNvPr>
          <p:cNvSpPr/>
          <p:nvPr/>
        </p:nvSpPr>
        <p:spPr bwMode="auto">
          <a:xfrm>
            <a:off x="1488626" y="178949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6F974F87-A319-8037-B4E7-BA2B9E1CB6A8}"/>
              </a:ext>
            </a:extLst>
          </p:cNvPr>
          <p:cNvSpPr/>
          <p:nvPr/>
        </p:nvSpPr>
        <p:spPr bwMode="auto">
          <a:xfrm>
            <a:off x="1369052" y="174309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234E3A6C-625F-58DF-D780-B8ECD2E846E7}"/>
              </a:ext>
            </a:extLst>
          </p:cNvPr>
          <p:cNvSpPr/>
          <p:nvPr/>
        </p:nvSpPr>
        <p:spPr bwMode="auto">
          <a:xfrm>
            <a:off x="4391927" y="27128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C442CCA3-E3C3-1909-A165-8478341839BC}"/>
              </a:ext>
            </a:extLst>
          </p:cNvPr>
          <p:cNvSpPr/>
          <p:nvPr/>
        </p:nvSpPr>
        <p:spPr bwMode="auto">
          <a:xfrm>
            <a:off x="4468178" y="272254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4E4B947C-1DD0-5930-CB4D-FBF52153EC59}"/>
              </a:ext>
            </a:extLst>
          </p:cNvPr>
          <p:cNvSpPr/>
          <p:nvPr/>
        </p:nvSpPr>
        <p:spPr bwMode="auto">
          <a:xfrm>
            <a:off x="4516981" y="273606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203500DC-C0E8-C4D7-E0A9-E39C49C5FF9D}"/>
              </a:ext>
            </a:extLst>
          </p:cNvPr>
          <p:cNvSpPr/>
          <p:nvPr/>
        </p:nvSpPr>
        <p:spPr bwMode="auto">
          <a:xfrm>
            <a:off x="4642756" y="27775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9D1E74A4-828C-0190-3BC4-39C012BAE6BB}"/>
              </a:ext>
            </a:extLst>
          </p:cNvPr>
          <p:cNvSpPr/>
          <p:nvPr/>
        </p:nvSpPr>
        <p:spPr bwMode="auto">
          <a:xfrm>
            <a:off x="4676258" y="2795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Oval 178">
            <a:extLst>
              <a:ext uri="{FF2B5EF4-FFF2-40B4-BE49-F238E27FC236}">
                <a16:creationId xmlns:a16="http://schemas.microsoft.com/office/drawing/2014/main" id="{C0DC36B7-B7F4-0FCD-18D7-118454028849}"/>
              </a:ext>
            </a:extLst>
          </p:cNvPr>
          <p:cNvSpPr/>
          <p:nvPr/>
        </p:nvSpPr>
        <p:spPr bwMode="auto">
          <a:xfrm>
            <a:off x="4714010" y="279830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48CC9A1F-192C-5251-F300-C2D58F93ED20}"/>
              </a:ext>
            </a:extLst>
          </p:cNvPr>
          <p:cNvSpPr/>
          <p:nvPr/>
        </p:nvSpPr>
        <p:spPr bwMode="auto">
          <a:xfrm>
            <a:off x="4912885" y="280271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7D3753E3-44B7-8BE0-9AFE-1CE1FC95F825}"/>
              </a:ext>
            </a:extLst>
          </p:cNvPr>
          <p:cNvSpPr/>
          <p:nvPr/>
        </p:nvSpPr>
        <p:spPr bwMode="auto">
          <a:xfrm>
            <a:off x="4962497" y="2804968"/>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6F33FE28-BA37-6E3C-4961-A62C534EDD58}"/>
              </a:ext>
            </a:extLst>
          </p:cNvPr>
          <p:cNvSpPr/>
          <p:nvPr/>
        </p:nvSpPr>
        <p:spPr bwMode="auto">
          <a:xfrm>
            <a:off x="4988930" y="281459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B9D9F63C-C018-AFA1-4CC3-509B41ED2A10}"/>
              </a:ext>
            </a:extLst>
          </p:cNvPr>
          <p:cNvSpPr/>
          <p:nvPr/>
        </p:nvSpPr>
        <p:spPr bwMode="auto">
          <a:xfrm>
            <a:off x="5015343" y="282422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DD5D9166-C6FB-F738-B915-E97B20A4155A}"/>
              </a:ext>
            </a:extLst>
          </p:cNvPr>
          <p:cNvSpPr/>
          <p:nvPr/>
        </p:nvSpPr>
        <p:spPr bwMode="auto">
          <a:xfrm>
            <a:off x="5040102" y="284095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367FA1BF-01CF-586C-6324-7302752BD18D}"/>
              </a:ext>
            </a:extLst>
          </p:cNvPr>
          <p:cNvSpPr/>
          <p:nvPr/>
        </p:nvSpPr>
        <p:spPr bwMode="auto">
          <a:xfrm>
            <a:off x="5064626" y="284663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1743F307-5AD2-877D-3550-E68FA1797121}"/>
              </a:ext>
            </a:extLst>
          </p:cNvPr>
          <p:cNvSpPr/>
          <p:nvPr/>
        </p:nvSpPr>
        <p:spPr bwMode="auto">
          <a:xfrm>
            <a:off x="5089150" y="284596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C8F8C3D7-8A91-D9C0-5438-B63FF48DC90D}"/>
              </a:ext>
            </a:extLst>
          </p:cNvPr>
          <p:cNvSpPr/>
          <p:nvPr/>
        </p:nvSpPr>
        <p:spPr bwMode="auto">
          <a:xfrm>
            <a:off x="5122788" y="284623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82135C9C-F447-CAF6-8923-998403391CF0}"/>
              </a:ext>
            </a:extLst>
          </p:cNvPr>
          <p:cNvSpPr/>
          <p:nvPr/>
        </p:nvSpPr>
        <p:spPr bwMode="auto">
          <a:xfrm>
            <a:off x="5164271" y="284596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B9B68C92-7CB4-BE6A-E2CA-66EC3F715C70}"/>
              </a:ext>
            </a:extLst>
          </p:cNvPr>
          <p:cNvSpPr/>
          <p:nvPr/>
        </p:nvSpPr>
        <p:spPr bwMode="auto">
          <a:xfrm>
            <a:off x="5190941" y="285125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8FFE6DDC-3B9D-A877-C084-E34F34388114}"/>
              </a:ext>
            </a:extLst>
          </p:cNvPr>
          <p:cNvSpPr/>
          <p:nvPr/>
        </p:nvSpPr>
        <p:spPr bwMode="auto">
          <a:xfrm>
            <a:off x="5211981" y="287245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E1BE8CBF-00EB-82A4-E051-8E8DCEF6FEFB}"/>
              </a:ext>
            </a:extLst>
          </p:cNvPr>
          <p:cNvSpPr/>
          <p:nvPr/>
        </p:nvSpPr>
        <p:spPr bwMode="auto">
          <a:xfrm>
            <a:off x="5239744" y="290832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C0157BDF-15AC-D499-4620-7AFFE4915A89}"/>
              </a:ext>
            </a:extLst>
          </p:cNvPr>
          <p:cNvSpPr/>
          <p:nvPr/>
        </p:nvSpPr>
        <p:spPr bwMode="auto">
          <a:xfrm>
            <a:off x="5331901" y="289902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D91B9EDF-E217-D6AE-A323-E3915BA4006E}"/>
              </a:ext>
            </a:extLst>
          </p:cNvPr>
          <p:cNvSpPr/>
          <p:nvPr/>
        </p:nvSpPr>
        <p:spPr bwMode="auto">
          <a:xfrm>
            <a:off x="5345393" y="291499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6935AB95-E2DB-8102-01BD-7ED07C5F95FB}"/>
              </a:ext>
            </a:extLst>
          </p:cNvPr>
          <p:cNvSpPr/>
          <p:nvPr/>
        </p:nvSpPr>
        <p:spPr bwMode="auto">
          <a:xfrm>
            <a:off x="5376731" y="291616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93B65431-86F6-F22D-CBC1-BCC9CDB28F3E}"/>
              </a:ext>
            </a:extLst>
          </p:cNvPr>
          <p:cNvSpPr/>
          <p:nvPr/>
        </p:nvSpPr>
        <p:spPr bwMode="auto">
          <a:xfrm>
            <a:off x="5408069" y="291732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CC4DC3E9-4615-8306-B29E-81F45BFCEAB1}"/>
              </a:ext>
            </a:extLst>
          </p:cNvPr>
          <p:cNvSpPr/>
          <p:nvPr/>
        </p:nvSpPr>
        <p:spPr bwMode="auto">
          <a:xfrm>
            <a:off x="5467796" y="292282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99CBF2A7-3EF4-D0A3-EC08-21658829759B}"/>
              </a:ext>
            </a:extLst>
          </p:cNvPr>
          <p:cNvSpPr/>
          <p:nvPr/>
        </p:nvSpPr>
        <p:spPr bwMode="auto">
          <a:xfrm>
            <a:off x="5488174" y="292308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9BCFB517-8160-C43C-CAD3-AC52D66079D5}"/>
              </a:ext>
            </a:extLst>
          </p:cNvPr>
          <p:cNvSpPr/>
          <p:nvPr/>
        </p:nvSpPr>
        <p:spPr bwMode="auto">
          <a:xfrm>
            <a:off x="5519886" y="296870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3DFAB1B4-C0A2-569C-F6D0-5E14BFFA2097}"/>
              </a:ext>
            </a:extLst>
          </p:cNvPr>
          <p:cNvSpPr/>
          <p:nvPr/>
        </p:nvSpPr>
        <p:spPr bwMode="auto">
          <a:xfrm>
            <a:off x="5551598" y="296870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D9F7A679-A301-30B0-4EA0-B4888D67C1AE}"/>
              </a:ext>
            </a:extLst>
          </p:cNvPr>
          <p:cNvSpPr/>
          <p:nvPr/>
        </p:nvSpPr>
        <p:spPr bwMode="auto">
          <a:xfrm>
            <a:off x="5635400" y="296441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EF66195D-A286-6CF5-71BA-553951E70CAE}"/>
              </a:ext>
            </a:extLst>
          </p:cNvPr>
          <p:cNvSpPr/>
          <p:nvPr/>
        </p:nvSpPr>
        <p:spPr bwMode="auto">
          <a:xfrm>
            <a:off x="5662126" y="296012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Oval 201">
            <a:extLst>
              <a:ext uri="{FF2B5EF4-FFF2-40B4-BE49-F238E27FC236}">
                <a16:creationId xmlns:a16="http://schemas.microsoft.com/office/drawing/2014/main" id="{00DC3185-F04B-7EC4-60EB-F47CF1577A25}"/>
              </a:ext>
            </a:extLst>
          </p:cNvPr>
          <p:cNvSpPr/>
          <p:nvPr/>
        </p:nvSpPr>
        <p:spPr bwMode="auto">
          <a:xfrm>
            <a:off x="5691312" y="296337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6875E657-F986-9864-3390-AC74A47C9A92}"/>
              </a:ext>
            </a:extLst>
          </p:cNvPr>
          <p:cNvSpPr/>
          <p:nvPr/>
        </p:nvSpPr>
        <p:spPr bwMode="auto">
          <a:xfrm>
            <a:off x="5720722" y="296389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76D7FED3-8722-096B-4458-67109E9ECA16}"/>
              </a:ext>
            </a:extLst>
          </p:cNvPr>
          <p:cNvSpPr/>
          <p:nvPr/>
        </p:nvSpPr>
        <p:spPr bwMode="auto">
          <a:xfrm>
            <a:off x="5862657" y="297470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85667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84697B-26F9-28F1-4156-47B31F1C42AD}"/>
              </a:ext>
            </a:extLst>
          </p:cNvPr>
          <p:cNvGrpSpPr/>
          <p:nvPr/>
        </p:nvGrpSpPr>
        <p:grpSpPr>
          <a:xfrm>
            <a:off x="1601131" y="1832585"/>
            <a:ext cx="4450248" cy="1026420"/>
            <a:chOff x="1601131" y="1832585"/>
            <a:chExt cx="4450248" cy="1026420"/>
          </a:xfrm>
        </p:grpSpPr>
        <p:grpSp>
          <p:nvGrpSpPr>
            <p:cNvPr id="3" name="Group 2">
              <a:extLst>
                <a:ext uri="{FF2B5EF4-FFF2-40B4-BE49-F238E27FC236}">
                  <a16:creationId xmlns:a16="http://schemas.microsoft.com/office/drawing/2014/main" id="{168A82C4-B4B4-36F9-A9FA-A44D4A3779A7}"/>
                </a:ext>
              </a:extLst>
            </p:cNvPr>
            <p:cNvGrpSpPr/>
            <p:nvPr/>
          </p:nvGrpSpPr>
          <p:grpSpPr>
            <a:xfrm>
              <a:off x="1621367" y="1881717"/>
              <a:ext cx="4421716" cy="960966"/>
              <a:chOff x="1621367" y="1881717"/>
              <a:chExt cx="4421716" cy="960966"/>
            </a:xfrm>
          </p:grpSpPr>
          <p:sp>
            <p:nvSpPr>
              <p:cNvPr id="30" name="Freeform: Shape 29">
                <a:extLst>
                  <a:ext uri="{FF2B5EF4-FFF2-40B4-BE49-F238E27FC236}">
                    <a16:creationId xmlns:a16="http://schemas.microsoft.com/office/drawing/2014/main" id="{02FD934C-2153-01AF-BDEE-7669B11DC740}"/>
                  </a:ext>
                </a:extLst>
              </p:cNvPr>
              <p:cNvSpPr/>
              <p:nvPr/>
            </p:nvSpPr>
            <p:spPr bwMode="auto">
              <a:xfrm>
                <a:off x="3293533" y="2328333"/>
                <a:ext cx="2749550" cy="514350"/>
              </a:xfrm>
              <a:custGeom>
                <a:avLst/>
                <a:gdLst>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9800 w 2749550"/>
                  <a:gd name="connsiteY27" fmla="*/ 129117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 name="connsiteX0" fmla="*/ 2749550 w 2749550"/>
                  <a:gd name="connsiteY0" fmla="*/ 514350 h 514350"/>
                  <a:gd name="connsiteX1" fmla="*/ 2444750 w 2749550"/>
                  <a:gd name="connsiteY1" fmla="*/ 514350 h 514350"/>
                  <a:gd name="connsiteX2" fmla="*/ 2444750 w 2749550"/>
                  <a:gd name="connsiteY2" fmla="*/ 467784 h 514350"/>
                  <a:gd name="connsiteX3" fmla="*/ 2269067 w 2749550"/>
                  <a:gd name="connsiteY3" fmla="*/ 467784 h 514350"/>
                  <a:gd name="connsiteX4" fmla="*/ 2269067 w 2749550"/>
                  <a:gd name="connsiteY4" fmla="*/ 433917 h 514350"/>
                  <a:gd name="connsiteX5" fmla="*/ 2139950 w 2749550"/>
                  <a:gd name="connsiteY5" fmla="*/ 433917 h 514350"/>
                  <a:gd name="connsiteX6" fmla="*/ 2067984 w 2749550"/>
                  <a:gd name="connsiteY6" fmla="*/ 433917 h 514350"/>
                  <a:gd name="connsiteX7" fmla="*/ 2067984 w 2749550"/>
                  <a:gd name="connsiteY7" fmla="*/ 378884 h 514350"/>
                  <a:gd name="connsiteX8" fmla="*/ 1919817 w 2749550"/>
                  <a:gd name="connsiteY8" fmla="*/ 378884 h 514350"/>
                  <a:gd name="connsiteX9" fmla="*/ 1919817 w 2749550"/>
                  <a:gd name="connsiteY9" fmla="*/ 347134 h 514350"/>
                  <a:gd name="connsiteX10" fmla="*/ 1733550 w 2749550"/>
                  <a:gd name="connsiteY10" fmla="*/ 347134 h 514350"/>
                  <a:gd name="connsiteX11" fmla="*/ 1733550 w 2749550"/>
                  <a:gd name="connsiteY11" fmla="*/ 319617 h 514350"/>
                  <a:gd name="connsiteX12" fmla="*/ 1691217 w 2749550"/>
                  <a:gd name="connsiteY12" fmla="*/ 319617 h 514350"/>
                  <a:gd name="connsiteX13" fmla="*/ 1691217 w 2749550"/>
                  <a:gd name="connsiteY13" fmla="*/ 275167 h 514350"/>
                  <a:gd name="connsiteX14" fmla="*/ 1543050 w 2749550"/>
                  <a:gd name="connsiteY14" fmla="*/ 275167 h 514350"/>
                  <a:gd name="connsiteX15" fmla="*/ 1543050 w 2749550"/>
                  <a:gd name="connsiteY15" fmla="*/ 264584 h 514350"/>
                  <a:gd name="connsiteX16" fmla="*/ 1494367 w 2749550"/>
                  <a:gd name="connsiteY16" fmla="*/ 264584 h 514350"/>
                  <a:gd name="connsiteX17" fmla="*/ 1494367 w 2749550"/>
                  <a:gd name="connsiteY17" fmla="*/ 241300 h 514350"/>
                  <a:gd name="connsiteX18" fmla="*/ 1422400 w 2749550"/>
                  <a:gd name="connsiteY18" fmla="*/ 241300 h 514350"/>
                  <a:gd name="connsiteX19" fmla="*/ 1422400 w 2749550"/>
                  <a:gd name="connsiteY19" fmla="*/ 224367 h 514350"/>
                  <a:gd name="connsiteX20" fmla="*/ 1346200 w 2749550"/>
                  <a:gd name="connsiteY20" fmla="*/ 224367 h 514350"/>
                  <a:gd name="connsiteX21" fmla="*/ 1346200 w 2749550"/>
                  <a:gd name="connsiteY21" fmla="*/ 213784 h 514350"/>
                  <a:gd name="connsiteX22" fmla="*/ 1261534 w 2749550"/>
                  <a:gd name="connsiteY22" fmla="*/ 213784 h 514350"/>
                  <a:gd name="connsiteX23" fmla="*/ 1261534 w 2749550"/>
                  <a:gd name="connsiteY23" fmla="*/ 192617 h 514350"/>
                  <a:gd name="connsiteX24" fmla="*/ 994834 w 2749550"/>
                  <a:gd name="connsiteY24" fmla="*/ 192617 h 514350"/>
                  <a:gd name="connsiteX25" fmla="*/ 994834 w 2749550"/>
                  <a:gd name="connsiteY25" fmla="*/ 171450 h 514350"/>
                  <a:gd name="connsiteX26" fmla="*/ 939800 w 2749550"/>
                  <a:gd name="connsiteY26" fmla="*/ 171450 h 514350"/>
                  <a:gd name="connsiteX27" fmla="*/ 935567 w 2749550"/>
                  <a:gd name="connsiteY27" fmla="*/ 143934 h 514350"/>
                  <a:gd name="connsiteX28" fmla="*/ 503767 w 2749550"/>
                  <a:gd name="connsiteY28" fmla="*/ 129117 h 514350"/>
                  <a:gd name="connsiteX29" fmla="*/ 503767 w 2749550"/>
                  <a:gd name="connsiteY29" fmla="*/ 103717 h 514350"/>
                  <a:gd name="connsiteX30" fmla="*/ 452967 w 2749550"/>
                  <a:gd name="connsiteY30" fmla="*/ 103717 h 514350"/>
                  <a:gd name="connsiteX31" fmla="*/ 452967 w 2749550"/>
                  <a:gd name="connsiteY31" fmla="*/ 78317 h 514350"/>
                  <a:gd name="connsiteX32" fmla="*/ 270934 w 2749550"/>
                  <a:gd name="connsiteY32" fmla="*/ 78317 h 514350"/>
                  <a:gd name="connsiteX33" fmla="*/ 270934 w 2749550"/>
                  <a:gd name="connsiteY33" fmla="*/ 44450 h 514350"/>
                  <a:gd name="connsiteX34" fmla="*/ 139700 w 2749550"/>
                  <a:gd name="connsiteY34" fmla="*/ 44450 h 514350"/>
                  <a:gd name="connsiteX35" fmla="*/ 139700 w 2749550"/>
                  <a:gd name="connsiteY35" fmla="*/ 29634 h 514350"/>
                  <a:gd name="connsiteX36" fmla="*/ 86784 w 2749550"/>
                  <a:gd name="connsiteY36" fmla="*/ 29634 h 514350"/>
                  <a:gd name="connsiteX37" fmla="*/ 86784 w 2749550"/>
                  <a:gd name="connsiteY37" fmla="*/ 0 h 514350"/>
                  <a:gd name="connsiteX38" fmla="*/ 0 w 2749550"/>
                  <a:gd name="connsiteY38"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49550" h="514350">
                    <a:moveTo>
                      <a:pt x="2749550" y="514350"/>
                    </a:moveTo>
                    <a:lnTo>
                      <a:pt x="2444750" y="514350"/>
                    </a:lnTo>
                    <a:lnTo>
                      <a:pt x="2444750" y="467784"/>
                    </a:lnTo>
                    <a:lnTo>
                      <a:pt x="2269067" y="467784"/>
                    </a:lnTo>
                    <a:lnTo>
                      <a:pt x="2269067" y="433917"/>
                    </a:lnTo>
                    <a:lnTo>
                      <a:pt x="2139950" y="433917"/>
                    </a:lnTo>
                    <a:lnTo>
                      <a:pt x="2067984" y="433917"/>
                    </a:lnTo>
                    <a:lnTo>
                      <a:pt x="2067984" y="378884"/>
                    </a:lnTo>
                    <a:lnTo>
                      <a:pt x="1919817" y="378884"/>
                    </a:lnTo>
                    <a:lnTo>
                      <a:pt x="1919817" y="347134"/>
                    </a:lnTo>
                    <a:lnTo>
                      <a:pt x="1733550" y="347134"/>
                    </a:lnTo>
                    <a:lnTo>
                      <a:pt x="1733550" y="319617"/>
                    </a:lnTo>
                    <a:lnTo>
                      <a:pt x="1691217" y="319617"/>
                    </a:lnTo>
                    <a:lnTo>
                      <a:pt x="1691217" y="275167"/>
                    </a:lnTo>
                    <a:lnTo>
                      <a:pt x="1543050" y="275167"/>
                    </a:lnTo>
                    <a:lnTo>
                      <a:pt x="1543050" y="264584"/>
                    </a:lnTo>
                    <a:lnTo>
                      <a:pt x="1494367" y="264584"/>
                    </a:lnTo>
                    <a:lnTo>
                      <a:pt x="1494367" y="241300"/>
                    </a:lnTo>
                    <a:lnTo>
                      <a:pt x="1422400" y="241300"/>
                    </a:lnTo>
                    <a:lnTo>
                      <a:pt x="1422400" y="224367"/>
                    </a:lnTo>
                    <a:lnTo>
                      <a:pt x="1346200" y="224367"/>
                    </a:lnTo>
                    <a:lnTo>
                      <a:pt x="1346200" y="213784"/>
                    </a:lnTo>
                    <a:lnTo>
                      <a:pt x="1261534" y="213784"/>
                    </a:lnTo>
                    <a:lnTo>
                      <a:pt x="1261534" y="192617"/>
                    </a:lnTo>
                    <a:lnTo>
                      <a:pt x="994834" y="192617"/>
                    </a:lnTo>
                    <a:lnTo>
                      <a:pt x="994834" y="171450"/>
                    </a:lnTo>
                    <a:lnTo>
                      <a:pt x="939800" y="171450"/>
                    </a:lnTo>
                    <a:lnTo>
                      <a:pt x="935567" y="143934"/>
                    </a:lnTo>
                    <a:lnTo>
                      <a:pt x="503767" y="129117"/>
                    </a:lnTo>
                    <a:lnTo>
                      <a:pt x="503767" y="103717"/>
                    </a:lnTo>
                    <a:lnTo>
                      <a:pt x="452967" y="103717"/>
                    </a:lnTo>
                    <a:lnTo>
                      <a:pt x="452967" y="78317"/>
                    </a:lnTo>
                    <a:lnTo>
                      <a:pt x="270934" y="78317"/>
                    </a:lnTo>
                    <a:lnTo>
                      <a:pt x="270934" y="44450"/>
                    </a:lnTo>
                    <a:lnTo>
                      <a:pt x="139700" y="44450"/>
                    </a:lnTo>
                    <a:lnTo>
                      <a:pt x="139700" y="29634"/>
                    </a:lnTo>
                    <a:lnTo>
                      <a:pt x="86784" y="29634"/>
                    </a:lnTo>
                    <a:lnTo>
                      <a:pt x="86784"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Freeform: Shape 30">
                <a:extLst>
                  <a:ext uri="{FF2B5EF4-FFF2-40B4-BE49-F238E27FC236}">
                    <a16:creationId xmlns:a16="http://schemas.microsoft.com/office/drawing/2014/main" id="{A44F2B75-6A4C-E7BC-9B8D-6FA50FC2EEC3}"/>
                  </a:ext>
                </a:extLst>
              </p:cNvPr>
              <p:cNvSpPr/>
              <p:nvPr/>
            </p:nvSpPr>
            <p:spPr bwMode="auto">
              <a:xfrm>
                <a:off x="1621367" y="1881717"/>
                <a:ext cx="1686983" cy="433916"/>
              </a:xfrm>
              <a:custGeom>
                <a:avLst/>
                <a:gdLst>
                  <a:gd name="connsiteX0" fmla="*/ 0 w 1686983"/>
                  <a:gd name="connsiteY0" fmla="*/ 0 h 433916"/>
                  <a:gd name="connsiteX1" fmla="*/ 139700 w 1686983"/>
                  <a:gd name="connsiteY1" fmla="*/ 0 h 433916"/>
                  <a:gd name="connsiteX2" fmla="*/ 139700 w 1686983"/>
                  <a:gd name="connsiteY2" fmla="*/ 61383 h 433916"/>
                  <a:gd name="connsiteX3" fmla="*/ 198966 w 1686983"/>
                  <a:gd name="connsiteY3" fmla="*/ 61383 h 433916"/>
                  <a:gd name="connsiteX4" fmla="*/ 198966 w 1686983"/>
                  <a:gd name="connsiteY4" fmla="*/ 91016 h 433916"/>
                  <a:gd name="connsiteX5" fmla="*/ 237066 w 1686983"/>
                  <a:gd name="connsiteY5" fmla="*/ 91016 h 433916"/>
                  <a:gd name="connsiteX6" fmla="*/ 237066 w 1686983"/>
                  <a:gd name="connsiteY6" fmla="*/ 154516 h 433916"/>
                  <a:gd name="connsiteX7" fmla="*/ 342900 w 1686983"/>
                  <a:gd name="connsiteY7" fmla="*/ 154516 h 433916"/>
                  <a:gd name="connsiteX8" fmla="*/ 342900 w 1686983"/>
                  <a:gd name="connsiteY8" fmla="*/ 186266 h 433916"/>
                  <a:gd name="connsiteX9" fmla="*/ 457200 w 1686983"/>
                  <a:gd name="connsiteY9" fmla="*/ 186266 h 433916"/>
                  <a:gd name="connsiteX10" fmla="*/ 457200 w 1686983"/>
                  <a:gd name="connsiteY10" fmla="*/ 207433 h 433916"/>
                  <a:gd name="connsiteX11" fmla="*/ 586316 w 1686983"/>
                  <a:gd name="connsiteY11" fmla="*/ 207433 h 433916"/>
                  <a:gd name="connsiteX12" fmla="*/ 586316 w 1686983"/>
                  <a:gd name="connsiteY12" fmla="*/ 228600 h 433916"/>
                  <a:gd name="connsiteX13" fmla="*/ 787400 w 1686983"/>
                  <a:gd name="connsiteY13" fmla="*/ 228600 h 433916"/>
                  <a:gd name="connsiteX14" fmla="*/ 787400 w 1686983"/>
                  <a:gd name="connsiteY14" fmla="*/ 254000 h 433916"/>
                  <a:gd name="connsiteX15" fmla="*/ 908050 w 1686983"/>
                  <a:gd name="connsiteY15" fmla="*/ 254000 h 433916"/>
                  <a:gd name="connsiteX16" fmla="*/ 908050 w 1686983"/>
                  <a:gd name="connsiteY16" fmla="*/ 304800 h 433916"/>
                  <a:gd name="connsiteX17" fmla="*/ 1126066 w 1686983"/>
                  <a:gd name="connsiteY17" fmla="*/ 304800 h 433916"/>
                  <a:gd name="connsiteX18" fmla="*/ 1126066 w 1686983"/>
                  <a:gd name="connsiteY18" fmla="*/ 319616 h 433916"/>
                  <a:gd name="connsiteX19" fmla="*/ 1225550 w 1686983"/>
                  <a:gd name="connsiteY19" fmla="*/ 319616 h 433916"/>
                  <a:gd name="connsiteX20" fmla="*/ 1225550 w 1686983"/>
                  <a:gd name="connsiteY20" fmla="*/ 351366 h 433916"/>
                  <a:gd name="connsiteX21" fmla="*/ 1284816 w 1686983"/>
                  <a:gd name="connsiteY21" fmla="*/ 351366 h 433916"/>
                  <a:gd name="connsiteX22" fmla="*/ 1284816 w 1686983"/>
                  <a:gd name="connsiteY22" fmla="*/ 372533 h 433916"/>
                  <a:gd name="connsiteX23" fmla="*/ 1483783 w 1686983"/>
                  <a:gd name="connsiteY23" fmla="*/ 372533 h 433916"/>
                  <a:gd name="connsiteX24" fmla="*/ 1483783 w 1686983"/>
                  <a:gd name="connsiteY24" fmla="*/ 387350 h 433916"/>
                  <a:gd name="connsiteX25" fmla="*/ 1564216 w 1686983"/>
                  <a:gd name="connsiteY25" fmla="*/ 387350 h 433916"/>
                  <a:gd name="connsiteX26" fmla="*/ 1564216 w 1686983"/>
                  <a:gd name="connsiteY26" fmla="*/ 400050 h 433916"/>
                  <a:gd name="connsiteX27" fmla="*/ 1621366 w 1686983"/>
                  <a:gd name="connsiteY27" fmla="*/ 400050 h 433916"/>
                  <a:gd name="connsiteX28" fmla="*/ 1621366 w 1686983"/>
                  <a:gd name="connsiteY28" fmla="*/ 433916 h 433916"/>
                  <a:gd name="connsiteX29" fmla="*/ 1686983 w 1686983"/>
                  <a:gd name="connsiteY29" fmla="*/ 433916 h 43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86983" h="433916">
                    <a:moveTo>
                      <a:pt x="0" y="0"/>
                    </a:moveTo>
                    <a:lnTo>
                      <a:pt x="139700" y="0"/>
                    </a:lnTo>
                    <a:lnTo>
                      <a:pt x="139700" y="61383"/>
                    </a:lnTo>
                    <a:lnTo>
                      <a:pt x="198966" y="61383"/>
                    </a:lnTo>
                    <a:lnTo>
                      <a:pt x="198966" y="91016"/>
                    </a:lnTo>
                    <a:lnTo>
                      <a:pt x="237066" y="91016"/>
                    </a:lnTo>
                    <a:lnTo>
                      <a:pt x="237066" y="154516"/>
                    </a:lnTo>
                    <a:lnTo>
                      <a:pt x="342900" y="154516"/>
                    </a:lnTo>
                    <a:lnTo>
                      <a:pt x="342900" y="186266"/>
                    </a:lnTo>
                    <a:lnTo>
                      <a:pt x="457200" y="186266"/>
                    </a:lnTo>
                    <a:lnTo>
                      <a:pt x="457200" y="207433"/>
                    </a:lnTo>
                    <a:lnTo>
                      <a:pt x="586316" y="207433"/>
                    </a:lnTo>
                    <a:lnTo>
                      <a:pt x="586316" y="228600"/>
                    </a:lnTo>
                    <a:lnTo>
                      <a:pt x="787400" y="228600"/>
                    </a:lnTo>
                    <a:lnTo>
                      <a:pt x="787400" y="254000"/>
                    </a:lnTo>
                    <a:lnTo>
                      <a:pt x="908050" y="254000"/>
                    </a:lnTo>
                    <a:lnTo>
                      <a:pt x="908050" y="304800"/>
                    </a:lnTo>
                    <a:lnTo>
                      <a:pt x="1126066" y="304800"/>
                    </a:lnTo>
                    <a:lnTo>
                      <a:pt x="1126066" y="319616"/>
                    </a:lnTo>
                    <a:lnTo>
                      <a:pt x="1225550" y="319616"/>
                    </a:lnTo>
                    <a:lnTo>
                      <a:pt x="1225550" y="351366"/>
                    </a:lnTo>
                    <a:lnTo>
                      <a:pt x="1284816" y="351366"/>
                    </a:lnTo>
                    <a:lnTo>
                      <a:pt x="1284816" y="372533"/>
                    </a:lnTo>
                    <a:lnTo>
                      <a:pt x="1483783" y="372533"/>
                    </a:lnTo>
                    <a:lnTo>
                      <a:pt x="1483783" y="387350"/>
                    </a:lnTo>
                    <a:lnTo>
                      <a:pt x="1564216" y="387350"/>
                    </a:lnTo>
                    <a:lnTo>
                      <a:pt x="1564216" y="400050"/>
                    </a:lnTo>
                    <a:lnTo>
                      <a:pt x="1621366" y="400050"/>
                    </a:lnTo>
                    <a:lnTo>
                      <a:pt x="1621366" y="433916"/>
                    </a:lnTo>
                    <a:lnTo>
                      <a:pt x="1686983" y="433916"/>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 name="Isosceles Triangle 3">
              <a:extLst>
                <a:ext uri="{FF2B5EF4-FFF2-40B4-BE49-F238E27FC236}">
                  <a16:creationId xmlns:a16="http://schemas.microsoft.com/office/drawing/2014/main" id="{0A16F849-0D04-0403-A790-F6E707E0D591}"/>
                </a:ext>
              </a:extLst>
            </p:cNvPr>
            <p:cNvSpPr/>
            <p:nvPr/>
          </p:nvSpPr>
          <p:spPr bwMode="auto">
            <a:xfrm>
              <a:off x="4168215" y="243202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Isosceles Triangle 4">
              <a:extLst>
                <a:ext uri="{FF2B5EF4-FFF2-40B4-BE49-F238E27FC236}">
                  <a16:creationId xmlns:a16="http://schemas.microsoft.com/office/drawing/2014/main" id="{F6950B56-E9CB-38A0-E579-76214825D0A6}"/>
                </a:ext>
              </a:extLst>
            </p:cNvPr>
            <p:cNvSpPr/>
            <p:nvPr/>
          </p:nvSpPr>
          <p:spPr bwMode="auto">
            <a:xfrm>
              <a:off x="4246556" y="2457684"/>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Isosceles Triangle 5">
              <a:extLst>
                <a:ext uri="{FF2B5EF4-FFF2-40B4-BE49-F238E27FC236}">
                  <a16:creationId xmlns:a16="http://schemas.microsoft.com/office/drawing/2014/main" id="{A0961295-14E1-D986-913F-DBCDBA357A1B}"/>
                </a:ext>
              </a:extLst>
            </p:cNvPr>
            <p:cNvSpPr/>
            <p:nvPr/>
          </p:nvSpPr>
          <p:spPr bwMode="auto">
            <a:xfrm>
              <a:off x="4450432" y="2470431"/>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Isosceles Triangle 6">
              <a:extLst>
                <a:ext uri="{FF2B5EF4-FFF2-40B4-BE49-F238E27FC236}">
                  <a16:creationId xmlns:a16="http://schemas.microsoft.com/office/drawing/2014/main" id="{242B4615-F259-A88A-B0A9-8EEBB77BB9B5}"/>
                </a:ext>
              </a:extLst>
            </p:cNvPr>
            <p:cNvSpPr/>
            <p:nvPr/>
          </p:nvSpPr>
          <p:spPr bwMode="auto">
            <a:xfrm>
              <a:off x="4858858" y="2556334"/>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Isosceles Triangle 7">
              <a:extLst>
                <a:ext uri="{FF2B5EF4-FFF2-40B4-BE49-F238E27FC236}">
                  <a16:creationId xmlns:a16="http://schemas.microsoft.com/office/drawing/2014/main" id="{8471A872-A473-31CE-C0DC-EF691A99D76C}"/>
                </a:ext>
              </a:extLst>
            </p:cNvPr>
            <p:cNvSpPr/>
            <p:nvPr/>
          </p:nvSpPr>
          <p:spPr bwMode="auto">
            <a:xfrm>
              <a:off x="5009051" y="2619875"/>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Isosceles Triangle 8">
              <a:extLst>
                <a:ext uri="{FF2B5EF4-FFF2-40B4-BE49-F238E27FC236}">
                  <a16:creationId xmlns:a16="http://schemas.microsoft.com/office/drawing/2014/main" id="{08A47D9C-CB76-5B95-1AC3-86023EE6E554}"/>
                </a:ext>
              </a:extLst>
            </p:cNvPr>
            <p:cNvSpPr/>
            <p:nvPr/>
          </p:nvSpPr>
          <p:spPr bwMode="auto">
            <a:xfrm>
              <a:off x="5052102" y="2629530"/>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Isosceles Triangle 9">
              <a:extLst>
                <a:ext uri="{FF2B5EF4-FFF2-40B4-BE49-F238E27FC236}">
                  <a16:creationId xmlns:a16="http://schemas.microsoft.com/office/drawing/2014/main" id="{39215BA8-702E-A48E-FF57-5161210CD3E8}"/>
                </a:ext>
              </a:extLst>
            </p:cNvPr>
            <p:cNvSpPr/>
            <p:nvPr/>
          </p:nvSpPr>
          <p:spPr bwMode="auto">
            <a:xfrm>
              <a:off x="5230238" y="2655074"/>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Isosceles Triangle 10">
              <a:extLst>
                <a:ext uri="{FF2B5EF4-FFF2-40B4-BE49-F238E27FC236}">
                  <a16:creationId xmlns:a16="http://schemas.microsoft.com/office/drawing/2014/main" id="{E4E093DA-7145-5EE2-2AC5-6ED8EF586DA4}"/>
                </a:ext>
              </a:extLst>
            </p:cNvPr>
            <p:cNvSpPr/>
            <p:nvPr/>
          </p:nvSpPr>
          <p:spPr bwMode="auto">
            <a:xfrm>
              <a:off x="5261120" y="265125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Isosceles Triangle 11">
              <a:extLst>
                <a:ext uri="{FF2B5EF4-FFF2-40B4-BE49-F238E27FC236}">
                  <a16:creationId xmlns:a16="http://schemas.microsoft.com/office/drawing/2014/main" id="{9E206DCC-669E-0BBE-4C15-695B11EEDC48}"/>
                </a:ext>
              </a:extLst>
            </p:cNvPr>
            <p:cNvSpPr/>
            <p:nvPr/>
          </p:nvSpPr>
          <p:spPr bwMode="auto">
            <a:xfrm>
              <a:off x="5293968" y="265125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Isosceles Triangle 12">
              <a:extLst>
                <a:ext uri="{FF2B5EF4-FFF2-40B4-BE49-F238E27FC236}">
                  <a16:creationId xmlns:a16="http://schemas.microsoft.com/office/drawing/2014/main" id="{ECFE815F-891D-F982-2420-0CE127FB9AA8}"/>
                </a:ext>
              </a:extLst>
            </p:cNvPr>
            <p:cNvSpPr/>
            <p:nvPr/>
          </p:nvSpPr>
          <p:spPr bwMode="auto">
            <a:xfrm>
              <a:off x="5375861" y="269784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Isosceles Triangle 13">
              <a:extLst>
                <a:ext uri="{FF2B5EF4-FFF2-40B4-BE49-F238E27FC236}">
                  <a16:creationId xmlns:a16="http://schemas.microsoft.com/office/drawing/2014/main" id="{F54CDC86-EECE-F395-7B60-DF646A596BF5}"/>
                </a:ext>
              </a:extLst>
            </p:cNvPr>
            <p:cNvSpPr/>
            <p:nvPr/>
          </p:nvSpPr>
          <p:spPr bwMode="auto">
            <a:xfrm>
              <a:off x="5406479" y="269784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Isosceles Triangle 14">
              <a:extLst>
                <a:ext uri="{FF2B5EF4-FFF2-40B4-BE49-F238E27FC236}">
                  <a16:creationId xmlns:a16="http://schemas.microsoft.com/office/drawing/2014/main" id="{AE4D2D68-C095-E0B5-4383-EFF0B3440030}"/>
                </a:ext>
              </a:extLst>
            </p:cNvPr>
            <p:cNvSpPr/>
            <p:nvPr/>
          </p:nvSpPr>
          <p:spPr bwMode="auto">
            <a:xfrm>
              <a:off x="5446124" y="2697849"/>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Isosceles Triangle 15">
              <a:extLst>
                <a:ext uri="{FF2B5EF4-FFF2-40B4-BE49-F238E27FC236}">
                  <a16:creationId xmlns:a16="http://schemas.microsoft.com/office/drawing/2014/main" id="{73CC46AE-4454-04A5-5391-44EB5FF101BD}"/>
                </a:ext>
              </a:extLst>
            </p:cNvPr>
            <p:cNvSpPr/>
            <p:nvPr/>
          </p:nvSpPr>
          <p:spPr bwMode="auto">
            <a:xfrm>
              <a:off x="5718427"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Isosceles Triangle 16">
              <a:extLst>
                <a:ext uri="{FF2B5EF4-FFF2-40B4-BE49-F238E27FC236}">
                  <a16:creationId xmlns:a16="http://schemas.microsoft.com/office/drawing/2014/main" id="{F1F02365-F950-C3D4-8FDC-4D893EF18710}"/>
                </a:ext>
              </a:extLst>
            </p:cNvPr>
            <p:cNvSpPr/>
            <p:nvPr/>
          </p:nvSpPr>
          <p:spPr bwMode="auto">
            <a:xfrm>
              <a:off x="5759422"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Isosceles Triangle 17">
              <a:extLst>
                <a:ext uri="{FF2B5EF4-FFF2-40B4-BE49-F238E27FC236}">
                  <a16:creationId xmlns:a16="http://schemas.microsoft.com/office/drawing/2014/main" id="{E4512689-1E71-868F-50F4-8D3558CDD824}"/>
                </a:ext>
              </a:extLst>
            </p:cNvPr>
            <p:cNvSpPr/>
            <p:nvPr/>
          </p:nvSpPr>
          <p:spPr bwMode="auto">
            <a:xfrm>
              <a:off x="5792191"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Isosceles Triangle 18">
              <a:extLst>
                <a:ext uri="{FF2B5EF4-FFF2-40B4-BE49-F238E27FC236}">
                  <a16:creationId xmlns:a16="http://schemas.microsoft.com/office/drawing/2014/main" id="{D51E2A02-7D69-FD30-A270-4A88CEFEF213}"/>
                </a:ext>
              </a:extLst>
            </p:cNvPr>
            <p:cNvSpPr/>
            <p:nvPr/>
          </p:nvSpPr>
          <p:spPr bwMode="auto">
            <a:xfrm>
              <a:off x="5833932"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Isosceles Triangle 19">
              <a:extLst>
                <a:ext uri="{FF2B5EF4-FFF2-40B4-BE49-F238E27FC236}">
                  <a16:creationId xmlns:a16="http://schemas.microsoft.com/office/drawing/2014/main" id="{ACB48A78-C07F-491D-813B-B9267F0B4E84}"/>
                </a:ext>
              </a:extLst>
            </p:cNvPr>
            <p:cNvSpPr/>
            <p:nvPr/>
          </p:nvSpPr>
          <p:spPr bwMode="auto">
            <a:xfrm>
              <a:off x="5947833"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Isosceles Triangle 20">
              <a:extLst>
                <a:ext uri="{FF2B5EF4-FFF2-40B4-BE49-F238E27FC236}">
                  <a16:creationId xmlns:a16="http://schemas.microsoft.com/office/drawing/2014/main" id="{E1EE117D-D6F7-44A1-E390-D882CDF057FF}"/>
                </a:ext>
              </a:extLst>
            </p:cNvPr>
            <p:cNvSpPr/>
            <p:nvPr/>
          </p:nvSpPr>
          <p:spPr bwMode="auto">
            <a:xfrm>
              <a:off x="5982348" y="278860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Isosceles Triangle 21">
              <a:extLst>
                <a:ext uri="{FF2B5EF4-FFF2-40B4-BE49-F238E27FC236}">
                  <a16:creationId xmlns:a16="http://schemas.microsoft.com/office/drawing/2014/main" id="{1B921DE6-4D0F-E466-50E1-66EB648F138A}"/>
                </a:ext>
              </a:extLst>
            </p:cNvPr>
            <p:cNvSpPr/>
            <p:nvPr/>
          </p:nvSpPr>
          <p:spPr bwMode="auto">
            <a:xfrm>
              <a:off x="3285237" y="2283807"/>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Isosceles Triangle 22">
              <a:extLst>
                <a:ext uri="{FF2B5EF4-FFF2-40B4-BE49-F238E27FC236}">
                  <a16:creationId xmlns:a16="http://schemas.microsoft.com/office/drawing/2014/main" id="{ADE9F046-18F2-73D0-97CB-AE0DA7178619}"/>
                </a:ext>
              </a:extLst>
            </p:cNvPr>
            <p:cNvSpPr/>
            <p:nvPr/>
          </p:nvSpPr>
          <p:spPr bwMode="auto">
            <a:xfrm>
              <a:off x="2980375" y="2203602"/>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F70E4CF6-D8CC-85BD-983A-F337065C3D60}"/>
                </a:ext>
              </a:extLst>
            </p:cNvPr>
            <p:cNvSpPr/>
            <p:nvPr/>
          </p:nvSpPr>
          <p:spPr bwMode="auto">
            <a:xfrm>
              <a:off x="2065913" y="202945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Isosceles Triangle 24">
              <a:extLst>
                <a:ext uri="{FF2B5EF4-FFF2-40B4-BE49-F238E27FC236}">
                  <a16:creationId xmlns:a16="http://schemas.microsoft.com/office/drawing/2014/main" id="{9CCF65AF-9DF3-AFC3-ADA1-D76AB4CA736C}"/>
                </a:ext>
              </a:extLst>
            </p:cNvPr>
            <p:cNvSpPr/>
            <p:nvPr/>
          </p:nvSpPr>
          <p:spPr bwMode="auto">
            <a:xfrm>
              <a:off x="2035031" y="202945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Isosceles Triangle 25">
              <a:extLst>
                <a:ext uri="{FF2B5EF4-FFF2-40B4-BE49-F238E27FC236}">
                  <a16:creationId xmlns:a16="http://schemas.microsoft.com/office/drawing/2014/main" id="{61B47BD5-E63C-1B1E-9F4F-B62EBEDEF587}"/>
                </a:ext>
              </a:extLst>
            </p:cNvPr>
            <p:cNvSpPr/>
            <p:nvPr/>
          </p:nvSpPr>
          <p:spPr bwMode="auto">
            <a:xfrm>
              <a:off x="1994649" y="202945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Isosceles Triangle 26">
              <a:extLst>
                <a:ext uri="{FF2B5EF4-FFF2-40B4-BE49-F238E27FC236}">
                  <a16:creationId xmlns:a16="http://schemas.microsoft.com/office/drawing/2014/main" id="{6C1430E0-8F30-BAE4-9C4D-5FC1C78E1288}"/>
                </a:ext>
              </a:extLst>
            </p:cNvPr>
            <p:cNvSpPr/>
            <p:nvPr/>
          </p:nvSpPr>
          <p:spPr bwMode="auto">
            <a:xfrm>
              <a:off x="1961143" y="2029458"/>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Isosceles Triangle 27">
              <a:extLst>
                <a:ext uri="{FF2B5EF4-FFF2-40B4-BE49-F238E27FC236}">
                  <a16:creationId xmlns:a16="http://schemas.microsoft.com/office/drawing/2014/main" id="{7E6257C7-67A5-9179-CD48-2B0D893C4E07}"/>
                </a:ext>
              </a:extLst>
            </p:cNvPr>
            <p:cNvSpPr/>
            <p:nvPr/>
          </p:nvSpPr>
          <p:spPr bwMode="auto">
            <a:xfrm>
              <a:off x="2402403" y="2090793"/>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Isosceles Triangle 28">
              <a:extLst>
                <a:ext uri="{FF2B5EF4-FFF2-40B4-BE49-F238E27FC236}">
                  <a16:creationId xmlns:a16="http://schemas.microsoft.com/office/drawing/2014/main" id="{D7633B2E-5740-64E4-7C27-29637F0FD036}"/>
                </a:ext>
              </a:extLst>
            </p:cNvPr>
            <p:cNvSpPr/>
            <p:nvPr/>
          </p:nvSpPr>
          <p:spPr bwMode="auto">
            <a:xfrm>
              <a:off x="1601131" y="1832585"/>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2" name="Title 1">
            <a:extLst>
              <a:ext uri="{FF2B5EF4-FFF2-40B4-BE49-F238E27FC236}">
                <a16:creationId xmlns:a16="http://schemas.microsoft.com/office/drawing/2014/main" id="{32B5F363-472B-329D-FF4F-E085614F2B03}"/>
              </a:ext>
            </a:extLst>
          </p:cNvPr>
          <p:cNvSpPr>
            <a:spLocks noGrp="1"/>
          </p:cNvSpPr>
          <p:nvPr>
            <p:ph type="title"/>
          </p:nvPr>
        </p:nvSpPr>
        <p:spPr>
          <a:xfrm>
            <a:off x="609759" y="238127"/>
            <a:ext cx="10872445" cy="1103313"/>
          </a:xfrm>
        </p:spPr>
        <p:txBody>
          <a:bodyPr/>
          <a:lstStyle/>
          <a:p>
            <a:r>
              <a:rPr lang="en-US" dirty="0"/>
              <a:t>SHINE: OS (Key Secondary Endpoint) and Safety</a:t>
            </a:r>
          </a:p>
        </p:txBody>
      </p:sp>
      <p:sp>
        <p:nvSpPr>
          <p:cNvPr id="33" name="Content Placeholder 3">
            <a:extLst>
              <a:ext uri="{FF2B5EF4-FFF2-40B4-BE49-F238E27FC236}">
                <a16:creationId xmlns:a16="http://schemas.microsoft.com/office/drawing/2014/main" id="{2E87E913-A739-CAF2-FE9B-207A7518FC3B}"/>
              </a:ext>
            </a:extLst>
          </p:cNvPr>
          <p:cNvSpPr txBox="1">
            <a:spLocks/>
          </p:cNvSpPr>
          <p:nvPr/>
        </p:nvSpPr>
        <p:spPr>
          <a:xfrm>
            <a:off x="6333830" y="4233682"/>
            <a:ext cx="5313340" cy="166335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COVID-19–related deaths in </a:t>
            </a:r>
            <a:br>
              <a:rPr lang="en-US" altLang="en-US" sz="2400" kern="0" dirty="0"/>
            </a:br>
            <a:r>
              <a:rPr lang="en-US" altLang="en-US" sz="2400" kern="0" dirty="0"/>
              <a:t>3 patients in ibrutinib arm during </a:t>
            </a:r>
            <a:br>
              <a:rPr lang="en-US" altLang="en-US" sz="2400" kern="0" dirty="0"/>
            </a:br>
            <a:r>
              <a:rPr lang="en-US" altLang="en-US" sz="2400" kern="0" dirty="0"/>
              <a:t>TEAE period and 2 patients in placebo arm after TEAE period</a:t>
            </a:r>
          </a:p>
        </p:txBody>
      </p:sp>
      <p:graphicFrame>
        <p:nvGraphicFramePr>
          <p:cNvPr id="34" name="Group 3">
            <a:extLst>
              <a:ext uri="{FF2B5EF4-FFF2-40B4-BE49-F238E27FC236}">
                <a16:creationId xmlns:a16="http://schemas.microsoft.com/office/drawing/2014/main" id="{43DD2EC8-75B7-1107-C873-54F014E5F37C}"/>
              </a:ext>
            </a:extLst>
          </p:cNvPr>
          <p:cNvGraphicFramePr>
            <a:graphicFrameLocks/>
          </p:cNvGraphicFramePr>
          <p:nvPr/>
        </p:nvGraphicFramePr>
        <p:xfrm>
          <a:off x="6364712" y="1606881"/>
          <a:ext cx="5117492" cy="1889792"/>
        </p:xfrm>
        <a:graphic>
          <a:graphicData uri="http://schemas.openxmlformats.org/drawingml/2006/table">
            <a:tbl>
              <a:tblPr/>
              <a:tblGrid>
                <a:gridCol w="1453949">
                  <a:extLst>
                    <a:ext uri="{9D8B030D-6E8A-4147-A177-3AD203B41FA5}">
                      <a16:colId xmlns:a16="http://schemas.microsoft.com/office/drawing/2014/main" val="20000"/>
                    </a:ext>
                  </a:extLst>
                </a:gridCol>
                <a:gridCol w="1496288">
                  <a:extLst>
                    <a:ext uri="{9D8B030D-6E8A-4147-A177-3AD203B41FA5}">
                      <a16:colId xmlns:a16="http://schemas.microsoft.com/office/drawing/2014/main" val="20001"/>
                    </a:ext>
                  </a:extLst>
                </a:gridCol>
                <a:gridCol w="1466069">
                  <a:extLst>
                    <a:ext uri="{9D8B030D-6E8A-4147-A177-3AD203B41FA5}">
                      <a16:colId xmlns:a16="http://schemas.microsoft.com/office/drawing/2014/main" val="20002"/>
                    </a:ext>
                  </a:extLst>
                </a:gridCol>
                <a:gridCol w="701186">
                  <a:extLst>
                    <a:ext uri="{9D8B030D-6E8A-4147-A177-3AD203B41FA5}">
                      <a16:colId xmlns:a16="http://schemas.microsoft.com/office/drawing/2014/main" val="2167323760"/>
                    </a:ext>
                  </a:extLst>
                </a:gridCol>
              </a:tblGrid>
              <a:tr h="6573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Deaths Due to PD and TEAEs, n (%)</a:t>
                      </a:r>
                      <a:r>
                        <a:rPr kumimoji="0" lang="en-GB"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BR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521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0.88</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3128363"/>
                  </a:ext>
                </a:extLst>
              </a:tr>
            </a:tbl>
          </a:graphicData>
        </a:graphic>
      </p:graphicFrame>
      <p:sp>
        <p:nvSpPr>
          <p:cNvPr id="35" name="TextBox 34">
            <a:extLst>
              <a:ext uri="{FF2B5EF4-FFF2-40B4-BE49-F238E27FC236}">
                <a16:creationId xmlns:a16="http://schemas.microsoft.com/office/drawing/2014/main" id="{EDDA9E45-EEC7-658D-E316-29494A01E8A2}"/>
              </a:ext>
            </a:extLst>
          </p:cNvPr>
          <p:cNvSpPr txBox="1"/>
          <p:nvPr/>
        </p:nvSpPr>
        <p:spPr bwMode="auto">
          <a:xfrm>
            <a:off x="6364712" y="3501756"/>
            <a:ext cx="1771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*Exploratory analysis.</a:t>
            </a:r>
          </a:p>
        </p:txBody>
      </p:sp>
      <p:sp>
        <p:nvSpPr>
          <p:cNvPr id="36" name="Text Box 15">
            <a:extLst>
              <a:ext uri="{FF2B5EF4-FFF2-40B4-BE49-F238E27FC236}">
                <a16:creationId xmlns:a16="http://schemas.microsoft.com/office/drawing/2014/main" id="{888CC30A-FF4C-8CC8-CCF2-5EB1B1C667EB}"/>
              </a:ext>
            </a:extLst>
          </p:cNvPr>
          <p:cNvSpPr txBox="1">
            <a:spLocks noChangeArrowheads="1"/>
          </p:cNvSpPr>
          <p:nvPr/>
        </p:nvSpPr>
        <p:spPr bwMode="auto">
          <a:xfrm>
            <a:off x="421297" y="63998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ASCO 2022. Abstr LBA7502. Wang. NEJM. 2022;386:2482.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8166AC8F-13C5-091C-D8BF-D09EF8C977C1}"/>
              </a:ext>
            </a:extLst>
          </p:cNvPr>
          <p:cNvGrpSpPr/>
          <p:nvPr/>
        </p:nvGrpSpPr>
        <p:grpSpPr>
          <a:xfrm>
            <a:off x="847293" y="1649128"/>
            <a:ext cx="5392282" cy="2888083"/>
            <a:chOff x="847293" y="1649128"/>
            <a:chExt cx="5392282" cy="2888083"/>
          </a:xfrm>
        </p:grpSpPr>
        <p:sp>
          <p:nvSpPr>
            <p:cNvPr id="38" name="TextBox 37">
              <a:extLst>
                <a:ext uri="{FF2B5EF4-FFF2-40B4-BE49-F238E27FC236}">
                  <a16:creationId xmlns:a16="http://schemas.microsoft.com/office/drawing/2014/main" id="{0179AD49-1AF4-F424-A3C9-9189623DF7D8}"/>
                </a:ext>
              </a:extLst>
            </p:cNvPr>
            <p:cNvSpPr txBox="1"/>
            <p:nvPr/>
          </p:nvSpPr>
          <p:spPr bwMode="auto">
            <a:xfrm rot="16200000">
              <a:off x="258286" y="2729258"/>
              <a:ext cx="14857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Patients Alive (%)</a:t>
              </a:r>
            </a:p>
          </p:txBody>
        </p:sp>
        <p:sp>
          <p:nvSpPr>
            <p:cNvPr id="39" name="TextBox 38">
              <a:extLst>
                <a:ext uri="{FF2B5EF4-FFF2-40B4-BE49-F238E27FC236}">
                  <a16:creationId xmlns:a16="http://schemas.microsoft.com/office/drawing/2014/main" id="{451A6764-64AC-1188-C93E-229827961308}"/>
                </a:ext>
              </a:extLst>
            </p:cNvPr>
            <p:cNvSpPr txBox="1"/>
            <p:nvPr/>
          </p:nvSpPr>
          <p:spPr bwMode="auto">
            <a:xfrm>
              <a:off x="3486760" y="4229434"/>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grpSp>
          <p:nvGrpSpPr>
            <p:cNvPr id="40" name="Group 39">
              <a:extLst>
                <a:ext uri="{FF2B5EF4-FFF2-40B4-BE49-F238E27FC236}">
                  <a16:creationId xmlns:a16="http://schemas.microsoft.com/office/drawing/2014/main" id="{98745A72-8534-3BFE-3A2F-BBBD6DA531C7}"/>
                </a:ext>
              </a:extLst>
            </p:cNvPr>
            <p:cNvGrpSpPr/>
            <p:nvPr/>
          </p:nvGrpSpPr>
          <p:grpSpPr>
            <a:xfrm>
              <a:off x="975978" y="1649128"/>
              <a:ext cx="420308" cy="2474795"/>
              <a:chOff x="752305" y="1569166"/>
              <a:chExt cx="420308" cy="3117938"/>
            </a:xfrm>
          </p:grpSpPr>
          <p:sp>
            <p:nvSpPr>
              <p:cNvPr id="88" name="TextBox 87">
                <a:extLst>
                  <a:ext uri="{FF2B5EF4-FFF2-40B4-BE49-F238E27FC236}">
                    <a16:creationId xmlns:a16="http://schemas.microsoft.com/office/drawing/2014/main" id="{E5A26366-CC4D-9802-98E8-86969827FD9A}"/>
                  </a:ext>
                </a:extLst>
              </p:cNvPr>
              <p:cNvSpPr txBox="1"/>
              <p:nvPr/>
            </p:nvSpPr>
            <p:spPr bwMode="auto">
              <a:xfrm>
                <a:off x="909400" y="4361385"/>
                <a:ext cx="263213"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89" name="TextBox 88">
                <a:extLst>
                  <a:ext uri="{FF2B5EF4-FFF2-40B4-BE49-F238E27FC236}">
                    <a16:creationId xmlns:a16="http://schemas.microsoft.com/office/drawing/2014/main" id="{2D916E79-694E-EE27-CDCD-768F34DD41A2}"/>
                  </a:ext>
                </a:extLst>
              </p:cNvPr>
              <p:cNvSpPr txBox="1"/>
              <p:nvPr/>
            </p:nvSpPr>
            <p:spPr bwMode="auto">
              <a:xfrm>
                <a:off x="830853" y="3802942"/>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a:t>
                </a:r>
              </a:p>
            </p:txBody>
          </p:sp>
          <p:sp>
            <p:nvSpPr>
              <p:cNvPr id="90" name="TextBox 89">
                <a:extLst>
                  <a:ext uri="{FF2B5EF4-FFF2-40B4-BE49-F238E27FC236}">
                    <a16:creationId xmlns:a16="http://schemas.microsoft.com/office/drawing/2014/main" id="{1957D0B9-A575-8B76-C846-E37A2C4BD376}"/>
                  </a:ext>
                </a:extLst>
              </p:cNvPr>
              <p:cNvSpPr txBox="1"/>
              <p:nvPr/>
            </p:nvSpPr>
            <p:spPr bwMode="auto">
              <a:xfrm>
                <a:off x="818029" y="3244498"/>
                <a:ext cx="354584"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40</a:t>
                </a:r>
              </a:p>
            </p:txBody>
          </p:sp>
          <p:sp>
            <p:nvSpPr>
              <p:cNvPr id="91" name="TextBox 90">
                <a:extLst>
                  <a:ext uri="{FF2B5EF4-FFF2-40B4-BE49-F238E27FC236}">
                    <a16:creationId xmlns:a16="http://schemas.microsoft.com/office/drawing/2014/main" id="{FDF378C2-5E19-67B0-6B20-E56C301718C1}"/>
                  </a:ext>
                </a:extLst>
              </p:cNvPr>
              <p:cNvSpPr txBox="1"/>
              <p:nvPr/>
            </p:nvSpPr>
            <p:spPr bwMode="auto">
              <a:xfrm>
                <a:off x="830853" y="2686054"/>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92" name="TextBox 91">
                <a:extLst>
                  <a:ext uri="{FF2B5EF4-FFF2-40B4-BE49-F238E27FC236}">
                    <a16:creationId xmlns:a16="http://schemas.microsoft.com/office/drawing/2014/main" id="{516E5EB3-E65A-9AC2-792B-E3E975A4DBF3}"/>
                  </a:ext>
                </a:extLst>
              </p:cNvPr>
              <p:cNvSpPr txBox="1"/>
              <p:nvPr/>
            </p:nvSpPr>
            <p:spPr bwMode="auto">
              <a:xfrm>
                <a:off x="830853" y="2127610"/>
                <a:ext cx="341760"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80</a:t>
                </a:r>
              </a:p>
            </p:txBody>
          </p:sp>
          <p:sp>
            <p:nvSpPr>
              <p:cNvPr id="93" name="TextBox 92">
                <a:extLst>
                  <a:ext uri="{FF2B5EF4-FFF2-40B4-BE49-F238E27FC236}">
                    <a16:creationId xmlns:a16="http://schemas.microsoft.com/office/drawing/2014/main" id="{095C4372-D9DE-9CDA-4430-6C604ADADAAA}"/>
                  </a:ext>
                </a:extLst>
              </p:cNvPr>
              <p:cNvSpPr txBox="1"/>
              <p:nvPr/>
            </p:nvSpPr>
            <p:spPr bwMode="auto">
              <a:xfrm>
                <a:off x="752305" y="1569166"/>
                <a:ext cx="420308" cy="32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100</a:t>
                </a:r>
              </a:p>
            </p:txBody>
          </p:sp>
        </p:grpSp>
        <p:grpSp>
          <p:nvGrpSpPr>
            <p:cNvPr id="41" name="Group 40">
              <a:extLst>
                <a:ext uri="{FF2B5EF4-FFF2-40B4-BE49-F238E27FC236}">
                  <a16:creationId xmlns:a16="http://schemas.microsoft.com/office/drawing/2014/main" id="{4FBB3F67-A464-220D-991C-CA0BE4D3CFA7}"/>
                </a:ext>
              </a:extLst>
            </p:cNvPr>
            <p:cNvGrpSpPr/>
            <p:nvPr/>
          </p:nvGrpSpPr>
          <p:grpSpPr>
            <a:xfrm>
              <a:off x="1260415" y="4028736"/>
              <a:ext cx="4891972" cy="258532"/>
              <a:chOff x="1209864" y="4647617"/>
              <a:chExt cx="13941504" cy="280966"/>
            </a:xfrm>
          </p:grpSpPr>
          <p:sp>
            <p:nvSpPr>
              <p:cNvPr id="71" name="TextBox 70">
                <a:extLst>
                  <a:ext uri="{FF2B5EF4-FFF2-40B4-BE49-F238E27FC236}">
                    <a16:creationId xmlns:a16="http://schemas.microsoft.com/office/drawing/2014/main" id="{3A8E07AE-4DB3-8187-4371-2D043492DC85}"/>
                  </a:ext>
                </a:extLst>
              </p:cNvPr>
              <p:cNvSpPr txBox="1"/>
              <p:nvPr/>
            </p:nvSpPr>
            <p:spPr bwMode="auto">
              <a:xfrm>
                <a:off x="1209864"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p:txBody>
          </p:sp>
          <p:sp>
            <p:nvSpPr>
              <p:cNvPr id="72" name="TextBox 71">
                <a:extLst>
                  <a:ext uri="{FF2B5EF4-FFF2-40B4-BE49-F238E27FC236}">
                    <a16:creationId xmlns:a16="http://schemas.microsoft.com/office/drawing/2014/main" id="{309C0308-0C38-49A6-B725-3DFFC8C4BE7B}"/>
                  </a:ext>
                </a:extLst>
              </p:cNvPr>
              <p:cNvSpPr txBox="1"/>
              <p:nvPr/>
            </p:nvSpPr>
            <p:spPr bwMode="auto">
              <a:xfrm>
                <a:off x="2011442" y="4647617"/>
                <a:ext cx="750127"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a:t>
                </a:r>
              </a:p>
            </p:txBody>
          </p:sp>
          <p:sp>
            <p:nvSpPr>
              <p:cNvPr id="73" name="TextBox 72">
                <a:extLst>
                  <a:ext uri="{FF2B5EF4-FFF2-40B4-BE49-F238E27FC236}">
                    <a16:creationId xmlns:a16="http://schemas.microsoft.com/office/drawing/2014/main" id="{BBD66C07-8371-AFCC-67BA-D6B32F35A996}"/>
                  </a:ext>
                </a:extLst>
              </p:cNvPr>
              <p:cNvSpPr txBox="1"/>
              <p:nvPr/>
            </p:nvSpPr>
            <p:spPr bwMode="auto">
              <a:xfrm>
                <a:off x="271511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a:t>
                </a:r>
              </a:p>
            </p:txBody>
          </p:sp>
          <p:sp>
            <p:nvSpPr>
              <p:cNvPr id="74" name="TextBox 73">
                <a:extLst>
                  <a:ext uri="{FF2B5EF4-FFF2-40B4-BE49-F238E27FC236}">
                    <a16:creationId xmlns:a16="http://schemas.microsoft.com/office/drawing/2014/main" id="{90D7B7A9-01BF-1A61-B6DE-5686928F1DC3}"/>
                  </a:ext>
                </a:extLst>
              </p:cNvPr>
              <p:cNvSpPr txBox="1"/>
              <p:nvPr/>
            </p:nvSpPr>
            <p:spPr bwMode="auto">
              <a:xfrm>
                <a:off x="351668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a:t>
                </a:r>
              </a:p>
            </p:txBody>
          </p:sp>
          <p:sp>
            <p:nvSpPr>
              <p:cNvPr id="75" name="TextBox 74">
                <a:extLst>
                  <a:ext uri="{FF2B5EF4-FFF2-40B4-BE49-F238E27FC236}">
                    <a16:creationId xmlns:a16="http://schemas.microsoft.com/office/drawing/2014/main" id="{C86834BD-EBE6-D905-6A04-EA9F6ADCED67}"/>
                  </a:ext>
                </a:extLst>
              </p:cNvPr>
              <p:cNvSpPr txBox="1"/>
              <p:nvPr/>
            </p:nvSpPr>
            <p:spPr bwMode="auto">
              <a:xfrm>
                <a:off x="4353819"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24</a:t>
                </a:r>
              </a:p>
            </p:txBody>
          </p:sp>
          <p:sp>
            <p:nvSpPr>
              <p:cNvPr id="76" name="TextBox 75">
                <a:extLst>
                  <a:ext uri="{FF2B5EF4-FFF2-40B4-BE49-F238E27FC236}">
                    <a16:creationId xmlns:a16="http://schemas.microsoft.com/office/drawing/2014/main" id="{5A71FBDB-3273-7C9D-01C9-40C75B5BB070}"/>
                  </a:ext>
                </a:extLst>
              </p:cNvPr>
              <p:cNvSpPr txBox="1"/>
              <p:nvPr/>
            </p:nvSpPr>
            <p:spPr bwMode="auto">
              <a:xfrm>
                <a:off x="518079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30</a:t>
                </a:r>
              </a:p>
            </p:txBody>
          </p:sp>
          <p:sp>
            <p:nvSpPr>
              <p:cNvPr id="77" name="TextBox 76">
                <a:extLst>
                  <a:ext uri="{FF2B5EF4-FFF2-40B4-BE49-F238E27FC236}">
                    <a16:creationId xmlns:a16="http://schemas.microsoft.com/office/drawing/2014/main" id="{A943D3D6-3EB2-1400-C35E-F282F7E436FA}"/>
                  </a:ext>
                </a:extLst>
              </p:cNvPr>
              <p:cNvSpPr txBox="1"/>
              <p:nvPr/>
            </p:nvSpPr>
            <p:spPr bwMode="auto">
              <a:xfrm>
                <a:off x="5992155"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36</a:t>
                </a:r>
              </a:p>
            </p:txBody>
          </p:sp>
          <p:sp>
            <p:nvSpPr>
              <p:cNvPr id="78" name="TextBox 77">
                <a:extLst>
                  <a:ext uri="{FF2B5EF4-FFF2-40B4-BE49-F238E27FC236}">
                    <a16:creationId xmlns:a16="http://schemas.microsoft.com/office/drawing/2014/main" id="{3F7F7292-7508-CDF5-4471-39C8171E0E55}"/>
                  </a:ext>
                </a:extLst>
              </p:cNvPr>
              <p:cNvSpPr txBox="1"/>
              <p:nvPr/>
            </p:nvSpPr>
            <p:spPr bwMode="auto">
              <a:xfrm>
                <a:off x="6818758"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42</a:t>
                </a:r>
              </a:p>
            </p:txBody>
          </p:sp>
          <p:sp>
            <p:nvSpPr>
              <p:cNvPr id="79" name="TextBox 78">
                <a:extLst>
                  <a:ext uri="{FF2B5EF4-FFF2-40B4-BE49-F238E27FC236}">
                    <a16:creationId xmlns:a16="http://schemas.microsoft.com/office/drawing/2014/main" id="{BFF05231-8227-E79A-1A57-0EE71E75C9FF}"/>
                  </a:ext>
                </a:extLst>
              </p:cNvPr>
              <p:cNvSpPr txBox="1"/>
              <p:nvPr/>
            </p:nvSpPr>
            <p:spPr bwMode="auto">
              <a:xfrm>
                <a:off x="7640650"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48</a:t>
                </a:r>
              </a:p>
            </p:txBody>
          </p:sp>
          <p:sp>
            <p:nvSpPr>
              <p:cNvPr id="80" name="TextBox 79">
                <a:extLst>
                  <a:ext uri="{FF2B5EF4-FFF2-40B4-BE49-F238E27FC236}">
                    <a16:creationId xmlns:a16="http://schemas.microsoft.com/office/drawing/2014/main" id="{5332AB1C-3C9E-094D-7B78-416B711D932A}"/>
                  </a:ext>
                </a:extLst>
              </p:cNvPr>
              <p:cNvSpPr txBox="1"/>
              <p:nvPr/>
            </p:nvSpPr>
            <p:spPr bwMode="auto">
              <a:xfrm>
                <a:off x="844730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54</a:t>
                </a:r>
              </a:p>
            </p:txBody>
          </p:sp>
          <p:sp>
            <p:nvSpPr>
              <p:cNvPr id="81" name="TextBox 80">
                <a:extLst>
                  <a:ext uri="{FF2B5EF4-FFF2-40B4-BE49-F238E27FC236}">
                    <a16:creationId xmlns:a16="http://schemas.microsoft.com/office/drawing/2014/main" id="{4C828C57-A8BE-FC68-2170-B95F59AA3BF2}"/>
                  </a:ext>
                </a:extLst>
              </p:cNvPr>
              <p:cNvSpPr txBox="1"/>
              <p:nvPr/>
            </p:nvSpPr>
            <p:spPr bwMode="auto">
              <a:xfrm>
                <a:off x="9278986"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60</a:t>
                </a:r>
              </a:p>
            </p:txBody>
          </p:sp>
          <p:sp>
            <p:nvSpPr>
              <p:cNvPr id="82" name="TextBox 81">
                <a:extLst>
                  <a:ext uri="{FF2B5EF4-FFF2-40B4-BE49-F238E27FC236}">
                    <a16:creationId xmlns:a16="http://schemas.microsoft.com/office/drawing/2014/main" id="{414B8A9B-677E-6FA1-2EC2-8A08BB6BE983}"/>
                  </a:ext>
                </a:extLst>
              </p:cNvPr>
              <p:cNvSpPr txBox="1"/>
              <p:nvPr/>
            </p:nvSpPr>
            <p:spPr bwMode="auto">
              <a:xfrm>
                <a:off x="10085267"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66</a:t>
                </a:r>
              </a:p>
            </p:txBody>
          </p:sp>
          <p:sp>
            <p:nvSpPr>
              <p:cNvPr id="83" name="TextBox 82">
                <a:extLst>
                  <a:ext uri="{FF2B5EF4-FFF2-40B4-BE49-F238E27FC236}">
                    <a16:creationId xmlns:a16="http://schemas.microsoft.com/office/drawing/2014/main" id="{F51A9BEA-1D7A-C1DF-9E2E-2376D05804AA}"/>
                  </a:ext>
                </a:extLst>
              </p:cNvPr>
              <p:cNvSpPr txBox="1"/>
              <p:nvPr/>
            </p:nvSpPr>
            <p:spPr bwMode="auto">
              <a:xfrm>
                <a:off x="10905472" y="4647617"/>
                <a:ext cx="973976"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72</a:t>
                </a:r>
              </a:p>
            </p:txBody>
          </p:sp>
          <p:sp>
            <p:nvSpPr>
              <p:cNvPr id="84" name="TextBox 83">
                <a:extLst>
                  <a:ext uri="{FF2B5EF4-FFF2-40B4-BE49-F238E27FC236}">
                    <a16:creationId xmlns:a16="http://schemas.microsoft.com/office/drawing/2014/main" id="{7458E769-58CC-D6FE-0631-31899667A0D1}"/>
                  </a:ext>
                </a:extLst>
              </p:cNvPr>
              <p:cNvSpPr txBox="1"/>
              <p:nvPr/>
            </p:nvSpPr>
            <p:spPr bwMode="auto">
              <a:xfrm>
                <a:off x="11700954"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a:t>
                </a:r>
              </a:p>
            </p:txBody>
          </p:sp>
          <p:sp>
            <p:nvSpPr>
              <p:cNvPr id="85" name="TextBox 84">
                <a:extLst>
                  <a:ext uri="{FF2B5EF4-FFF2-40B4-BE49-F238E27FC236}">
                    <a16:creationId xmlns:a16="http://schemas.microsoft.com/office/drawing/2014/main" id="{950AF7F0-CC7C-4200-2C11-A52005751E01}"/>
                  </a:ext>
                </a:extLst>
              </p:cNvPr>
              <p:cNvSpPr txBox="1"/>
              <p:nvPr/>
            </p:nvSpPr>
            <p:spPr bwMode="auto">
              <a:xfrm>
                <a:off x="12532630"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84</a:t>
                </a:r>
              </a:p>
            </p:txBody>
          </p:sp>
          <p:sp>
            <p:nvSpPr>
              <p:cNvPr id="86" name="TextBox 85">
                <a:extLst>
                  <a:ext uri="{FF2B5EF4-FFF2-40B4-BE49-F238E27FC236}">
                    <a16:creationId xmlns:a16="http://schemas.microsoft.com/office/drawing/2014/main" id="{DB5543D9-F5D0-9B29-9317-7D28C1E8CF23}"/>
                  </a:ext>
                </a:extLst>
              </p:cNvPr>
              <p:cNvSpPr txBox="1"/>
              <p:nvPr/>
            </p:nvSpPr>
            <p:spPr bwMode="auto">
              <a:xfrm>
                <a:off x="13338916" y="4647617"/>
                <a:ext cx="97397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90</a:t>
                </a:r>
              </a:p>
            </p:txBody>
          </p:sp>
          <p:sp>
            <p:nvSpPr>
              <p:cNvPr id="87" name="TextBox 86">
                <a:extLst>
                  <a:ext uri="{FF2B5EF4-FFF2-40B4-BE49-F238E27FC236}">
                    <a16:creationId xmlns:a16="http://schemas.microsoft.com/office/drawing/2014/main" id="{4A533550-703D-6BA7-4716-7ACDB53EB60C}"/>
                  </a:ext>
                </a:extLst>
              </p:cNvPr>
              <p:cNvSpPr txBox="1"/>
              <p:nvPr/>
            </p:nvSpPr>
            <p:spPr bwMode="auto">
              <a:xfrm>
                <a:off x="14140845" y="4647617"/>
                <a:ext cx="1010523" cy="28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96</a:t>
                </a:r>
              </a:p>
            </p:txBody>
          </p:sp>
        </p:grpSp>
        <p:sp>
          <p:nvSpPr>
            <p:cNvPr id="42" name="Freeform: Shape 41">
              <a:extLst>
                <a:ext uri="{FF2B5EF4-FFF2-40B4-BE49-F238E27FC236}">
                  <a16:creationId xmlns:a16="http://schemas.microsoft.com/office/drawing/2014/main" id="{4DF0A2F4-BECC-84A0-504C-C605EC40F957}"/>
                </a:ext>
              </a:extLst>
            </p:cNvPr>
            <p:cNvSpPr/>
            <p:nvPr/>
          </p:nvSpPr>
          <p:spPr bwMode="auto">
            <a:xfrm>
              <a:off x="1387383" y="1753335"/>
              <a:ext cx="4852192" cy="2236826"/>
            </a:xfrm>
            <a:custGeom>
              <a:avLst/>
              <a:gdLst>
                <a:gd name="connsiteX0" fmla="*/ 0 w 10549467"/>
                <a:gd name="connsiteY0" fmla="*/ 0 h 2861734"/>
                <a:gd name="connsiteX1" fmla="*/ 0 w 10549467"/>
                <a:gd name="connsiteY1" fmla="*/ 2861734 h 2861734"/>
                <a:gd name="connsiteX2" fmla="*/ 10549467 w 10549467"/>
                <a:gd name="connsiteY2" fmla="*/ 2861734 h 2861734"/>
              </a:gdLst>
              <a:ahLst/>
              <a:cxnLst>
                <a:cxn ang="0">
                  <a:pos x="connsiteX0" y="connsiteY0"/>
                </a:cxn>
                <a:cxn ang="0">
                  <a:pos x="connsiteX1" y="connsiteY1"/>
                </a:cxn>
                <a:cxn ang="0">
                  <a:pos x="connsiteX2" y="connsiteY2"/>
                </a:cxn>
              </a:cxnLst>
              <a:rect l="l" t="t" r="r" b="b"/>
              <a:pathLst>
                <a:path w="10549467" h="2861734">
                  <a:moveTo>
                    <a:pt x="0" y="0"/>
                  </a:moveTo>
                  <a:lnTo>
                    <a:pt x="0" y="2861734"/>
                  </a:lnTo>
                  <a:lnTo>
                    <a:pt x="10549467" y="28617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43" name="Group 42">
              <a:extLst>
                <a:ext uri="{FF2B5EF4-FFF2-40B4-BE49-F238E27FC236}">
                  <a16:creationId xmlns:a16="http://schemas.microsoft.com/office/drawing/2014/main" id="{473AC20D-CF29-F2B2-A7ED-00A17C7B1EE2}"/>
                </a:ext>
              </a:extLst>
            </p:cNvPr>
            <p:cNvGrpSpPr/>
            <p:nvPr/>
          </p:nvGrpSpPr>
          <p:grpSpPr>
            <a:xfrm>
              <a:off x="1316700" y="1767660"/>
              <a:ext cx="85438" cy="2222501"/>
              <a:chOff x="901264" y="1705026"/>
              <a:chExt cx="1347222" cy="2802492"/>
            </a:xfrm>
          </p:grpSpPr>
          <p:cxnSp>
            <p:nvCxnSpPr>
              <p:cNvPr id="65" name="Straight Connector 64">
                <a:extLst>
                  <a:ext uri="{FF2B5EF4-FFF2-40B4-BE49-F238E27FC236}">
                    <a16:creationId xmlns:a16="http://schemas.microsoft.com/office/drawing/2014/main" id="{C6F2EC48-FE1E-0B84-EA39-A94847BB30CA}"/>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A2C335A-67EF-B329-D3CF-6122854D4B4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23A500E-2232-6C89-AEB4-5C28ADDD98E0}"/>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BCABE61-9FEC-4CE2-7E75-C8B15D27AD83}"/>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65E8B07-FAC0-0D4D-F3DC-0F422B3ECB39}"/>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34733BE-5B64-FDE1-892B-54946084A766}"/>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D0196A81-B66C-558F-1D66-D1996BD54514}"/>
                </a:ext>
              </a:extLst>
            </p:cNvPr>
            <p:cNvGrpSpPr/>
            <p:nvPr/>
          </p:nvGrpSpPr>
          <p:grpSpPr>
            <a:xfrm>
              <a:off x="1396642" y="3990162"/>
              <a:ext cx="4576233" cy="80434"/>
              <a:chOff x="1575240" y="3687258"/>
              <a:chExt cx="6550553" cy="1098522"/>
            </a:xfrm>
          </p:grpSpPr>
          <p:grpSp>
            <p:nvGrpSpPr>
              <p:cNvPr id="45" name="Group 44">
                <a:extLst>
                  <a:ext uri="{FF2B5EF4-FFF2-40B4-BE49-F238E27FC236}">
                    <a16:creationId xmlns:a16="http://schemas.microsoft.com/office/drawing/2014/main" id="{A864ABC3-7D45-F140-3B2E-ED6F295FDF20}"/>
                  </a:ext>
                </a:extLst>
              </p:cNvPr>
              <p:cNvGrpSpPr/>
              <p:nvPr/>
            </p:nvGrpSpPr>
            <p:grpSpPr>
              <a:xfrm rot="5400000">
                <a:off x="2041759" y="3220739"/>
                <a:ext cx="1098521" cy="2031560"/>
                <a:chOff x="901264" y="1705026"/>
                <a:chExt cx="1347222" cy="2802492"/>
              </a:xfrm>
            </p:grpSpPr>
            <p:cxnSp>
              <p:nvCxnSpPr>
                <p:cNvPr id="59" name="Straight Connector 58">
                  <a:extLst>
                    <a:ext uri="{FF2B5EF4-FFF2-40B4-BE49-F238E27FC236}">
                      <a16:creationId xmlns:a16="http://schemas.microsoft.com/office/drawing/2014/main" id="{8823A8FF-3D95-C746-2EEF-BF5CCAF3F1D1}"/>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A6323EB-75BC-CF34-714A-83024A5539A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9D41C07-7FB2-59FE-3549-2C41E7E58E1D}"/>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CA3E1A4-FD51-3B4E-36AA-7161212E25E2}"/>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50D7310-CCFD-5BB3-097F-62DC12C41A0D}"/>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671E1C0-9019-FF4B-B54B-62A0111EFA90}"/>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A7A96DD4-72B5-950E-9EDD-90B2A3886984}"/>
                  </a:ext>
                </a:extLst>
              </p:cNvPr>
              <p:cNvGrpSpPr/>
              <p:nvPr/>
            </p:nvGrpSpPr>
            <p:grpSpPr>
              <a:xfrm rot="5400000">
                <a:off x="4485342" y="3220739"/>
                <a:ext cx="1098521" cy="2031560"/>
                <a:chOff x="901264" y="1705026"/>
                <a:chExt cx="1347222" cy="2802492"/>
              </a:xfrm>
            </p:grpSpPr>
            <p:cxnSp>
              <p:nvCxnSpPr>
                <p:cNvPr id="53" name="Straight Connector 52">
                  <a:extLst>
                    <a:ext uri="{FF2B5EF4-FFF2-40B4-BE49-F238E27FC236}">
                      <a16:creationId xmlns:a16="http://schemas.microsoft.com/office/drawing/2014/main" id="{415E7915-9032-4A68-E0FB-64A7A536A8A1}"/>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1C1C7D4-D56C-38C4-B28C-229851003FEF}"/>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402E744-295F-9557-CCC5-E5959803F507}"/>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F1FEC2C-8E92-FC32-98A0-81DDF5F455DC}"/>
                    </a:ext>
                  </a:extLst>
                </p:cNvPr>
                <p:cNvCxnSpPr>
                  <a:cxnSpLocks/>
                </p:cNvCxnSpPr>
                <p:nvPr/>
              </p:nvCxnSpPr>
              <p:spPr bwMode="auto">
                <a:xfrm>
                  <a:off x="901264" y="170502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0F40BCF-2AD5-645D-F2E7-6C9DE387733E}"/>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446870F-0317-6D55-2EF6-4DE7C44BC475}"/>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7B3B3517-5502-7237-7051-193A308A8A9A}"/>
                  </a:ext>
                </a:extLst>
              </p:cNvPr>
              <p:cNvGrpSpPr/>
              <p:nvPr/>
            </p:nvGrpSpPr>
            <p:grpSpPr>
              <a:xfrm rot="5400000">
                <a:off x="6744032" y="3404019"/>
                <a:ext cx="1098521" cy="1665001"/>
                <a:chOff x="901264" y="2254733"/>
                <a:chExt cx="1347222" cy="2252785"/>
              </a:xfrm>
            </p:grpSpPr>
            <p:cxnSp>
              <p:nvCxnSpPr>
                <p:cNvPr id="48" name="Straight Connector 47">
                  <a:extLst>
                    <a:ext uri="{FF2B5EF4-FFF2-40B4-BE49-F238E27FC236}">
                      <a16:creationId xmlns:a16="http://schemas.microsoft.com/office/drawing/2014/main" id="{5992B5BC-ACB4-8BA9-5F4F-45EF12AA686F}"/>
                    </a:ext>
                  </a:extLst>
                </p:cNvPr>
                <p:cNvCxnSpPr>
                  <a:cxnSpLocks/>
                </p:cNvCxnSpPr>
                <p:nvPr/>
              </p:nvCxnSpPr>
              <p:spPr bwMode="auto">
                <a:xfrm>
                  <a:off x="901264" y="3376346"/>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A7980D8-A495-744B-4346-5ADC729470DB}"/>
                    </a:ext>
                  </a:extLst>
                </p:cNvPr>
                <p:cNvCxnSpPr>
                  <a:cxnSpLocks/>
                </p:cNvCxnSpPr>
                <p:nvPr/>
              </p:nvCxnSpPr>
              <p:spPr bwMode="auto">
                <a:xfrm>
                  <a:off x="901264" y="395145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0AFA33E-4D4F-C123-3663-0831A87D234F}"/>
                    </a:ext>
                  </a:extLst>
                </p:cNvPr>
                <p:cNvCxnSpPr>
                  <a:cxnSpLocks/>
                </p:cNvCxnSpPr>
                <p:nvPr/>
              </p:nvCxnSpPr>
              <p:spPr bwMode="auto">
                <a:xfrm>
                  <a:off x="901264" y="4507518"/>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0AD910E-38A2-A81C-8765-AE06B0DF5BA1}"/>
                    </a:ext>
                  </a:extLst>
                </p:cNvPr>
                <p:cNvCxnSpPr>
                  <a:cxnSpLocks/>
                </p:cNvCxnSpPr>
                <p:nvPr/>
              </p:nvCxnSpPr>
              <p:spPr bwMode="auto">
                <a:xfrm>
                  <a:off x="901264" y="2254733"/>
                  <a:ext cx="134722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4889B5F-F4E0-C278-D1F4-7BF17CA76596}"/>
                    </a:ext>
                  </a:extLst>
                </p:cNvPr>
                <p:cNvCxnSpPr>
                  <a:cxnSpLocks/>
                </p:cNvCxnSpPr>
                <p:nvPr/>
              </p:nvCxnSpPr>
              <p:spPr bwMode="auto">
                <a:xfrm>
                  <a:off x="901264" y="2836198"/>
                  <a:ext cx="134722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4" name="TextBox 93">
            <a:extLst>
              <a:ext uri="{FF2B5EF4-FFF2-40B4-BE49-F238E27FC236}">
                <a16:creationId xmlns:a16="http://schemas.microsoft.com/office/drawing/2014/main" id="{C419DAD3-791C-20A6-1768-37D209344FC1}"/>
              </a:ext>
            </a:extLst>
          </p:cNvPr>
          <p:cNvSpPr txBox="1"/>
          <p:nvPr/>
        </p:nvSpPr>
        <p:spPr bwMode="auto">
          <a:xfrm>
            <a:off x="159274" y="4201567"/>
            <a:ext cx="114627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Risk, n</a:t>
            </a:r>
          </a:p>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Ibrutinib + BR</a:t>
            </a:r>
          </a:p>
          <a:p>
            <a:pPr marL="0" marR="0" lvl="0" indent="0" algn="r" defTabSz="914400" rtl="0" eaLnBrk="0" fontAlgn="base" latinLnBrk="0" hangingPunct="0">
              <a:lnSpc>
                <a:spcPct val="90000"/>
              </a:lnSpc>
              <a:spcBef>
                <a:spcPct val="0"/>
              </a:spcBef>
              <a:spcAft>
                <a:spcPct val="0"/>
              </a:spcAft>
              <a:buClrTx/>
              <a:buSzTx/>
              <a:buFontTx/>
              <a:buNone/>
              <a:tabLst/>
              <a:defRPr/>
            </a:pPr>
            <a:r>
              <a:rPr kumimoji="0" lang="en-US" sz="12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BR</a:t>
            </a:r>
          </a:p>
        </p:txBody>
      </p:sp>
      <p:graphicFrame>
        <p:nvGraphicFramePr>
          <p:cNvPr id="95" name="Group 3">
            <a:extLst>
              <a:ext uri="{FF2B5EF4-FFF2-40B4-BE49-F238E27FC236}">
                <a16:creationId xmlns:a16="http://schemas.microsoft.com/office/drawing/2014/main" id="{8B39CF74-E528-B1B3-24BE-C12F14F9D1D7}"/>
              </a:ext>
            </a:extLst>
          </p:cNvPr>
          <p:cNvGraphicFramePr>
            <a:graphicFrameLocks/>
          </p:cNvGraphicFramePr>
          <p:nvPr>
            <p:extLst>
              <p:ext uri="{D42A27DB-BD31-4B8C-83A1-F6EECF244321}">
                <p14:modId xmlns:p14="http://schemas.microsoft.com/office/powerpoint/2010/main" val="3792371913"/>
              </p:ext>
            </p:extLst>
          </p:nvPr>
        </p:nvGraphicFramePr>
        <p:xfrm>
          <a:off x="3399414" y="1445647"/>
          <a:ext cx="2783843" cy="823008"/>
        </p:xfrm>
        <a:graphic>
          <a:graphicData uri="http://schemas.openxmlformats.org/drawingml/2006/table">
            <a:tbl>
              <a:tblPr/>
              <a:tblGrid>
                <a:gridCol w="1182705">
                  <a:extLst>
                    <a:ext uri="{9D8B030D-6E8A-4147-A177-3AD203B41FA5}">
                      <a16:colId xmlns:a16="http://schemas.microsoft.com/office/drawing/2014/main" val="20000"/>
                    </a:ext>
                  </a:extLst>
                </a:gridCol>
                <a:gridCol w="793058">
                  <a:extLst>
                    <a:ext uri="{9D8B030D-6E8A-4147-A177-3AD203B41FA5}">
                      <a16:colId xmlns:a16="http://schemas.microsoft.com/office/drawing/2014/main" val="20001"/>
                    </a:ext>
                  </a:extLst>
                </a:gridCol>
                <a:gridCol w="808080">
                  <a:extLst>
                    <a:ext uri="{9D8B030D-6E8A-4147-A177-3AD203B41FA5}">
                      <a16:colId xmlns:a16="http://schemas.microsoft.com/office/drawing/2014/main" val="20002"/>
                    </a:ext>
                  </a:extLst>
                </a:gridCol>
              </a:tblGrid>
              <a:tr h="25703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000" b="1" i="0" u="none" strike="noStrike" cap="none" normalizeH="0" baseline="0" dirty="0">
                        <a:ln>
                          <a:noFill/>
                        </a:ln>
                        <a:solidFill>
                          <a:schemeClr val="bg1"/>
                        </a:solidFill>
                        <a:effectLst/>
                        <a:latin typeface="Calibri" panose="020F0502020204030204" pitchFamily="34" charset="0"/>
                      </a:endParaRP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Ibrutinib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261)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1"/>
                          </a:solidFill>
                          <a:effectLst/>
                          <a:latin typeface="Calibri" panose="020F0502020204030204" pitchFamily="34" charset="0"/>
                        </a:rPr>
                        <a:t>Placebo + BR </a:t>
                      </a:r>
                      <a:br>
                        <a:rPr kumimoji="0" lang="en-US" sz="1000" b="1" i="0" u="none" strike="noStrike" cap="none" normalizeH="0" baseline="0" dirty="0">
                          <a:ln>
                            <a:noFill/>
                          </a:ln>
                          <a:solidFill>
                            <a:schemeClr val="bg1"/>
                          </a:solidFill>
                          <a:effectLst/>
                          <a:latin typeface="Calibri" panose="020F0502020204030204" pitchFamily="34" charset="0"/>
                        </a:rPr>
                      </a:br>
                      <a:r>
                        <a:rPr kumimoji="0" lang="en-US" sz="1000" b="1" i="0" u="none" strike="noStrike" cap="none" normalizeH="0" baseline="0" dirty="0">
                          <a:ln>
                            <a:noFill/>
                          </a:ln>
                          <a:solidFill>
                            <a:schemeClr val="bg1"/>
                          </a:solidFill>
                          <a:effectLst/>
                          <a:latin typeface="Calibri" panose="020F0502020204030204" pitchFamily="34" charset="0"/>
                        </a:rPr>
                        <a:t>(n = 262)</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000" b="0" i="0" u="none" strike="noStrike" cap="none" normalizeH="0" baseline="0" dirty="0">
                          <a:ln>
                            <a:noFill/>
                          </a:ln>
                          <a:solidFill>
                            <a:schemeClr val="bg1"/>
                          </a:solidFill>
                          <a:effectLst/>
                          <a:latin typeface="Calibri" panose="020F0502020204030204" pitchFamily="34" charset="0"/>
                        </a:rPr>
                        <a:t>Median PFS, mo </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NR</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064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HR (95% CI)</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1.07 (0.81-1.40)</a:t>
                      </a:r>
                    </a:p>
                  </a:txBody>
                  <a:tcPr marL="18288" marR="18288"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000" b="0" i="0" u="none" strike="noStrike" cap="none" normalizeH="0" baseline="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96" name="Group 95">
            <a:extLst>
              <a:ext uri="{FF2B5EF4-FFF2-40B4-BE49-F238E27FC236}">
                <a16:creationId xmlns:a16="http://schemas.microsoft.com/office/drawing/2014/main" id="{5FB5BC47-82C8-91EE-8D1F-484B36091114}"/>
              </a:ext>
            </a:extLst>
          </p:cNvPr>
          <p:cNvGrpSpPr/>
          <p:nvPr/>
        </p:nvGrpSpPr>
        <p:grpSpPr>
          <a:xfrm>
            <a:off x="1511192" y="3413278"/>
            <a:ext cx="1442774" cy="424732"/>
            <a:chOff x="1511192" y="3413278"/>
            <a:chExt cx="1442774" cy="424732"/>
          </a:xfrm>
        </p:grpSpPr>
        <p:sp>
          <p:nvSpPr>
            <p:cNvPr id="97" name="TextBox 96">
              <a:extLst>
                <a:ext uri="{FF2B5EF4-FFF2-40B4-BE49-F238E27FC236}">
                  <a16:creationId xmlns:a16="http://schemas.microsoft.com/office/drawing/2014/main" id="{94D5E02C-4029-B70B-C85D-9A5C4619C5F8}"/>
                </a:ext>
              </a:extLst>
            </p:cNvPr>
            <p:cNvSpPr txBox="1"/>
            <p:nvPr/>
          </p:nvSpPr>
          <p:spPr bwMode="auto">
            <a:xfrm>
              <a:off x="1807691" y="3413278"/>
              <a:ext cx="11462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 + BR</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 BR</a:t>
              </a:r>
            </a:p>
          </p:txBody>
        </p:sp>
        <p:grpSp>
          <p:nvGrpSpPr>
            <p:cNvPr id="98" name="Group 97">
              <a:extLst>
                <a:ext uri="{FF2B5EF4-FFF2-40B4-BE49-F238E27FC236}">
                  <a16:creationId xmlns:a16="http://schemas.microsoft.com/office/drawing/2014/main" id="{7693F66C-14C0-4FEB-7AB4-3525D2EDC7EF}"/>
                </a:ext>
              </a:extLst>
            </p:cNvPr>
            <p:cNvGrpSpPr/>
            <p:nvPr/>
          </p:nvGrpSpPr>
          <p:grpSpPr>
            <a:xfrm>
              <a:off x="1511192" y="3500736"/>
              <a:ext cx="330200" cy="69031"/>
              <a:chOff x="1737021" y="3108586"/>
              <a:chExt cx="330200" cy="69031"/>
            </a:xfrm>
          </p:grpSpPr>
          <p:cxnSp>
            <p:nvCxnSpPr>
              <p:cNvPr id="102" name="Straight Connector 101">
                <a:extLst>
                  <a:ext uri="{FF2B5EF4-FFF2-40B4-BE49-F238E27FC236}">
                    <a16:creationId xmlns:a16="http://schemas.microsoft.com/office/drawing/2014/main" id="{8982718A-5B57-ABB7-5DA0-FE3E7461A6A4}"/>
                  </a:ext>
                </a:extLst>
              </p:cNvPr>
              <p:cNvCxnSpPr>
                <a:cxnSpLocks/>
              </p:cNvCxnSpPr>
              <p:nvPr/>
            </p:nvCxnSpPr>
            <p:spPr bwMode="auto">
              <a:xfrm>
                <a:off x="1737021" y="3141632"/>
                <a:ext cx="330200" cy="0"/>
              </a:xfrm>
              <a:prstGeom prst="line">
                <a:avLst/>
              </a:prstGeom>
              <a:noFill/>
              <a:ln w="28575" cap="flat" cmpd="sng" algn="ctr">
                <a:solidFill>
                  <a:schemeClr val="accent1"/>
                </a:solidFill>
                <a:prstDash val="solid"/>
                <a:round/>
                <a:headEnd type="none" w="med" len="med"/>
                <a:tailEnd type="none" w="med" len="med"/>
              </a:ln>
              <a:effectLst/>
            </p:spPr>
          </p:cxnSp>
          <p:sp>
            <p:nvSpPr>
              <p:cNvPr id="103" name="Oval 102">
                <a:extLst>
                  <a:ext uri="{FF2B5EF4-FFF2-40B4-BE49-F238E27FC236}">
                    <a16:creationId xmlns:a16="http://schemas.microsoft.com/office/drawing/2014/main" id="{C0ECA18D-6D29-9933-2871-A297F0F53D53}"/>
                  </a:ext>
                </a:extLst>
              </p:cNvPr>
              <p:cNvSpPr/>
              <p:nvPr/>
            </p:nvSpPr>
            <p:spPr bwMode="auto">
              <a:xfrm>
                <a:off x="1867606" y="310858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9" name="Group 98">
              <a:extLst>
                <a:ext uri="{FF2B5EF4-FFF2-40B4-BE49-F238E27FC236}">
                  <a16:creationId xmlns:a16="http://schemas.microsoft.com/office/drawing/2014/main" id="{B0A722BE-C05F-8695-0BA7-E5FC8FFD2C44}"/>
                </a:ext>
              </a:extLst>
            </p:cNvPr>
            <p:cNvGrpSpPr/>
            <p:nvPr/>
          </p:nvGrpSpPr>
          <p:grpSpPr>
            <a:xfrm>
              <a:off x="1511192" y="3654286"/>
              <a:ext cx="330200" cy="70399"/>
              <a:chOff x="1737021" y="3262136"/>
              <a:chExt cx="330200" cy="70399"/>
            </a:xfrm>
          </p:grpSpPr>
          <p:cxnSp>
            <p:nvCxnSpPr>
              <p:cNvPr id="100" name="Straight Connector 99">
                <a:extLst>
                  <a:ext uri="{FF2B5EF4-FFF2-40B4-BE49-F238E27FC236}">
                    <a16:creationId xmlns:a16="http://schemas.microsoft.com/office/drawing/2014/main" id="{A58EC856-117A-B8EE-E193-9EA9B10FFFBD}"/>
                  </a:ext>
                </a:extLst>
              </p:cNvPr>
              <p:cNvCxnSpPr>
                <a:cxnSpLocks/>
              </p:cNvCxnSpPr>
              <p:nvPr/>
            </p:nvCxnSpPr>
            <p:spPr bwMode="auto">
              <a:xfrm>
                <a:off x="1737021" y="3304615"/>
                <a:ext cx="330200" cy="0"/>
              </a:xfrm>
              <a:prstGeom prst="line">
                <a:avLst/>
              </a:prstGeom>
              <a:noFill/>
              <a:ln w="28575" cap="flat" cmpd="sng" algn="ctr">
                <a:solidFill>
                  <a:schemeClr val="accent3"/>
                </a:solidFill>
                <a:prstDash val="solid"/>
                <a:round/>
                <a:headEnd type="none" w="med" len="med"/>
                <a:tailEnd type="none" w="med" len="med"/>
              </a:ln>
              <a:effectLst/>
            </p:spPr>
          </p:cxnSp>
          <p:sp>
            <p:nvSpPr>
              <p:cNvPr id="101" name="Isosceles Triangle 100">
                <a:extLst>
                  <a:ext uri="{FF2B5EF4-FFF2-40B4-BE49-F238E27FC236}">
                    <a16:creationId xmlns:a16="http://schemas.microsoft.com/office/drawing/2014/main" id="{292940CA-302B-63B5-C5DE-6030783C4256}"/>
                  </a:ext>
                </a:extLst>
              </p:cNvPr>
              <p:cNvSpPr/>
              <p:nvPr/>
            </p:nvSpPr>
            <p:spPr bwMode="auto">
              <a:xfrm>
                <a:off x="1867606" y="3262136"/>
                <a:ext cx="69031" cy="70399"/>
              </a:xfrm>
              <a:prstGeom prst="triangl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04" name="Group 103">
            <a:extLst>
              <a:ext uri="{FF2B5EF4-FFF2-40B4-BE49-F238E27FC236}">
                <a16:creationId xmlns:a16="http://schemas.microsoft.com/office/drawing/2014/main" id="{808B700E-2778-6166-C65F-D1C468A12A70}"/>
              </a:ext>
            </a:extLst>
          </p:cNvPr>
          <p:cNvGrpSpPr/>
          <p:nvPr/>
        </p:nvGrpSpPr>
        <p:grpSpPr>
          <a:xfrm>
            <a:off x="1181868" y="4522814"/>
            <a:ext cx="4928039" cy="424732"/>
            <a:chOff x="986015" y="4647617"/>
            <a:chExt cx="14044290" cy="461588"/>
          </a:xfrm>
        </p:grpSpPr>
        <p:sp>
          <p:nvSpPr>
            <p:cNvPr id="105" name="TextBox 104">
              <a:extLst>
                <a:ext uri="{FF2B5EF4-FFF2-40B4-BE49-F238E27FC236}">
                  <a16:creationId xmlns:a16="http://schemas.microsoft.com/office/drawing/2014/main" id="{2032CCAC-1EAC-D745-9A3D-A3C30A65BE63}"/>
                </a:ext>
              </a:extLst>
            </p:cNvPr>
            <p:cNvSpPr txBox="1"/>
            <p:nvPr/>
          </p:nvSpPr>
          <p:spPr bwMode="auto">
            <a:xfrm>
              <a:off x="98601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261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262</a:t>
              </a:r>
            </a:p>
          </p:txBody>
        </p:sp>
        <p:sp>
          <p:nvSpPr>
            <p:cNvPr id="106" name="TextBox 105">
              <a:extLst>
                <a:ext uri="{FF2B5EF4-FFF2-40B4-BE49-F238E27FC236}">
                  <a16:creationId xmlns:a16="http://schemas.microsoft.com/office/drawing/2014/main" id="{76D8EF98-5209-0FF5-9B98-A22503F25855}"/>
                </a:ext>
              </a:extLst>
            </p:cNvPr>
            <p:cNvSpPr txBox="1"/>
            <p:nvPr/>
          </p:nvSpPr>
          <p:spPr bwMode="auto">
            <a:xfrm>
              <a:off x="178759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239</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244</a:t>
              </a:r>
            </a:p>
          </p:txBody>
        </p:sp>
        <p:sp>
          <p:nvSpPr>
            <p:cNvPr id="107" name="TextBox 106">
              <a:extLst>
                <a:ext uri="{FF2B5EF4-FFF2-40B4-BE49-F238E27FC236}">
                  <a16:creationId xmlns:a16="http://schemas.microsoft.com/office/drawing/2014/main" id="{B0810B8D-A167-4BCC-C5DF-34FCF463219E}"/>
                </a:ext>
              </a:extLst>
            </p:cNvPr>
            <p:cNvSpPr txBox="1"/>
            <p:nvPr/>
          </p:nvSpPr>
          <p:spPr bwMode="auto">
            <a:xfrm>
              <a:off x="2603185"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221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223</a:t>
              </a:r>
            </a:p>
          </p:txBody>
        </p:sp>
        <p:sp>
          <p:nvSpPr>
            <p:cNvPr id="108" name="TextBox 107">
              <a:extLst>
                <a:ext uri="{FF2B5EF4-FFF2-40B4-BE49-F238E27FC236}">
                  <a16:creationId xmlns:a16="http://schemas.microsoft.com/office/drawing/2014/main" id="{CAE9D560-FE30-213E-7434-B4576BD080C0}"/>
                </a:ext>
              </a:extLst>
            </p:cNvPr>
            <p:cNvSpPr txBox="1"/>
            <p:nvPr/>
          </p:nvSpPr>
          <p:spPr bwMode="auto">
            <a:xfrm>
              <a:off x="340476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212</a:t>
              </a:r>
            </a:p>
          </p:txBody>
        </p:sp>
        <p:sp>
          <p:nvSpPr>
            <p:cNvPr id="109" name="TextBox 108">
              <a:extLst>
                <a:ext uri="{FF2B5EF4-FFF2-40B4-BE49-F238E27FC236}">
                  <a16:creationId xmlns:a16="http://schemas.microsoft.com/office/drawing/2014/main" id="{7495AF08-1201-D4F7-0BC4-0518EE8D626E}"/>
                </a:ext>
              </a:extLst>
            </p:cNvPr>
            <p:cNvSpPr txBox="1"/>
            <p:nvPr/>
          </p:nvSpPr>
          <p:spPr bwMode="auto">
            <a:xfrm>
              <a:off x="424189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197</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203</a:t>
              </a:r>
            </a:p>
          </p:txBody>
        </p:sp>
        <p:sp>
          <p:nvSpPr>
            <p:cNvPr id="110" name="TextBox 109">
              <a:extLst>
                <a:ext uri="{FF2B5EF4-FFF2-40B4-BE49-F238E27FC236}">
                  <a16:creationId xmlns:a16="http://schemas.microsoft.com/office/drawing/2014/main" id="{40EB94D5-334F-BB78-F654-13B0D25F89AF}"/>
                </a:ext>
              </a:extLst>
            </p:cNvPr>
            <p:cNvSpPr txBox="1"/>
            <p:nvPr/>
          </p:nvSpPr>
          <p:spPr bwMode="auto">
            <a:xfrm>
              <a:off x="506887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187</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197</a:t>
              </a:r>
            </a:p>
          </p:txBody>
        </p:sp>
        <p:sp>
          <p:nvSpPr>
            <p:cNvPr id="111" name="TextBox 110">
              <a:extLst>
                <a:ext uri="{FF2B5EF4-FFF2-40B4-BE49-F238E27FC236}">
                  <a16:creationId xmlns:a16="http://schemas.microsoft.com/office/drawing/2014/main" id="{9BBFE8C0-2745-BBDB-E7F2-0D04C054C4D8}"/>
                </a:ext>
              </a:extLst>
            </p:cNvPr>
            <p:cNvSpPr txBox="1"/>
            <p:nvPr/>
          </p:nvSpPr>
          <p:spPr bwMode="auto">
            <a:xfrm>
              <a:off x="5880229"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171</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188</a:t>
              </a:r>
            </a:p>
          </p:txBody>
        </p:sp>
        <p:sp>
          <p:nvSpPr>
            <p:cNvPr id="112" name="TextBox 111">
              <a:extLst>
                <a:ext uri="{FF2B5EF4-FFF2-40B4-BE49-F238E27FC236}">
                  <a16:creationId xmlns:a16="http://schemas.microsoft.com/office/drawing/2014/main" id="{173D1E32-D721-8464-2D22-6CF9B98C2D49}"/>
                </a:ext>
              </a:extLst>
            </p:cNvPr>
            <p:cNvSpPr txBox="1"/>
            <p:nvPr/>
          </p:nvSpPr>
          <p:spPr bwMode="auto">
            <a:xfrm>
              <a:off x="6706832"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163</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177</a:t>
              </a:r>
            </a:p>
          </p:txBody>
        </p:sp>
        <p:sp>
          <p:nvSpPr>
            <p:cNvPr id="113" name="TextBox 112">
              <a:extLst>
                <a:ext uri="{FF2B5EF4-FFF2-40B4-BE49-F238E27FC236}">
                  <a16:creationId xmlns:a16="http://schemas.microsoft.com/office/drawing/2014/main" id="{70E05AB7-F157-118B-0813-739228F1F8E9}"/>
                </a:ext>
              </a:extLst>
            </p:cNvPr>
            <p:cNvSpPr txBox="1"/>
            <p:nvPr/>
          </p:nvSpPr>
          <p:spPr bwMode="auto">
            <a:xfrm>
              <a:off x="7528724"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171</a:t>
              </a:r>
            </a:p>
          </p:txBody>
        </p:sp>
        <p:sp>
          <p:nvSpPr>
            <p:cNvPr id="114" name="TextBox 113">
              <a:extLst>
                <a:ext uri="{FF2B5EF4-FFF2-40B4-BE49-F238E27FC236}">
                  <a16:creationId xmlns:a16="http://schemas.microsoft.com/office/drawing/2014/main" id="{539C737E-A69B-BFBA-3A04-2AE15D84FAE0}"/>
                </a:ext>
              </a:extLst>
            </p:cNvPr>
            <p:cNvSpPr txBox="1"/>
            <p:nvPr/>
          </p:nvSpPr>
          <p:spPr bwMode="auto">
            <a:xfrm>
              <a:off x="8335381"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152</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165</a:t>
              </a:r>
            </a:p>
          </p:txBody>
        </p:sp>
        <p:sp>
          <p:nvSpPr>
            <p:cNvPr id="115" name="TextBox 114">
              <a:extLst>
                <a:ext uri="{FF2B5EF4-FFF2-40B4-BE49-F238E27FC236}">
                  <a16:creationId xmlns:a16="http://schemas.microsoft.com/office/drawing/2014/main" id="{DEC94C26-BBA6-1D84-4053-F2B80008902B}"/>
                </a:ext>
              </a:extLst>
            </p:cNvPr>
            <p:cNvSpPr txBox="1"/>
            <p:nvPr/>
          </p:nvSpPr>
          <p:spPr bwMode="auto">
            <a:xfrm>
              <a:off x="9167060"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145</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159</a:t>
              </a:r>
            </a:p>
          </p:txBody>
        </p:sp>
        <p:sp>
          <p:nvSpPr>
            <p:cNvPr id="116" name="TextBox 115">
              <a:extLst>
                <a:ext uri="{FF2B5EF4-FFF2-40B4-BE49-F238E27FC236}">
                  <a16:creationId xmlns:a16="http://schemas.microsoft.com/office/drawing/2014/main" id="{35532D4A-FCC3-F274-8566-1E7B60C34D54}"/>
                </a:ext>
              </a:extLst>
            </p:cNvPr>
            <p:cNvSpPr txBox="1"/>
            <p:nvPr/>
          </p:nvSpPr>
          <p:spPr bwMode="auto">
            <a:xfrm>
              <a:off x="9973343"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138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154</a:t>
              </a:r>
            </a:p>
          </p:txBody>
        </p:sp>
        <p:sp>
          <p:nvSpPr>
            <p:cNvPr id="117" name="TextBox 116">
              <a:extLst>
                <a:ext uri="{FF2B5EF4-FFF2-40B4-BE49-F238E27FC236}">
                  <a16:creationId xmlns:a16="http://schemas.microsoft.com/office/drawing/2014/main" id="{F53A2533-0F73-3416-29C6-B8DF50136A55}"/>
                </a:ext>
              </a:extLst>
            </p:cNvPr>
            <p:cNvSpPr txBox="1"/>
            <p:nvPr/>
          </p:nvSpPr>
          <p:spPr bwMode="auto">
            <a:xfrm>
              <a:off x="1079354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128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147</a:t>
              </a:r>
            </a:p>
          </p:txBody>
        </p:sp>
        <p:sp>
          <p:nvSpPr>
            <p:cNvPr id="118" name="TextBox 117">
              <a:extLst>
                <a:ext uri="{FF2B5EF4-FFF2-40B4-BE49-F238E27FC236}">
                  <a16:creationId xmlns:a16="http://schemas.microsoft.com/office/drawing/2014/main" id="{031F2AAC-6F6E-E4A8-67D3-0B676531E6EB}"/>
                </a:ext>
              </a:extLst>
            </p:cNvPr>
            <p:cNvSpPr txBox="1"/>
            <p:nvPr/>
          </p:nvSpPr>
          <p:spPr bwMode="auto">
            <a:xfrm>
              <a:off x="11589028" y="4647617"/>
              <a:ext cx="1197822"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118</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147</a:t>
              </a:r>
            </a:p>
          </p:txBody>
        </p:sp>
        <p:sp>
          <p:nvSpPr>
            <p:cNvPr id="119" name="TextBox 118">
              <a:extLst>
                <a:ext uri="{FF2B5EF4-FFF2-40B4-BE49-F238E27FC236}">
                  <a16:creationId xmlns:a16="http://schemas.microsoft.com/office/drawing/2014/main" id="{C23ED81E-B6EE-E3E4-C4DA-51C249B6E377}"/>
                </a:ext>
              </a:extLst>
            </p:cNvPr>
            <p:cNvSpPr txBox="1"/>
            <p:nvPr/>
          </p:nvSpPr>
          <p:spPr bwMode="auto">
            <a:xfrm>
              <a:off x="12514356"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70</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90</a:t>
              </a:r>
            </a:p>
          </p:txBody>
        </p:sp>
        <p:sp>
          <p:nvSpPr>
            <p:cNvPr id="120" name="TextBox 119">
              <a:extLst>
                <a:ext uri="{FF2B5EF4-FFF2-40B4-BE49-F238E27FC236}">
                  <a16:creationId xmlns:a16="http://schemas.microsoft.com/office/drawing/2014/main" id="{32A7529F-D8AB-425D-86B9-1A24A3CF8362}"/>
                </a:ext>
              </a:extLst>
            </p:cNvPr>
            <p:cNvSpPr txBox="1"/>
            <p:nvPr/>
          </p:nvSpPr>
          <p:spPr bwMode="auto">
            <a:xfrm>
              <a:off x="13320643" y="4647617"/>
              <a:ext cx="1010523"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25</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31</a:t>
              </a:r>
            </a:p>
          </p:txBody>
        </p:sp>
        <p:sp>
          <p:nvSpPr>
            <p:cNvPr id="121" name="TextBox 120">
              <a:extLst>
                <a:ext uri="{FF2B5EF4-FFF2-40B4-BE49-F238E27FC236}">
                  <a16:creationId xmlns:a16="http://schemas.microsoft.com/office/drawing/2014/main" id="{1E79039D-5A7F-EFB4-A28A-DF93BED00FD7}"/>
                </a:ext>
              </a:extLst>
            </p:cNvPr>
            <p:cNvSpPr txBox="1"/>
            <p:nvPr/>
          </p:nvSpPr>
          <p:spPr bwMode="auto">
            <a:xfrm>
              <a:off x="14261905" y="4647617"/>
              <a:ext cx="768400" cy="46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0</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a:t>
              </a:r>
            </a:p>
          </p:txBody>
        </p:sp>
      </p:grpSp>
      <p:cxnSp>
        <p:nvCxnSpPr>
          <p:cNvPr id="122" name="Straight Connector 121">
            <a:extLst>
              <a:ext uri="{FF2B5EF4-FFF2-40B4-BE49-F238E27FC236}">
                <a16:creationId xmlns:a16="http://schemas.microsoft.com/office/drawing/2014/main" id="{7CAD8E72-0744-ED76-2E79-FD8DFD9768D3}"/>
              </a:ext>
            </a:extLst>
          </p:cNvPr>
          <p:cNvCxnSpPr>
            <a:cxnSpLocks/>
          </p:cNvCxnSpPr>
          <p:nvPr/>
        </p:nvCxnSpPr>
        <p:spPr bwMode="auto">
          <a:xfrm>
            <a:off x="5404371" y="2804160"/>
            <a:ext cx="0" cy="1163833"/>
          </a:xfrm>
          <a:prstGeom prst="line">
            <a:avLst/>
          </a:prstGeom>
          <a:noFill/>
          <a:ln w="28575" cap="flat" cmpd="sng" algn="ctr">
            <a:solidFill>
              <a:schemeClr val="bg1"/>
            </a:solidFill>
            <a:prstDash val="sysDash"/>
            <a:round/>
            <a:headEnd type="none" w="med" len="med"/>
            <a:tailEnd type="none" w="med" len="med"/>
          </a:ln>
          <a:effectLst/>
        </p:spPr>
      </p:cxnSp>
      <p:sp>
        <p:nvSpPr>
          <p:cNvPr id="123" name="TextBox 122">
            <a:extLst>
              <a:ext uri="{FF2B5EF4-FFF2-40B4-BE49-F238E27FC236}">
                <a16:creationId xmlns:a16="http://schemas.microsoft.com/office/drawing/2014/main" id="{3110BA90-78C5-FD84-43A7-7D47B42E0B6B}"/>
              </a:ext>
            </a:extLst>
          </p:cNvPr>
          <p:cNvSpPr txBox="1"/>
          <p:nvPr/>
        </p:nvSpPr>
        <p:spPr bwMode="auto">
          <a:xfrm>
            <a:off x="5451425" y="241903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57%</a:t>
            </a:r>
          </a:p>
        </p:txBody>
      </p:sp>
      <p:sp>
        <p:nvSpPr>
          <p:cNvPr id="124" name="TextBox 123">
            <a:extLst>
              <a:ext uri="{FF2B5EF4-FFF2-40B4-BE49-F238E27FC236}">
                <a16:creationId xmlns:a16="http://schemas.microsoft.com/office/drawing/2014/main" id="{2C5A5377-75C8-84AD-758B-D35DF2607236}"/>
              </a:ext>
            </a:extLst>
          </p:cNvPr>
          <p:cNvSpPr txBox="1"/>
          <p:nvPr/>
        </p:nvSpPr>
        <p:spPr bwMode="auto">
          <a:xfrm>
            <a:off x="5500428" y="2812558"/>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55%</a:t>
            </a:r>
          </a:p>
        </p:txBody>
      </p:sp>
      <p:sp>
        <p:nvSpPr>
          <p:cNvPr id="125" name="Oval 124">
            <a:extLst>
              <a:ext uri="{FF2B5EF4-FFF2-40B4-BE49-F238E27FC236}">
                <a16:creationId xmlns:a16="http://schemas.microsoft.com/office/drawing/2014/main" id="{5E68BAB6-D920-541E-BEA6-13EE86990DEA}"/>
              </a:ext>
            </a:extLst>
          </p:cNvPr>
          <p:cNvSpPr/>
          <p:nvPr/>
        </p:nvSpPr>
        <p:spPr bwMode="auto">
          <a:xfrm>
            <a:off x="1650439" y="184719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1B693989-8171-1E16-0092-2E8D73A880CC}"/>
              </a:ext>
            </a:extLst>
          </p:cNvPr>
          <p:cNvSpPr/>
          <p:nvPr/>
        </p:nvSpPr>
        <p:spPr bwMode="auto">
          <a:xfrm>
            <a:off x="1673398" y="184719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EC6D3538-1DCE-E0FA-FC6D-F05E8547220B}"/>
              </a:ext>
            </a:extLst>
          </p:cNvPr>
          <p:cNvSpPr/>
          <p:nvPr/>
        </p:nvSpPr>
        <p:spPr bwMode="auto">
          <a:xfrm>
            <a:off x="1556754" y="180410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C594E202-5B4C-AB06-BE8D-2C4557F5CE26}"/>
              </a:ext>
            </a:extLst>
          </p:cNvPr>
          <p:cNvSpPr/>
          <p:nvPr/>
        </p:nvSpPr>
        <p:spPr bwMode="auto">
          <a:xfrm>
            <a:off x="1514039" y="179365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9" name="Group 128">
            <a:extLst>
              <a:ext uri="{FF2B5EF4-FFF2-40B4-BE49-F238E27FC236}">
                <a16:creationId xmlns:a16="http://schemas.microsoft.com/office/drawing/2014/main" id="{508C2125-374D-DA67-10FD-587406B79F0A}"/>
              </a:ext>
            </a:extLst>
          </p:cNvPr>
          <p:cNvGrpSpPr/>
          <p:nvPr/>
        </p:nvGrpSpPr>
        <p:grpSpPr>
          <a:xfrm>
            <a:off x="1407957" y="1757416"/>
            <a:ext cx="124311" cy="70756"/>
            <a:chOff x="1407957" y="1757416"/>
            <a:chExt cx="124311" cy="70756"/>
          </a:xfrm>
        </p:grpSpPr>
        <p:sp>
          <p:nvSpPr>
            <p:cNvPr id="130" name="Oval 129">
              <a:extLst>
                <a:ext uri="{FF2B5EF4-FFF2-40B4-BE49-F238E27FC236}">
                  <a16:creationId xmlns:a16="http://schemas.microsoft.com/office/drawing/2014/main" id="{9A13331F-2B32-4379-D8BB-6762D776E99B}"/>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7F7D16A2-EA93-15B0-D873-D4132CF8FB7D}"/>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681C4FA7-B441-F31B-3A95-9D545F4FDEE4}"/>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33" name="Oval 132">
            <a:extLst>
              <a:ext uri="{FF2B5EF4-FFF2-40B4-BE49-F238E27FC236}">
                <a16:creationId xmlns:a16="http://schemas.microsoft.com/office/drawing/2014/main" id="{A91386B8-8473-1405-389A-A9CA07BE77F3}"/>
              </a:ext>
            </a:extLst>
          </p:cNvPr>
          <p:cNvSpPr/>
          <p:nvPr/>
        </p:nvSpPr>
        <p:spPr bwMode="auto">
          <a:xfrm>
            <a:off x="1883442" y="194614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BEE6BB7F-7B81-3F8C-9AFB-0D2F1A62D775}"/>
              </a:ext>
            </a:extLst>
          </p:cNvPr>
          <p:cNvSpPr/>
          <p:nvPr/>
        </p:nvSpPr>
        <p:spPr bwMode="auto">
          <a:xfrm>
            <a:off x="2001914" y="198533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875FBB0B-FDF4-49E6-852C-D00F326DD6F3}"/>
              </a:ext>
            </a:extLst>
          </p:cNvPr>
          <p:cNvSpPr/>
          <p:nvPr/>
        </p:nvSpPr>
        <p:spPr bwMode="auto">
          <a:xfrm>
            <a:off x="2100597" y="199008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BE2C9687-DBF1-A980-9745-D87C89959380}"/>
              </a:ext>
            </a:extLst>
          </p:cNvPr>
          <p:cNvSpPr/>
          <p:nvPr/>
        </p:nvSpPr>
        <p:spPr bwMode="auto">
          <a:xfrm>
            <a:off x="2162009" y="200583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423C7530-9346-44CA-64CB-A7680AA9D1EB}"/>
              </a:ext>
            </a:extLst>
          </p:cNvPr>
          <p:cNvSpPr/>
          <p:nvPr/>
        </p:nvSpPr>
        <p:spPr bwMode="auto">
          <a:xfrm>
            <a:off x="2214887" y="204035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9325451E-7A38-CD97-EF7F-E9028245D0DF}"/>
              </a:ext>
            </a:extLst>
          </p:cNvPr>
          <p:cNvSpPr/>
          <p:nvPr/>
        </p:nvSpPr>
        <p:spPr bwMode="auto">
          <a:xfrm>
            <a:off x="2413896" y="209216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C0477627-7B78-3FF5-BB81-9DF25E72C9F9}"/>
              </a:ext>
            </a:extLst>
          </p:cNvPr>
          <p:cNvSpPr/>
          <p:nvPr/>
        </p:nvSpPr>
        <p:spPr bwMode="auto">
          <a:xfrm>
            <a:off x="2477689" y="21089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FB026898-62E1-D3FA-2F3A-18239F951E0B}"/>
              </a:ext>
            </a:extLst>
          </p:cNvPr>
          <p:cNvSpPr/>
          <p:nvPr/>
        </p:nvSpPr>
        <p:spPr bwMode="auto">
          <a:xfrm>
            <a:off x="2557704" y="212667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431D6828-5D1C-F76C-999C-0E285EB82709}"/>
              </a:ext>
            </a:extLst>
          </p:cNvPr>
          <p:cNvSpPr/>
          <p:nvPr/>
        </p:nvSpPr>
        <p:spPr bwMode="auto">
          <a:xfrm>
            <a:off x="2612455" y="212403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624A3D18-11A0-B77A-A5D3-A05EA0A3C081}"/>
              </a:ext>
            </a:extLst>
          </p:cNvPr>
          <p:cNvSpPr/>
          <p:nvPr/>
        </p:nvSpPr>
        <p:spPr bwMode="auto">
          <a:xfrm>
            <a:off x="2705432" y="216515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7736B26A-773B-4683-AC61-A56EC7D1619E}"/>
              </a:ext>
            </a:extLst>
          </p:cNvPr>
          <p:cNvSpPr/>
          <p:nvPr/>
        </p:nvSpPr>
        <p:spPr bwMode="auto">
          <a:xfrm>
            <a:off x="2891444" y="2215379"/>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B20D353D-168B-1980-DF5D-F65963976384}"/>
              </a:ext>
            </a:extLst>
          </p:cNvPr>
          <p:cNvSpPr/>
          <p:nvPr/>
        </p:nvSpPr>
        <p:spPr bwMode="auto">
          <a:xfrm>
            <a:off x="2841487" y="221208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810BA801-976C-3C5D-4B7A-1828F42B3D1A}"/>
              </a:ext>
            </a:extLst>
          </p:cNvPr>
          <p:cNvSpPr/>
          <p:nvPr/>
        </p:nvSpPr>
        <p:spPr bwMode="auto">
          <a:xfrm>
            <a:off x="3424860" y="237967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B9177E4B-8051-B4C6-5204-BD38CF4836C2}"/>
              </a:ext>
            </a:extLst>
          </p:cNvPr>
          <p:cNvSpPr/>
          <p:nvPr/>
        </p:nvSpPr>
        <p:spPr bwMode="auto">
          <a:xfrm>
            <a:off x="3554287" y="238865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FA92E6D1-5713-4349-E806-08184CA86FCD}"/>
              </a:ext>
            </a:extLst>
          </p:cNvPr>
          <p:cNvSpPr/>
          <p:nvPr/>
        </p:nvSpPr>
        <p:spPr bwMode="auto">
          <a:xfrm>
            <a:off x="3884072" y="243601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0487A98D-BF45-58BA-1B0F-7D7CF0423B91}"/>
              </a:ext>
            </a:extLst>
          </p:cNvPr>
          <p:cNvSpPr/>
          <p:nvPr/>
        </p:nvSpPr>
        <p:spPr bwMode="auto">
          <a:xfrm>
            <a:off x="4331593" y="255084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A2653712-A3B4-3016-24DA-E602376A83AA}"/>
              </a:ext>
            </a:extLst>
          </p:cNvPr>
          <p:cNvSpPr/>
          <p:nvPr/>
        </p:nvSpPr>
        <p:spPr bwMode="auto">
          <a:xfrm>
            <a:off x="4394804" y="2553647"/>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C83F3BFA-450B-6027-65BD-43C5412DBAF8}"/>
              </a:ext>
            </a:extLst>
          </p:cNvPr>
          <p:cNvSpPr/>
          <p:nvPr/>
        </p:nvSpPr>
        <p:spPr bwMode="auto">
          <a:xfrm>
            <a:off x="4578161" y="2595698"/>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B6FB36C7-E8B7-BA74-2DEA-4A308262B799}"/>
              </a:ext>
            </a:extLst>
          </p:cNvPr>
          <p:cNvSpPr/>
          <p:nvPr/>
        </p:nvSpPr>
        <p:spPr bwMode="auto">
          <a:xfrm>
            <a:off x="4739451" y="262124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E6EDBED1-0CC5-9A87-FBD7-5E96ADDD6EAE}"/>
              </a:ext>
            </a:extLst>
          </p:cNvPr>
          <p:cNvSpPr/>
          <p:nvPr/>
        </p:nvSpPr>
        <p:spPr bwMode="auto">
          <a:xfrm>
            <a:off x="4675501" y="260658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3E977EBA-A650-1254-8731-E84223707D5E}"/>
              </a:ext>
            </a:extLst>
          </p:cNvPr>
          <p:cNvSpPr/>
          <p:nvPr/>
        </p:nvSpPr>
        <p:spPr bwMode="auto">
          <a:xfrm>
            <a:off x="4905483" y="263368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4ADA8CC3-A34B-513F-C0F3-C8579A3722EF}"/>
              </a:ext>
            </a:extLst>
          </p:cNvPr>
          <p:cNvSpPr/>
          <p:nvPr/>
        </p:nvSpPr>
        <p:spPr bwMode="auto">
          <a:xfrm>
            <a:off x="4939730" y="263368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5" name="Group 154">
            <a:extLst>
              <a:ext uri="{FF2B5EF4-FFF2-40B4-BE49-F238E27FC236}">
                <a16:creationId xmlns:a16="http://schemas.microsoft.com/office/drawing/2014/main" id="{17DFFA9D-7741-8FA5-E2DC-FF0000487C9E}"/>
              </a:ext>
            </a:extLst>
          </p:cNvPr>
          <p:cNvGrpSpPr/>
          <p:nvPr/>
        </p:nvGrpSpPr>
        <p:grpSpPr>
          <a:xfrm>
            <a:off x="5113317" y="2667156"/>
            <a:ext cx="124311" cy="70756"/>
            <a:chOff x="1407957" y="1757416"/>
            <a:chExt cx="124311" cy="70756"/>
          </a:xfrm>
        </p:grpSpPr>
        <p:sp>
          <p:nvSpPr>
            <p:cNvPr id="156" name="Oval 155">
              <a:extLst>
                <a:ext uri="{FF2B5EF4-FFF2-40B4-BE49-F238E27FC236}">
                  <a16:creationId xmlns:a16="http://schemas.microsoft.com/office/drawing/2014/main" id="{9F336D9C-94D9-D7A3-BC18-D482F5636FFB}"/>
                </a:ext>
              </a:extLst>
            </p:cNvPr>
            <p:cNvSpPr/>
            <p:nvPr/>
          </p:nvSpPr>
          <p:spPr bwMode="auto">
            <a:xfrm>
              <a:off x="1463237" y="175914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ACEEB23F-F8C8-F4BA-7492-36331F402519}"/>
                </a:ext>
              </a:extLst>
            </p:cNvPr>
            <p:cNvSpPr/>
            <p:nvPr/>
          </p:nvSpPr>
          <p:spPr bwMode="auto">
            <a:xfrm>
              <a:off x="1434573" y="175741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E6211E3F-D489-15C3-7ED6-1386CDB0FD91}"/>
                </a:ext>
              </a:extLst>
            </p:cNvPr>
            <p:cNvSpPr/>
            <p:nvPr/>
          </p:nvSpPr>
          <p:spPr bwMode="auto">
            <a:xfrm>
              <a:off x="1407957" y="175741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59" name="Oval 158">
            <a:extLst>
              <a:ext uri="{FF2B5EF4-FFF2-40B4-BE49-F238E27FC236}">
                <a16:creationId xmlns:a16="http://schemas.microsoft.com/office/drawing/2014/main" id="{36AB1B8F-6CB4-657A-AA63-4E4BF6956634}"/>
              </a:ext>
            </a:extLst>
          </p:cNvPr>
          <p:cNvSpPr/>
          <p:nvPr/>
        </p:nvSpPr>
        <p:spPr bwMode="auto">
          <a:xfrm>
            <a:off x="4976203" y="2633680"/>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EFE6FB67-6BBB-3D84-85FD-5F710DB1C4F7}"/>
              </a:ext>
            </a:extLst>
          </p:cNvPr>
          <p:cNvSpPr/>
          <p:nvPr/>
        </p:nvSpPr>
        <p:spPr bwMode="auto">
          <a:xfrm>
            <a:off x="5010740" y="2649326"/>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48129A52-5D74-53E6-ED1A-F5207FFF515A}"/>
              </a:ext>
            </a:extLst>
          </p:cNvPr>
          <p:cNvSpPr/>
          <p:nvPr/>
        </p:nvSpPr>
        <p:spPr bwMode="auto">
          <a:xfrm>
            <a:off x="5081620" y="266326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7137D394-9F50-240F-0AF0-AC3623172875}"/>
              </a:ext>
            </a:extLst>
          </p:cNvPr>
          <p:cNvSpPr/>
          <p:nvPr/>
        </p:nvSpPr>
        <p:spPr bwMode="auto">
          <a:xfrm>
            <a:off x="5187649" y="2682442"/>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3" name="Group 162">
            <a:extLst>
              <a:ext uri="{FF2B5EF4-FFF2-40B4-BE49-F238E27FC236}">
                <a16:creationId xmlns:a16="http://schemas.microsoft.com/office/drawing/2014/main" id="{8F917DA1-F7A3-AA5D-924D-477E35463922}"/>
              </a:ext>
            </a:extLst>
          </p:cNvPr>
          <p:cNvGrpSpPr/>
          <p:nvPr/>
        </p:nvGrpSpPr>
        <p:grpSpPr>
          <a:xfrm>
            <a:off x="5228596" y="2706831"/>
            <a:ext cx="117931" cy="75375"/>
            <a:chOff x="5228596" y="2706831"/>
            <a:chExt cx="117931" cy="75375"/>
          </a:xfrm>
        </p:grpSpPr>
        <p:sp>
          <p:nvSpPr>
            <p:cNvPr id="164" name="Oval 163">
              <a:extLst>
                <a:ext uri="{FF2B5EF4-FFF2-40B4-BE49-F238E27FC236}">
                  <a16:creationId xmlns:a16="http://schemas.microsoft.com/office/drawing/2014/main" id="{F1F0B1E2-C96E-2858-0D1E-CF0A9C37A7F2}"/>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5AC33ADB-53C5-4B04-4180-E369D1D3673A}"/>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B5BF56A6-6989-31A9-A2D9-CA8F8F8F9B78}"/>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7" name="Group 166">
            <a:extLst>
              <a:ext uri="{FF2B5EF4-FFF2-40B4-BE49-F238E27FC236}">
                <a16:creationId xmlns:a16="http://schemas.microsoft.com/office/drawing/2014/main" id="{CF529A66-1AEC-2C40-3638-D0F9127DF58A}"/>
              </a:ext>
            </a:extLst>
          </p:cNvPr>
          <p:cNvGrpSpPr/>
          <p:nvPr/>
        </p:nvGrpSpPr>
        <p:grpSpPr>
          <a:xfrm>
            <a:off x="5330151" y="2725689"/>
            <a:ext cx="117931" cy="75375"/>
            <a:chOff x="5228596" y="2706831"/>
            <a:chExt cx="117931" cy="75375"/>
          </a:xfrm>
        </p:grpSpPr>
        <p:sp>
          <p:nvSpPr>
            <p:cNvPr id="168" name="Oval 167">
              <a:extLst>
                <a:ext uri="{FF2B5EF4-FFF2-40B4-BE49-F238E27FC236}">
                  <a16:creationId xmlns:a16="http://schemas.microsoft.com/office/drawing/2014/main" id="{F521B96E-03CE-46A2-38D4-41F85D7092EB}"/>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254B54C5-1131-4323-D466-145394B7411C}"/>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3595267E-0E97-7DDE-08C1-5AE00AC4C034}"/>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1" name="Group 170">
            <a:extLst>
              <a:ext uri="{FF2B5EF4-FFF2-40B4-BE49-F238E27FC236}">
                <a16:creationId xmlns:a16="http://schemas.microsoft.com/office/drawing/2014/main" id="{A1C094B8-F2A1-DD3F-561B-9D3D63FB8C70}"/>
              </a:ext>
            </a:extLst>
          </p:cNvPr>
          <p:cNvGrpSpPr/>
          <p:nvPr/>
        </p:nvGrpSpPr>
        <p:grpSpPr>
          <a:xfrm>
            <a:off x="5431706" y="2744547"/>
            <a:ext cx="117931" cy="75375"/>
            <a:chOff x="5228596" y="2706831"/>
            <a:chExt cx="117931" cy="75375"/>
          </a:xfrm>
        </p:grpSpPr>
        <p:sp>
          <p:nvSpPr>
            <p:cNvPr id="172" name="Oval 171">
              <a:extLst>
                <a:ext uri="{FF2B5EF4-FFF2-40B4-BE49-F238E27FC236}">
                  <a16:creationId xmlns:a16="http://schemas.microsoft.com/office/drawing/2014/main" id="{269993FE-B949-004C-6FA4-356239871215}"/>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490E18F4-92F3-8241-A0BA-D051CB5348A4}"/>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972336CD-1278-F88F-9A9F-54FF00EEF796}"/>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397C3E7E-563A-5518-C25D-76FA455EA394}"/>
              </a:ext>
            </a:extLst>
          </p:cNvPr>
          <p:cNvGrpSpPr/>
          <p:nvPr/>
        </p:nvGrpSpPr>
        <p:grpSpPr>
          <a:xfrm>
            <a:off x="5549637" y="2757367"/>
            <a:ext cx="117931" cy="75375"/>
            <a:chOff x="5228596" y="2706831"/>
            <a:chExt cx="117931" cy="75375"/>
          </a:xfrm>
        </p:grpSpPr>
        <p:sp>
          <p:nvSpPr>
            <p:cNvPr id="176" name="Oval 175">
              <a:extLst>
                <a:ext uri="{FF2B5EF4-FFF2-40B4-BE49-F238E27FC236}">
                  <a16:creationId xmlns:a16="http://schemas.microsoft.com/office/drawing/2014/main" id="{3E29CDB8-5DB3-BA2C-334F-293075E2DA15}"/>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28CBCA2E-50EB-6C3C-BC87-587540A148F8}"/>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2BE82439-23B9-1961-7419-D6CFF165B6A8}"/>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9" name="Group 178">
            <a:extLst>
              <a:ext uri="{FF2B5EF4-FFF2-40B4-BE49-F238E27FC236}">
                <a16:creationId xmlns:a16="http://schemas.microsoft.com/office/drawing/2014/main" id="{20DB3E43-55F8-3387-858F-50B12B5C5615}"/>
              </a:ext>
            </a:extLst>
          </p:cNvPr>
          <p:cNvGrpSpPr/>
          <p:nvPr/>
        </p:nvGrpSpPr>
        <p:grpSpPr>
          <a:xfrm>
            <a:off x="5658682" y="2757367"/>
            <a:ext cx="117931" cy="75375"/>
            <a:chOff x="5228596" y="2706831"/>
            <a:chExt cx="117931" cy="75375"/>
          </a:xfrm>
        </p:grpSpPr>
        <p:sp>
          <p:nvSpPr>
            <p:cNvPr id="180" name="Oval 179">
              <a:extLst>
                <a:ext uri="{FF2B5EF4-FFF2-40B4-BE49-F238E27FC236}">
                  <a16:creationId xmlns:a16="http://schemas.microsoft.com/office/drawing/2014/main" id="{20481E38-E055-7C20-8774-3BF92A4A9992}"/>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1C2A2AE6-85C3-90E4-81A2-2EAAFB31E4AF}"/>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8DC76180-8AFE-F534-3436-DBADFC6577C1}"/>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3" name="Group 182">
            <a:extLst>
              <a:ext uri="{FF2B5EF4-FFF2-40B4-BE49-F238E27FC236}">
                <a16:creationId xmlns:a16="http://schemas.microsoft.com/office/drawing/2014/main" id="{BF45A2B6-800C-0B8E-3840-A03F3A7599DB}"/>
              </a:ext>
            </a:extLst>
          </p:cNvPr>
          <p:cNvGrpSpPr/>
          <p:nvPr/>
        </p:nvGrpSpPr>
        <p:grpSpPr>
          <a:xfrm>
            <a:off x="5751621" y="2757366"/>
            <a:ext cx="117931" cy="75375"/>
            <a:chOff x="5228596" y="2706831"/>
            <a:chExt cx="117931" cy="75375"/>
          </a:xfrm>
        </p:grpSpPr>
        <p:sp>
          <p:nvSpPr>
            <p:cNvPr id="184" name="Oval 183">
              <a:extLst>
                <a:ext uri="{FF2B5EF4-FFF2-40B4-BE49-F238E27FC236}">
                  <a16:creationId xmlns:a16="http://schemas.microsoft.com/office/drawing/2014/main" id="{355CEA20-8B7B-0868-9402-823D8E41CA06}"/>
                </a:ext>
              </a:extLst>
            </p:cNvPr>
            <p:cNvSpPr/>
            <p:nvPr/>
          </p:nvSpPr>
          <p:spPr bwMode="auto">
            <a:xfrm>
              <a:off x="5228596" y="2706831"/>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C92BFA08-2BF0-EB22-FBB0-F37C9E21D2A3}"/>
                </a:ext>
              </a:extLst>
            </p:cNvPr>
            <p:cNvSpPr/>
            <p:nvPr/>
          </p:nvSpPr>
          <p:spPr bwMode="auto">
            <a:xfrm>
              <a:off x="5253046" y="2710003"/>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395EC2EC-FA2B-C96F-3F28-3A83B0BC7F55}"/>
                </a:ext>
              </a:extLst>
            </p:cNvPr>
            <p:cNvSpPr/>
            <p:nvPr/>
          </p:nvSpPr>
          <p:spPr bwMode="auto">
            <a:xfrm>
              <a:off x="5277496" y="2713175"/>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87" name="Oval 186">
            <a:extLst>
              <a:ext uri="{FF2B5EF4-FFF2-40B4-BE49-F238E27FC236}">
                <a16:creationId xmlns:a16="http://schemas.microsoft.com/office/drawing/2014/main" id="{11ACF359-ACC7-086C-F4E0-E2A6F7883979}"/>
              </a:ext>
            </a:extLst>
          </p:cNvPr>
          <p:cNvSpPr/>
          <p:nvPr/>
        </p:nvSpPr>
        <p:spPr bwMode="auto">
          <a:xfrm>
            <a:off x="5878346" y="275842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8241AE82-F0E5-8312-AE9F-C4964A9BE887}"/>
              </a:ext>
            </a:extLst>
          </p:cNvPr>
          <p:cNvSpPr/>
          <p:nvPr/>
        </p:nvSpPr>
        <p:spPr bwMode="auto">
          <a:xfrm>
            <a:off x="5910511" y="2758424"/>
            <a:ext cx="69031" cy="69031"/>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89" name="Group 188">
            <a:extLst>
              <a:ext uri="{FF2B5EF4-FFF2-40B4-BE49-F238E27FC236}">
                <a16:creationId xmlns:a16="http://schemas.microsoft.com/office/drawing/2014/main" id="{D5335D0E-ED0D-BB0E-4932-1303DBCBE3C5}"/>
              </a:ext>
            </a:extLst>
          </p:cNvPr>
          <p:cNvGrpSpPr/>
          <p:nvPr/>
        </p:nvGrpSpPr>
        <p:grpSpPr>
          <a:xfrm>
            <a:off x="1399117" y="1775883"/>
            <a:ext cx="4548716" cy="1016000"/>
            <a:chOff x="1399117" y="1775883"/>
            <a:chExt cx="4548716" cy="1016000"/>
          </a:xfrm>
        </p:grpSpPr>
        <p:sp>
          <p:nvSpPr>
            <p:cNvPr id="190" name="Freeform: Shape 189">
              <a:extLst>
                <a:ext uri="{FF2B5EF4-FFF2-40B4-BE49-F238E27FC236}">
                  <a16:creationId xmlns:a16="http://schemas.microsoft.com/office/drawing/2014/main" id="{5BC9D7DE-A04A-69F2-4ABD-129BC0B77D87}"/>
                </a:ext>
              </a:extLst>
            </p:cNvPr>
            <p:cNvSpPr/>
            <p:nvPr/>
          </p:nvSpPr>
          <p:spPr bwMode="auto">
            <a:xfrm>
              <a:off x="1399117" y="1775883"/>
              <a:ext cx="2893483" cy="778934"/>
            </a:xfrm>
            <a:custGeom>
              <a:avLst/>
              <a:gdLst>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91166 w 2893483"/>
                <a:gd name="connsiteY31" fmla="*/ 402167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402167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8766 w 2893483"/>
                <a:gd name="connsiteY30" fmla="*/ 3915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0299 w 2893483"/>
                <a:gd name="connsiteY30" fmla="*/ 378883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311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 name="connsiteX0" fmla="*/ 0 w 2893483"/>
                <a:gd name="connsiteY0" fmla="*/ 0 h 778934"/>
                <a:gd name="connsiteX1" fmla="*/ 107950 w 2893483"/>
                <a:gd name="connsiteY1" fmla="*/ 0 h 778934"/>
                <a:gd name="connsiteX2" fmla="*/ 107950 w 2893483"/>
                <a:gd name="connsiteY2" fmla="*/ 48684 h 778934"/>
                <a:gd name="connsiteX3" fmla="*/ 173566 w 2893483"/>
                <a:gd name="connsiteY3" fmla="*/ 48684 h 778934"/>
                <a:gd name="connsiteX4" fmla="*/ 173566 w 2893483"/>
                <a:gd name="connsiteY4" fmla="*/ 71967 h 778934"/>
                <a:gd name="connsiteX5" fmla="*/ 249766 w 2893483"/>
                <a:gd name="connsiteY5" fmla="*/ 71967 h 778934"/>
                <a:gd name="connsiteX6" fmla="*/ 249766 w 2893483"/>
                <a:gd name="connsiteY6" fmla="*/ 107950 h 778934"/>
                <a:gd name="connsiteX7" fmla="*/ 368300 w 2893483"/>
                <a:gd name="connsiteY7" fmla="*/ 107950 h 778934"/>
                <a:gd name="connsiteX8" fmla="*/ 368300 w 2893483"/>
                <a:gd name="connsiteY8" fmla="*/ 139700 h 778934"/>
                <a:gd name="connsiteX9" fmla="*/ 395816 w 2893483"/>
                <a:gd name="connsiteY9" fmla="*/ 139700 h 778934"/>
                <a:gd name="connsiteX10" fmla="*/ 395816 w 2893483"/>
                <a:gd name="connsiteY10" fmla="*/ 165100 h 778934"/>
                <a:gd name="connsiteX11" fmla="*/ 486833 w 2893483"/>
                <a:gd name="connsiteY11" fmla="*/ 165100 h 778934"/>
                <a:gd name="connsiteX12" fmla="*/ 486833 w 2893483"/>
                <a:gd name="connsiteY12" fmla="*/ 196850 h 778934"/>
                <a:gd name="connsiteX13" fmla="*/ 516466 w 2893483"/>
                <a:gd name="connsiteY13" fmla="*/ 196850 h 778934"/>
                <a:gd name="connsiteX14" fmla="*/ 516466 w 2893483"/>
                <a:gd name="connsiteY14" fmla="*/ 215900 h 778934"/>
                <a:gd name="connsiteX15" fmla="*/ 607483 w 2893483"/>
                <a:gd name="connsiteY15" fmla="*/ 215900 h 778934"/>
                <a:gd name="connsiteX16" fmla="*/ 607483 w 2893483"/>
                <a:gd name="connsiteY16" fmla="*/ 243417 h 778934"/>
                <a:gd name="connsiteX17" fmla="*/ 717550 w 2893483"/>
                <a:gd name="connsiteY17" fmla="*/ 243417 h 778934"/>
                <a:gd name="connsiteX18" fmla="*/ 719667 w 2893483"/>
                <a:gd name="connsiteY18" fmla="*/ 245534 h 778934"/>
                <a:gd name="connsiteX19" fmla="*/ 753533 w 2893483"/>
                <a:gd name="connsiteY19" fmla="*/ 245534 h 778934"/>
                <a:gd name="connsiteX20" fmla="*/ 753533 w 2893483"/>
                <a:gd name="connsiteY20" fmla="*/ 264584 h 778934"/>
                <a:gd name="connsiteX21" fmla="*/ 823383 w 2893483"/>
                <a:gd name="connsiteY21" fmla="*/ 264584 h 778934"/>
                <a:gd name="connsiteX22" fmla="*/ 823383 w 2893483"/>
                <a:gd name="connsiteY22" fmla="*/ 287867 h 778934"/>
                <a:gd name="connsiteX23" fmla="*/ 857250 w 2893483"/>
                <a:gd name="connsiteY23" fmla="*/ 287867 h 778934"/>
                <a:gd name="connsiteX24" fmla="*/ 857250 w 2893483"/>
                <a:gd name="connsiteY24" fmla="*/ 300567 h 778934"/>
                <a:gd name="connsiteX25" fmla="*/ 891116 w 2893483"/>
                <a:gd name="connsiteY25" fmla="*/ 300567 h 778934"/>
                <a:gd name="connsiteX26" fmla="*/ 891116 w 2893483"/>
                <a:gd name="connsiteY26" fmla="*/ 336550 h 778934"/>
                <a:gd name="connsiteX27" fmla="*/ 1018116 w 2893483"/>
                <a:gd name="connsiteY27" fmla="*/ 336550 h 778934"/>
                <a:gd name="connsiteX28" fmla="*/ 1018116 w 2893483"/>
                <a:gd name="connsiteY28" fmla="*/ 357717 h 778934"/>
                <a:gd name="connsiteX29" fmla="*/ 1138766 w 2893483"/>
                <a:gd name="connsiteY29" fmla="*/ 357717 h 778934"/>
                <a:gd name="connsiteX30" fmla="*/ 1136649 w 2893483"/>
                <a:gd name="connsiteY30" fmla="*/ 389466 h 778934"/>
                <a:gd name="connsiteX31" fmla="*/ 1286933 w 2893483"/>
                <a:gd name="connsiteY31" fmla="*/ 387351 h 778934"/>
                <a:gd name="connsiteX32" fmla="*/ 1363133 w 2893483"/>
                <a:gd name="connsiteY32" fmla="*/ 410634 h 778934"/>
                <a:gd name="connsiteX33" fmla="*/ 1384299 w 2893483"/>
                <a:gd name="connsiteY33" fmla="*/ 431800 h 778934"/>
                <a:gd name="connsiteX34" fmla="*/ 1447800 w 2893483"/>
                <a:gd name="connsiteY34" fmla="*/ 431800 h 778934"/>
                <a:gd name="connsiteX35" fmla="*/ 1447800 w 2893483"/>
                <a:gd name="connsiteY35" fmla="*/ 448734 h 778934"/>
                <a:gd name="connsiteX36" fmla="*/ 1521883 w 2893483"/>
                <a:gd name="connsiteY36" fmla="*/ 448734 h 778934"/>
                <a:gd name="connsiteX37" fmla="*/ 1521883 w 2893483"/>
                <a:gd name="connsiteY37" fmla="*/ 480484 h 778934"/>
                <a:gd name="connsiteX38" fmla="*/ 1651000 w 2893483"/>
                <a:gd name="connsiteY38" fmla="*/ 480484 h 778934"/>
                <a:gd name="connsiteX39" fmla="*/ 1651000 w 2893483"/>
                <a:gd name="connsiteY39" fmla="*/ 516467 h 778934"/>
                <a:gd name="connsiteX40" fmla="*/ 1686983 w 2893483"/>
                <a:gd name="connsiteY40" fmla="*/ 516467 h 778934"/>
                <a:gd name="connsiteX41" fmla="*/ 1686983 w 2893483"/>
                <a:gd name="connsiteY41" fmla="*/ 554567 h 778934"/>
                <a:gd name="connsiteX42" fmla="*/ 1725083 w 2893483"/>
                <a:gd name="connsiteY42" fmla="*/ 554567 h 778934"/>
                <a:gd name="connsiteX43" fmla="*/ 1725083 w 2893483"/>
                <a:gd name="connsiteY43" fmla="*/ 554567 h 778934"/>
                <a:gd name="connsiteX44" fmla="*/ 1784350 w 2893483"/>
                <a:gd name="connsiteY44" fmla="*/ 554567 h 778934"/>
                <a:gd name="connsiteX45" fmla="*/ 1784350 w 2893483"/>
                <a:gd name="connsiteY45" fmla="*/ 582084 h 778934"/>
                <a:gd name="connsiteX46" fmla="*/ 1824566 w 2893483"/>
                <a:gd name="connsiteY46" fmla="*/ 582084 h 778934"/>
                <a:gd name="connsiteX47" fmla="*/ 1824566 w 2893483"/>
                <a:gd name="connsiteY47" fmla="*/ 605367 h 778934"/>
                <a:gd name="connsiteX48" fmla="*/ 1877483 w 2893483"/>
                <a:gd name="connsiteY48" fmla="*/ 605367 h 778934"/>
                <a:gd name="connsiteX49" fmla="*/ 1877483 w 2893483"/>
                <a:gd name="connsiteY49" fmla="*/ 628650 h 778934"/>
                <a:gd name="connsiteX50" fmla="*/ 1993900 w 2893483"/>
                <a:gd name="connsiteY50" fmla="*/ 628650 h 778934"/>
                <a:gd name="connsiteX51" fmla="*/ 2002366 w 2893483"/>
                <a:gd name="connsiteY51" fmla="*/ 637116 h 778934"/>
                <a:gd name="connsiteX52" fmla="*/ 2226733 w 2893483"/>
                <a:gd name="connsiteY52" fmla="*/ 637116 h 778934"/>
                <a:gd name="connsiteX53" fmla="*/ 2275416 w 2893483"/>
                <a:gd name="connsiteY53" fmla="*/ 666750 h 778934"/>
                <a:gd name="connsiteX54" fmla="*/ 2396066 w 2893483"/>
                <a:gd name="connsiteY54" fmla="*/ 666750 h 778934"/>
                <a:gd name="connsiteX55" fmla="*/ 2404533 w 2893483"/>
                <a:gd name="connsiteY55" fmla="*/ 675217 h 778934"/>
                <a:gd name="connsiteX56" fmla="*/ 2559050 w 2893483"/>
                <a:gd name="connsiteY56" fmla="*/ 675217 h 778934"/>
                <a:gd name="connsiteX57" fmla="*/ 2559050 w 2893483"/>
                <a:gd name="connsiteY57" fmla="*/ 706967 h 778934"/>
                <a:gd name="connsiteX58" fmla="*/ 2588683 w 2893483"/>
                <a:gd name="connsiteY58" fmla="*/ 706967 h 778934"/>
                <a:gd name="connsiteX59" fmla="*/ 2599266 w 2893483"/>
                <a:gd name="connsiteY59" fmla="*/ 717550 h 778934"/>
                <a:gd name="connsiteX60" fmla="*/ 2650066 w 2893483"/>
                <a:gd name="connsiteY60" fmla="*/ 717550 h 778934"/>
                <a:gd name="connsiteX61" fmla="*/ 2650066 w 2893483"/>
                <a:gd name="connsiteY61" fmla="*/ 734484 h 778934"/>
                <a:gd name="connsiteX62" fmla="*/ 2715683 w 2893483"/>
                <a:gd name="connsiteY62" fmla="*/ 734484 h 778934"/>
                <a:gd name="connsiteX63" fmla="*/ 2753783 w 2893483"/>
                <a:gd name="connsiteY63" fmla="*/ 764117 h 778934"/>
                <a:gd name="connsiteX64" fmla="*/ 2861733 w 2893483"/>
                <a:gd name="connsiteY64" fmla="*/ 764117 h 778934"/>
                <a:gd name="connsiteX65" fmla="*/ 2861733 w 2893483"/>
                <a:gd name="connsiteY65" fmla="*/ 778934 h 778934"/>
                <a:gd name="connsiteX66" fmla="*/ 2893483 w 2893483"/>
                <a:gd name="connsiteY66" fmla="*/ 778934 h 77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893483" h="778934">
                  <a:moveTo>
                    <a:pt x="0" y="0"/>
                  </a:moveTo>
                  <a:lnTo>
                    <a:pt x="107950" y="0"/>
                  </a:lnTo>
                  <a:lnTo>
                    <a:pt x="107950" y="48684"/>
                  </a:lnTo>
                  <a:lnTo>
                    <a:pt x="173566" y="48684"/>
                  </a:lnTo>
                  <a:lnTo>
                    <a:pt x="173566" y="71967"/>
                  </a:lnTo>
                  <a:lnTo>
                    <a:pt x="249766" y="71967"/>
                  </a:lnTo>
                  <a:lnTo>
                    <a:pt x="249766" y="107950"/>
                  </a:lnTo>
                  <a:lnTo>
                    <a:pt x="368300" y="107950"/>
                  </a:lnTo>
                  <a:lnTo>
                    <a:pt x="368300" y="139700"/>
                  </a:lnTo>
                  <a:lnTo>
                    <a:pt x="395816" y="139700"/>
                  </a:lnTo>
                  <a:lnTo>
                    <a:pt x="395816" y="165100"/>
                  </a:lnTo>
                  <a:lnTo>
                    <a:pt x="486833" y="165100"/>
                  </a:lnTo>
                  <a:lnTo>
                    <a:pt x="486833" y="196850"/>
                  </a:lnTo>
                  <a:lnTo>
                    <a:pt x="516466" y="196850"/>
                  </a:lnTo>
                  <a:lnTo>
                    <a:pt x="516466" y="215900"/>
                  </a:lnTo>
                  <a:lnTo>
                    <a:pt x="607483" y="215900"/>
                  </a:lnTo>
                  <a:lnTo>
                    <a:pt x="607483" y="243417"/>
                  </a:lnTo>
                  <a:lnTo>
                    <a:pt x="717550" y="243417"/>
                  </a:lnTo>
                  <a:lnTo>
                    <a:pt x="719667" y="245534"/>
                  </a:lnTo>
                  <a:lnTo>
                    <a:pt x="753533" y="245534"/>
                  </a:lnTo>
                  <a:lnTo>
                    <a:pt x="753533" y="264584"/>
                  </a:lnTo>
                  <a:lnTo>
                    <a:pt x="823383" y="264584"/>
                  </a:lnTo>
                  <a:lnTo>
                    <a:pt x="823383" y="287867"/>
                  </a:lnTo>
                  <a:lnTo>
                    <a:pt x="857250" y="287867"/>
                  </a:lnTo>
                  <a:lnTo>
                    <a:pt x="857250" y="300567"/>
                  </a:lnTo>
                  <a:lnTo>
                    <a:pt x="891116" y="300567"/>
                  </a:lnTo>
                  <a:lnTo>
                    <a:pt x="891116" y="336550"/>
                  </a:lnTo>
                  <a:lnTo>
                    <a:pt x="1018116" y="336550"/>
                  </a:lnTo>
                  <a:lnTo>
                    <a:pt x="1018116" y="357717"/>
                  </a:lnTo>
                  <a:lnTo>
                    <a:pt x="1138766" y="357717"/>
                  </a:lnTo>
                  <a:lnTo>
                    <a:pt x="1136649" y="389466"/>
                  </a:lnTo>
                  <a:lnTo>
                    <a:pt x="1286933" y="387351"/>
                  </a:lnTo>
                  <a:lnTo>
                    <a:pt x="1363133" y="410634"/>
                  </a:lnTo>
                  <a:lnTo>
                    <a:pt x="1384299" y="431800"/>
                  </a:lnTo>
                  <a:lnTo>
                    <a:pt x="1447800" y="431800"/>
                  </a:lnTo>
                  <a:lnTo>
                    <a:pt x="1447800" y="448734"/>
                  </a:lnTo>
                  <a:lnTo>
                    <a:pt x="1521883" y="448734"/>
                  </a:lnTo>
                  <a:lnTo>
                    <a:pt x="1521883" y="480484"/>
                  </a:lnTo>
                  <a:lnTo>
                    <a:pt x="1651000" y="480484"/>
                  </a:lnTo>
                  <a:lnTo>
                    <a:pt x="1651000" y="516467"/>
                  </a:lnTo>
                  <a:lnTo>
                    <a:pt x="1686983" y="516467"/>
                  </a:lnTo>
                  <a:lnTo>
                    <a:pt x="1686983" y="554567"/>
                  </a:lnTo>
                  <a:lnTo>
                    <a:pt x="1725083" y="554567"/>
                  </a:lnTo>
                  <a:lnTo>
                    <a:pt x="1725083" y="554567"/>
                  </a:lnTo>
                  <a:lnTo>
                    <a:pt x="1784350" y="554567"/>
                  </a:lnTo>
                  <a:lnTo>
                    <a:pt x="1784350" y="582084"/>
                  </a:lnTo>
                  <a:lnTo>
                    <a:pt x="1824566" y="582084"/>
                  </a:lnTo>
                  <a:lnTo>
                    <a:pt x="1824566" y="605367"/>
                  </a:lnTo>
                  <a:lnTo>
                    <a:pt x="1877483" y="605367"/>
                  </a:lnTo>
                  <a:lnTo>
                    <a:pt x="1877483" y="628650"/>
                  </a:lnTo>
                  <a:lnTo>
                    <a:pt x="1993900" y="628650"/>
                  </a:lnTo>
                  <a:lnTo>
                    <a:pt x="2002366" y="637116"/>
                  </a:lnTo>
                  <a:lnTo>
                    <a:pt x="2226733" y="637116"/>
                  </a:lnTo>
                  <a:lnTo>
                    <a:pt x="2275416" y="666750"/>
                  </a:lnTo>
                  <a:lnTo>
                    <a:pt x="2396066" y="666750"/>
                  </a:lnTo>
                  <a:lnTo>
                    <a:pt x="2404533" y="675217"/>
                  </a:lnTo>
                  <a:lnTo>
                    <a:pt x="2559050" y="675217"/>
                  </a:lnTo>
                  <a:lnTo>
                    <a:pt x="2559050" y="706967"/>
                  </a:lnTo>
                  <a:lnTo>
                    <a:pt x="2588683" y="706967"/>
                  </a:lnTo>
                  <a:lnTo>
                    <a:pt x="2599266" y="717550"/>
                  </a:lnTo>
                  <a:lnTo>
                    <a:pt x="2650066" y="717550"/>
                  </a:lnTo>
                  <a:lnTo>
                    <a:pt x="2650066" y="734484"/>
                  </a:lnTo>
                  <a:lnTo>
                    <a:pt x="2715683" y="734484"/>
                  </a:lnTo>
                  <a:lnTo>
                    <a:pt x="2753783" y="764117"/>
                  </a:lnTo>
                  <a:lnTo>
                    <a:pt x="2861733" y="764117"/>
                  </a:lnTo>
                  <a:lnTo>
                    <a:pt x="2861733" y="778934"/>
                  </a:lnTo>
                  <a:lnTo>
                    <a:pt x="2893483" y="77893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Freeform: Shape 190">
              <a:extLst>
                <a:ext uri="{FF2B5EF4-FFF2-40B4-BE49-F238E27FC236}">
                  <a16:creationId xmlns:a16="http://schemas.microsoft.com/office/drawing/2014/main" id="{0A70089B-15BB-88D4-FFB2-A4D817E1DD3B}"/>
                </a:ext>
              </a:extLst>
            </p:cNvPr>
            <p:cNvSpPr/>
            <p:nvPr/>
          </p:nvSpPr>
          <p:spPr bwMode="auto">
            <a:xfrm>
              <a:off x="4254500" y="2563283"/>
              <a:ext cx="1693333" cy="228600"/>
            </a:xfrm>
            <a:custGeom>
              <a:avLst/>
              <a:gdLst>
                <a:gd name="connsiteX0" fmla="*/ 1693333 w 1693333"/>
                <a:gd name="connsiteY0" fmla="*/ 228600 h 228600"/>
                <a:gd name="connsiteX1" fmla="*/ 1297517 w 1693333"/>
                <a:gd name="connsiteY1" fmla="*/ 228600 h 228600"/>
                <a:gd name="connsiteX2" fmla="*/ 1297517 w 1693333"/>
                <a:gd name="connsiteY2" fmla="*/ 209550 h 228600"/>
                <a:gd name="connsiteX3" fmla="*/ 1121833 w 1693333"/>
                <a:gd name="connsiteY3" fmla="*/ 209550 h 228600"/>
                <a:gd name="connsiteX4" fmla="*/ 1121833 w 1693333"/>
                <a:gd name="connsiteY4" fmla="*/ 209550 h 228600"/>
                <a:gd name="connsiteX5" fmla="*/ 1100667 w 1693333"/>
                <a:gd name="connsiteY5" fmla="*/ 209550 h 228600"/>
                <a:gd name="connsiteX6" fmla="*/ 1100667 w 1693333"/>
                <a:gd name="connsiteY6" fmla="*/ 177800 h 228600"/>
                <a:gd name="connsiteX7" fmla="*/ 1003300 w 1693333"/>
                <a:gd name="connsiteY7" fmla="*/ 177800 h 228600"/>
                <a:gd name="connsiteX8" fmla="*/ 1003300 w 1693333"/>
                <a:gd name="connsiteY8" fmla="*/ 152400 h 228600"/>
                <a:gd name="connsiteX9" fmla="*/ 954617 w 1693333"/>
                <a:gd name="connsiteY9" fmla="*/ 152400 h 228600"/>
                <a:gd name="connsiteX10" fmla="*/ 869950 w 1693333"/>
                <a:gd name="connsiteY10" fmla="*/ 152400 h 228600"/>
                <a:gd name="connsiteX11" fmla="*/ 869950 w 1693333"/>
                <a:gd name="connsiteY11" fmla="*/ 127000 h 228600"/>
                <a:gd name="connsiteX12" fmla="*/ 762000 w 1693333"/>
                <a:gd name="connsiteY12" fmla="*/ 127000 h 228600"/>
                <a:gd name="connsiteX13" fmla="*/ 762000 w 1693333"/>
                <a:gd name="connsiteY13" fmla="*/ 101600 h 228600"/>
                <a:gd name="connsiteX14" fmla="*/ 518583 w 1693333"/>
                <a:gd name="connsiteY14" fmla="*/ 101600 h 228600"/>
                <a:gd name="connsiteX15" fmla="*/ 524933 w 1693333"/>
                <a:gd name="connsiteY15" fmla="*/ 95250 h 228600"/>
                <a:gd name="connsiteX16" fmla="*/ 459317 w 1693333"/>
                <a:gd name="connsiteY16" fmla="*/ 95250 h 228600"/>
                <a:gd name="connsiteX17" fmla="*/ 459317 w 1693333"/>
                <a:gd name="connsiteY17" fmla="*/ 67734 h 228600"/>
                <a:gd name="connsiteX18" fmla="*/ 328083 w 1693333"/>
                <a:gd name="connsiteY18" fmla="*/ 67734 h 228600"/>
                <a:gd name="connsiteX19" fmla="*/ 328083 w 1693333"/>
                <a:gd name="connsiteY19" fmla="*/ 44450 h 228600"/>
                <a:gd name="connsiteX20" fmla="*/ 306917 w 1693333"/>
                <a:gd name="connsiteY20" fmla="*/ 44450 h 228600"/>
                <a:gd name="connsiteX21" fmla="*/ 306917 w 1693333"/>
                <a:gd name="connsiteY21" fmla="*/ 44450 h 228600"/>
                <a:gd name="connsiteX22" fmla="*/ 256117 w 1693333"/>
                <a:gd name="connsiteY22" fmla="*/ 44450 h 228600"/>
                <a:gd name="connsiteX23" fmla="*/ 256117 w 1693333"/>
                <a:gd name="connsiteY23" fmla="*/ 21167 h 228600"/>
                <a:gd name="connsiteX24" fmla="*/ 154517 w 1693333"/>
                <a:gd name="connsiteY24" fmla="*/ 21167 h 228600"/>
                <a:gd name="connsiteX25" fmla="*/ 154517 w 1693333"/>
                <a:gd name="connsiteY25" fmla="*/ 4234 h 228600"/>
                <a:gd name="connsiteX26" fmla="*/ 71967 w 1693333"/>
                <a:gd name="connsiteY26" fmla="*/ 4234 h 228600"/>
                <a:gd name="connsiteX27" fmla="*/ 67733 w 1693333"/>
                <a:gd name="connsiteY27" fmla="*/ 0 h 228600"/>
                <a:gd name="connsiteX28" fmla="*/ 52917 w 1693333"/>
                <a:gd name="connsiteY28" fmla="*/ 0 h 228600"/>
                <a:gd name="connsiteX29" fmla="*/ 52917 w 1693333"/>
                <a:gd name="connsiteY29" fmla="*/ 0 h 228600"/>
                <a:gd name="connsiteX30" fmla="*/ 0 w 1693333"/>
                <a:gd name="connsiteY3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93333" h="228600">
                  <a:moveTo>
                    <a:pt x="1693333" y="228600"/>
                  </a:moveTo>
                  <a:lnTo>
                    <a:pt x="1297517" y="228600"/>
                  </a:lnTo>
                  <a:lnTo>
                    <a:pt x="1297517" y="209550"/>
                  </a:lnTo>
                  <a:lnTo>
                    <a:pt x="1121833" y="209550"/>
                  </a:lnTo>
                  <a:lnTo>
                    <a:pt x="1121833" y="209550"/>
                  </a:lnTo>
                  <a:lnTo>
                    <a:pt x="1100667" y="209550"/>
                  </a:lnTo>
                  <a:lnTo>
                    <a:pt x="1100667" y="177800"/>
                  </a:lnTo>
                  <a:lnTo>
                    <a:pt x="1003300" y="177800"/>
                  </a:lnTo>
                  <a:lnTo>
                    <a:pt x="1003300" y="152400"/>
                  </a:lnTo>
                  <a:lnTo>
                    <a:pt x="954617" y="152400"/>
                  </a:lnTo>
                  <a:lnTo>
                    <a:pt x="869950" y="152400"/>
                  </a:lnTo>
                  <a:lnTo>
                    <a:pt x="869950" y="127000"/>
                  </a:lnTo>
                  <a:lnTo>
                    <a:pt x="762000" y="127000"/>
                  </a:lnTo>
                  <a:lnTo>
                    <a:pt x="762000" y="101600"/>
                  </a:lnTo>
                  <a:lnTo>
                    <a:pt x="518583" y="101600"/>
                  </a:lnTo>
                  <a:lnTo>
                    <a:pt x="524933" y="95250"/>
                  </a:lnTo>
                  <a:lnTo>
                    <a:pt x="459317" y="95250"/>
                  </a:lnTo>
                  <a:lnTo>
                    <a:pt x="459317" y="67734"/>
                  </a:lnTo>
                  <a:lnTo>
                    <a:pt x="328083" y="67734"/>
                  </a:lnTo>
                  <a:lnTo>
                    <a:pt x="328083" y="44450"/>
                  </a:lnTo>
                  <a:lnTo>
                    <a:pt x="306917" y="44450"/>
                  </a:lnTo>
                  <a:lnTo>
                    <a:pt x="306917" y="44450"/>
                  </a:lnTo>
                  <a:lnTo>
                    <a:pt x="256117" y="44450"/>
                  </a:lnTo>
                  <a:lnTo>
                    <a:pt x="256117" y="21167"/>
                  </a:lnTo>
                  <a:lnTo>
                    <a:pt x="154517" y="21167"/>
                  </a:lnTo>
                  <a:lnTo>
                    <a:pt x="154517" y="4234"/>
                  </a:lnTo>
                  <a:lnTo>
                    <a:pt x="71967" y="4234"/>
                  </a:lnTo>
                  <a:lnTo>
                    <a:pt x="67733" y="0"/>
                  </a:lnTo>
                  <a:lnTo>
                    <a:pt x="52917" y="0"/>
                  </a:lnTo>
                  <a:lnTo>
                    <a:pt x="52917"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016285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8E90C0F9-B322-DF0F-0BC5-6B406C803345}"/>
              </a:ext>
            </a:extLst>
          </p:cNvPr>
          <p:cNvSpPr txBox="1">
            <a:spLocks noChangeArrowheads="1"/>
          </p:cNvSpPr>
          <p:nvPr/>
        </p:nvSpPr>
        <p:spPr bwMode="auto">
          <a:xfrm>
            <a:off x="414339" y="63940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altLang="en-US"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pitchFamily="34" charset="-128"/>
                <a:cs typeface="Calibri" panose="020F0502020204030204" pitchFamily="34" charset="0"/>
              </a:rPr>
              <a:t>Wang. EHA 2024. </a:t>
            </a:r>
            <a:r>
              <a:rPr kumimoji="0" lang="de-DE" altLang="en-US"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pitchFamily="34" charset="-128"/>
                <a:cs typeface="Calibri" panose="020F0502020204030204" pitchFamily="34" charset="0"/>
              </a:rPr>
              <a:t>Abstr</a:t>
            </a:r>
            <a:r>
              <a:rPr kumimoji="0" lang="de-DE" altLang="en-US"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pitchFamily="34" charset="-128"/>
                <a:cs typeface="Calibri" panose="020F0502020204030204" pitchFamily="34" charset="0"/>
              </a:rPr>
              <a:t> LB3439. </a:t>
            </a: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pitchFamily="34" charset="-128"/>
                <a:cs typeface="Calibri" panose="020F0502020204030204" pitchFamily="34" charset="0"/>
              </a:rPr>
              <a:t>NCT02972840. </a:t>
            </a:r>
          </a:p>
        </p:txBody>
      </p:sp>
      <p:sp>
        <p:nvSpPr>
          <p:cNvPr id="7" name="Content Placeholder 3">
            <a:extLst>
              <a:ext uri="{FF2B5EF4-FFF2-40B4-BE49-F238E27FC236}">
                <a16:creationId xmlns:a16="http://schemas.microsoft.com/office/drawing/2014/main" id="{E7CF89F0-F963-2887-2BD6-762AB49C1757}"/>
              </a:ext>
            </a:extLst>
          </p:cNvPr>
          <p:cNvSpPr txBox="1">
            <a:spLocks/>
          </p:cNvSpPr>
          <p:nvPr/>
        </p:nvSpPr>
        <p:spPr>
          <a:xfrm>
            <a:off x="604675" y="1513048"/>
            <a:ext cx="10877529" cy="46825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kern="0" dirty="0"/>
              <a:t>International, randomized, double-blind phase III trial</a:t>
            </a:r>
          </a:p>
        </p:txBody>
      </p:sp>
      <p:sp>
        <p:nvSpPr>
          <p:cNvPr id="8" name="Text Box 45">
            <a:extLst>
              <a:ext uri="{FF2B5EF4-FFF2-40B4-BE49-F238E27FC236}">
                <a16:creationId xmlns:a16="http://schemas.microsoft.com/office/drawing/2014/main" id="{07250E2F-801E-9983-BB3D-EEDC0D8A21BF}"/>
              </a:ext>
            </a:extLst>
          </p:cNvPr>
          <p:cNvSpPr txBox="1">
            <a:spLocks noChangeArrowheads="1"/>
          </p:cNvSpPr>
          <p:nvPr/>
        </p:nvSpPr>
        <p:spPr bwMode="auto">
          <a:xfrm>
            <a:off x="1155698" y="3243343"/>
            <a:ext cx="22872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aged ≥65 yr with previously untreated MCL; no planned ASCT; ECOG PS ≤2</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598)</a:t>
            </a:r>
          </a:p>
        </p:txBody>
      </p:sp>
      <p:sp>
        <p:nvSpPr>
          <p:cNvPr id="9" name="Rectangle 49">
            <a:extLst>
              <a:ext uri="{FF2B5EF4-FFF2-40B4-BE49-F238E27FC236}">
                <a16:creationId xmlns:a16="http://schemas.microsoft.com/office/drawing/2014/main" id="{335FEE2A-C939-0279-7048-CD3E56A55870}"/>
              </a:ext>
            </a:extLst>
          </p:cNvPr>
          <p:cNvSpPr>
            <a:spLocks noChangeArrowheads="1"/>
          </p:cNvSpPr>
          <p:nvPr/>
        </p:nvSpPr>
        <p:spPr bwMode="auto">
          <a:xfrm>
            <a:off x="4024313" y="2662238"/>
            <a:ext cx="3790950" cy="107721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Acalabrutinib</a:t>
            </a:r>
            <a:r>
              <a:rPr lang="en-US" altLang="en-US" sz="1600" b="0" dirty="0">
                <a:solidFill>
                  <a:schemeClr val="tx1"/>
                </a:solidFill>
                <a:latin typeface="Calibri" panose="020F0502020204030204" pitchFamily="34" charset="0"/>
              </a:rPr>
              <a:t> 100 mg PO BID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Days 1, 2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Rituximab</a:t>
            </a:r>
            <a:r>
              <a:rPr lang="en-US" altLang="en-US" sz="1600" b="0" dirty="0">
                <a:solidFill>
                  <a:schemeClr val="tx1"/>
                </a:solidFill>
                <a:latin typeface="Calibri" panose="020F0502020204030204" pitchFamily="34" charset="0"/>
              </a:rPr>
              <a:t> 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 1</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299)</a:t>
            </a:r>
            <a:endParaRPr lang="en-US" altLang="en-US" sz="1600" dirty="0">
              <a:solidFill>
                <a:schemeClr val="tx1"/>
              </a:solidFill>
              <a:latin typeface="Calibri" panose="020F0502020204030204" pitchFamily="34" charset="0"/>
            </a:endParaRPr>
          </a:p>
        </p:txBody>
      </p:sp>
      <p:sp>
        <p:nvSpPr>
          <p:cNvPr id="10" name="Rectangle 50">
            <a:extLst>
              <a:ext uri="{FF2B5EF4-FFF2-40B4-BE49-F238E27FC236}">
                <a16:creationId xmlns:a16="http://schemas.microsoft.com/office/drawing/2014/main" id="{B0C45FBA-E151-1300-AD20-EC1A8B55D45C}"/>
              </a:ext>
            </a:extLst>
          </p:cNvPr>
          <p:cNvSpPr>
            <a:spLocks noChangeArrowheads="1"/>
          </p:cNvSpPr>
          <p:nvPr/>
        </p:nvSpPr>
        <p:spPr bwMode="auto">
          <a:xfrm>
            <a:off x="4024313" y="3824448"/>
            <a:ext cx="3790950" cy="107721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Placebo</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PO BID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Days 1, 2 +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Rituximab</a:t>
            </a:r>
            <a:r>
              <a:rPr lang="en-US" altLang="en-US" sz="1600" b="0" dirty="0">
                <a:solidFill>
                  <a:schemeClr val="tx1"/>
                </a:solidFill>
                <a:latin typeface="Calibri" panose="020F0502020204030204" pitchFamily="34" charset="0"/>
              </a:rPr>
              <a:t> 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 1</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299)</a:t>
            </a:r>
            <a:endParaRPr lang="en-US" altLang="en-US" sz="1600" dirty="0">
              <a:solidFill>
                <a:schemeClr val="tx1"/>
              </a:solidFill>
              <a:latin typeface="Calibri" panose="020F0502020204030204" pitchFamily="34" charset="0"/>
            </a:endParaRPr>
          </a:p>
        </p:txBody>
      </p:sp>
      <p:sp>
        <p:nvSpPr>
          <p:cNvPr id="11" name="Rectangle 46">
            <a:extLst>
              <a:ext uri="{FF2B5EF4-FFF2-40B4-BE49-F238E27FC236}">
                <a16:creationId xmlns:a16="http://schemas.microsoft.com/office/drawing/2014/main" id="{DD9844D0-3A08-FF7A-7E98-F091721425D4}"/>
              </a:ext>
            </a:extLst>
          </p:cNvPr>
          <p:cNvSpPr>
            <a:spLocks noChangeArrowheads="1"/>
          </p:cNvSpPr>
          <p:nvPr/>
        </p:nvSpPr>
        <p:spPr bwMode="auto">
          <a:xfrm>
            <a:off x="8497888" y="2662238"/>
            <a:ext cx="27548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Acalabrutinib until PD or toxicity; if ≥ PR, maintenance rituximab every 2 cycles x 2 yr</a:t>
            </a:r>
          </a:p>
        </p:txBody>
      </p:sp>
      <p:sp>
        <p:nvSpPr>
          <p:cNvPr id="12" name="Line 52">
            <a:extLst>
              <a:ext uri="{FF2B5EF4-FFF2-40B4-BE49-F238E27FC236}">
                <a16:creationId xmlns:a16="http://schemas.microsoft.com/office/drawing/2014/main" id="{2485522E-7573-15B9-FAC9-6B075AB7AED0}"/>
              </a:ext>
            </a:extLst>
          </p:cNvPr>
          <p:cNvSpPr>
            <a:spLocks noChangeShapeType="1"/>
          </p:cNvSpPr>
          <p:nvPr/>
        </p:nvSpPr>
        <p:spPr bwMode="auto">
          <a:xfrm>
            <a:off x="7916863" y="307773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85A1277C-9897-27A7-F230-04B3A7182A11}"/>
              </a:ext>
            </a:extLst>
          </p:cNvPr>
          <p:cNvSpPr>
            <a:spLocks noChangeShapeType="1"/>
          </p:cNvSpPr>
          <p:nvPr/>
        </p:nvSpPr>
        <p:spPr bwMode="auto">
          <a:xfrm flipV="1">
            <a:off x="3442996" y="3200847"/>
            <a:ext cx="467016" cy="2609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4" name="Line 52">
            <a:extLst>
              <a:ext uri="{FF2B5EF4-FFF2-40B4-BE49-F238E27FC236}">
                <a16:creationId xmlns:a16="http://schemas.microsoft.com/office/drawing/2014/main" id="{C3105D9F-62D5-72D4-A2C8-C703AE4CFEF0}"/>
              </a:ext>
            </a:extLst>
          </p:cNvPr>
          <p:cNvSpPr>
            <a:spLocks noChangeShapeType="1"/>
          </p:cNvSpPr>
          <p:nvPr/>
        </p:nvSpPr>
        <p:spPr bwMode="auto">
          <a:xfrm rot="5400000">
            <a:off x="3436792" y="2948606"/>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Rectangle 46">
            <a:extLst>
              <a:ext uri="{FF2B5EF4-FFF2-40B4-BE49-F238E27FC236}">
                <a16:creationId xmlns:a16="http://schemas.microsoft.com/office/drawing/2014/main" id="{3A2C70BC-B9B7-D7DD-1F96-6410DEB3FFAB}"/>
              </a:ext>
            </a:extLst>
          </p:cNvPr>
          <p:cNvSpPr>
            <a:spLocks noChangeArrowheads="1"/>
          </p:cNvSpPr>
          <p:nvPr/>
        </p:nvSpPr>
        <p:spPr bwMode="auto">
          <a:xfrm>
            <a:off x="1817539" y="2117204"/>
            <a:ext cx="37179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sMIPI score (low vs intermediate vs high), region (N America vs W Europe vs other)</a:t>
            </a:r>
          </a:p>
        </p:txBody>
      </p:sp>
      <p:sp>
        <p:nvSpPr>
          <p:cNvPr id="16" name="Content Placeholder 2">
            <a:extLst>
              <a:ext uri="{FF2B5EF4-FFF2-40B4-BE49-F238E27FC236}">
                <a16:creationId xmlns:a16="http://schemas.microsoft.com/office/drawing/2014/main" id="{454D4192-4309-1097-C882-44E218FAC51C}"/>
              </a:ext>
            </a:extLst>
          </p:cNvPr>
          <p:cNvSpPr txBox="1">
            <a:spLocks/>
          </p:cNvSpPr>
          <p:nvPr/>
        </p:nvSpPr>
        <p:spPr bwMode="auto">
          <a:xfrm>
            <a:off x="601820" y="5132356"/>
            <a:ext cx="5309278" cy="105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Primary endpoint: </a:t>
            </a:r>
            <a:br>
              <a:rPr lang="en-US" b="1" kern="0" dirty="0"/>
            </a:br>
            <a:r>
              <a:rPr lang="en-US" b="0" kern="0" dirty="0"/>
              <a:t>PFS per IRC</a:t>
            </a:r>
          </a:p>
        </p:txBody>
      </p:sp>
      <p:sp>
        <p:nvSpPr>
          <p:cNvPr id="17" name="Content Placeholder 3">
            <a:extLst>
              <a:ext uri="{FF2B5EF4-FFF2-40B4-BE49-F238E27FC236}">
                <a16:creationId xmlns:a16="http://schemas.microsoft.com/office/drawing/2014/main" id="{4E02611E-A36B-65A7-FDB2-FEAFD1D7896E}"/>
              </a:ext>
            </a:extLst>
          </p:cNvPr>
          <p:cNvSpPr txBox="1">
            <a:spLocks/>
          </p:cNvSpPr>
          <p:nvPr/>
        </p:nvSpPr>
        <p:spPr>
          <a:xfrm>
            <a:off x="6252634" y="5132916"/>
            <a:ext cx="5229570" cy="10572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Key secondary endpoints: </a:t>
            </a:r>
            <a:br>
              <a:rPr lang="en-US" b="1" kern="0" dirty="0"/>
            </a:br>
            <a:r>
              <a:rPr lang="en-US" b="0" kern="0" dirty="0"/>
              <a:t>ORR per IRC, OS, safety</a:t>
            </a:r>
            <a:endParaRPr lang="en-US" b="1" kern="0" dirty="0"/>
          </a:p>
        </p:txBody>
      </p:sp>
      <p:sp>
        <p:nvSpPr>
          <p:cNvPr id="18" name="Rectangle 46">
            <a:extLst>
              <a:ext uri="{FF2B5EF4-FFF2-40B4-BE49-F238E27FC236}">
                <a16:creationId xmlns:a16="http://schemas.microsoft.com/office/drawing/2014/main" id="{C8B0F888-2E37-8FBA-841B-053A5A134AD3}"/>
              </a:ext>
            </a:extLst>
          </p:cNvPr>
          <p:cNvSpPr>
            <a:spLocks noChangeArrowheads="1"/>
          </p:cNvSpPr>
          <p:nvPr/>
        </p:nvSpPr>
        <p:spPr bwMode="auto">
          <a:xfrm>
            <a:off x="8497888" y="4070669"/>
            <a:ext cx="27548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Placebo until PD or toxicity;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if ≥ PR, maintenance rituximab every 2 cycles x 2 yr</a:t>
            </a:r>
          </a:p>
        </p:txBody>
      </p:sp>
      <p:sp>
        <p:nvSpPr>
          <p:cNvPr id="19" name="Rectangle 46">
            <a:extLst>
              <a:ext uri="{FF2B5EF4-FFF2-40B4-BE49-F238E27FC236}">
                <a16:creationId xmlns:a16="http://schemas.microsoft.com/office/drawing/2014/main" id="{7883FD7A-B6E3-0FC5-952B-DA81BE78D91C}"/>
              </a:ext>
            </a:extLst>
          </p:cNvPr>
          <p:cNvSpPr>
            <a:spLocks noChangeArrowheads="1"/>
          </p:cNvSpPr>
          <p:nvPr/>
        </p:nvSpPr>
        <p:spPr bwMode="auto">
          <a:xfrm>
            <a:off x="8153740" y="3520342"/>
            <a:ext cx="1617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Crossover permitted after PD</a:t>
            </a:r>
          </a:p>
        </p:txBody>
      </p:sp>
      <p:sp>
        <p:nvSpPr>
          <p:cNvPr id="20" name="Rectangle 46">
            <a:extLst>
              <a:ext uri="{FF2B5EF4-FFF2-40B4-BE49-F238E27FC236}">
                <a16:creationId xmlns:a16="http://schemas.microsoft.com/office/drawing/2014/main" id="{CBDDF73D-E4DC-9D7A-6CAF-453C5B59FC5F}"/>
              </a:ext>
            </a:extLst>
          </p:cNvPr>
          <p:cNvSpPr>
            <a:spLocks noChangeArrowheads="1"/>
          </p:cNvSpPr>
          <p:nvPr/>
        </p:nvSpPr>
        <p:spPr bwMode="auto">
          <a:xfrm>
            <a:off x="7240417" y="2009483"/>
            <a:ext cx="11567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6 x 28-day cycles</a:t>
            </a:r>
          </a:p>
        </p:txBody>
      </p:sp>
      <p:sp>
        <p:nvSpPr>
          <p:cNvPr id="21" name="Line 52">
            <a:extLst>
              <a:ext uri="{FF2B5EF4-FFF2-40B4-BE49-F238E27FC236}">
                <a16:creationId xmlns:a16="http://schemas.microsoft.com/office/drawing/2014/main" id="{654A171C-B6D0-C8CF-0FE8-318D2278F1C9}"/>
              </a:ext>
            </a:extLst>
          </p:cNvPr>
          <p:cNvSpPr>
            <a:spLocks noChangeShapeType="1"/>
          </p:cNvSpPr>
          <p:nvPr/>
        </p:nvSpPr>
        <p:spPr bwMode="auto">
          <a:xfrm>
            <a:off x="7916863" y="448616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C3C53CCD-18A2-FA6D-070F-03C275B3B8F9}"/>
              </a:ext>
            </a:extLst>
          </p:cNvPr>
          <p:cNvSpPr>
            <a:spLocks noChangeShapeType="1"/>
          </p:cNvSpPr>
          <p:nvPr/>
        </p:nvSpPr>
        <p:spPr bwMode="auto">
          <a:xfrm>
            <a:off x="3442996" y="4102148"/>
            <a:ext cx="467016" cy="2609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3" name="Line 52">
            <a:extLst>
              <a:ext uri="{FF2B5EF4-FFF2-40B4-BE49-F238E27FC236}">
                <a16:creationId xmlns:a16="http://schemas.microsoft.com/office/drawing/2014/main" id="{F77CDF02-86A1-ACEB-C359-F11779B513C1}"/>
              </a:ext>
            </a:extLst>
          </p:cNvPr>
          <p:cNvSpPr>
            <a:spLocks noChangeShapeType="1"/>
          </p:cNvSpPr>
          <p:nvPr/>
        </p:nvSpPr>
        <p:spPr bwMode="auto">
          <a:xfrm rot="5400000">
            <a:off x="7723823" y="2539281"/>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cxnSp>
        <p:nvCxnSpPr>
          <p:cNvPr id="24" name="Connector: Elbow 23">
            <a:extLst>
              <a:ext uri="{FF2B5EF4-FFF2-40B4-BE49-F238E27FC236}">
                <a16:creationId xmlns:a16="http://schemas.microsoft.com/office/drawing/2014/main" id="{9F94B011-6CA5-D481-E7FC-01C01A117FE0}"/>
              </a:ext>
            </a:extLst>
          </p:cNvPr>
          <p:cNvCxnSpPr>
            <a:cxnSpLocks/>
          </p:cNvCxnSpPr>
          <p:nvPr/>
        </p:nvCxnSpPr>
        <p:spPr bwMode="auto">
          <a:xfrm flipV="1">
            <a:off x="7916863" y="3200847"/>
            <a:ext cx="12700" cy="1162210"/>
          </a:xfrm>
          <a:prstGeom prst="bentConnector3">
            <a:avLst>
              <a:gd name="adj1" fmla="val 1800000"/>
            </a:avLst>
          </a:prstGeom>
          <a:noFill/>
          <a:ln w="28575" cap="flat" cmpd="sng" algn="ctr">
            <a:solidFill>
              <a:schemeClr val="bg1"/>
            </a:solidFill>
            <a:prstDash val="solid"/>
            <a:round/>
            <a:headEnd type="none" w="med" len="med"/>
            <a:tailEnd type="triangle"/>
          </a:ln>
          <a:effectLst/>
        </p:spPr>
      </p:cxnSp>
      <p:sp>
        <p:nvSpPr>
          <p:cNvPr id="26" name="Rectangle 2">
            <a:extLst>
              <a:ext uri="{FF2B5EF4-FFF2-40B4-BE49-F238E27FC236}">
                <a16:creationId xmlns:a16="http://schemas.microsoft.com/office/drawing/2014/main" id="{BA2392EA-DB4F-38FF-9C6B-5EAFC72B26C4}"/>
              </a:ext>
            </a:extLst>
          </p:cNvPr>
          <p:cNvSpPr>
            <a:spLocks noGrp="1" noChangeArrowheads="1"/>
          </p:cNvSpPr>
          <p:nvPr>
            <p:ph type="title"/>
          </p:nvPr>
        </p:nvSpPr>
        <p:spPr>
          <a:xfrm>
            <a:off x="609759" y="238127"/>
            <a:ext cx="10872444" cy="1103313"/>
          </a:xfrm>
        </p:spPr>
        <p:txBody>
          <a:bodyPr/>
          <a:lstStyle/>
          <a:p>
            <a:pPr eaLnBrk="1" hangingPunct="1"/>
            <a:r>
              <a:rPr lang="en-US" altLang="en-US" dirty="0"/>
              <a:t>ECHO (ACE-LY-308): Acalabrutinib + BR vs Placebo + BR in Older Patients With Untreated MCL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a:t>
            </a:r>
            <a:r>
              <a:rPr lang="en-US" altLang="en-US" dirty="0"/>
              <a:t> (ACE-LY-308)</a:t>
            </a:r>
            <a:r>
              <a:rPr lang="en-US" dirty="0"/>
              <a:t>: PFS, ORR, and OS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24040"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Content Placeholder 4">
            <a:extLst>
              <a:ext uri="{FF2B5EF4-FFF2-40B4-BE49-F238E27FC236}">
                <a16:creationId xmlns:a16="http://schemas.microsoft.com/office/drawing/2014/main" id="{4771CC2B-DCCF-FE9C-DF7D-DE7A981A18BC}"/>
              </a:ext>
            </a:extLst>
          </p:cNvPr>
          <p:cNvSpPr>
            <a:spLocks noGrp="1"/>
          </p:cNvSpPr>
          <p:nvPr>
            <p:ph idx="1"/>
          </p:nvPr>
        </p:nvSpPr>
        <p:spPr>
          <a:xfrm>
            <a:off x="604675" y="5552530"/>
            <a:ext cx="10877529" cy="748744"/>
          </a:xfrm>
        </p:spPr>
        <p:txBody>
          <a:bodyPr/>
          <a:lstStyle/>
          <a:p>
            <a:pPr>
              <a:spcBef>
                <a:spcPts val="0"/>
              </a:spcBef>
            </a:pPr>
            <a:r>
              <a:rPr lang="en-US" sz="2400" dirty="0"/>
              <a:t>Of the 99 patients with PD on Pbo + BR, 69% subsequently received a BTK inhibitor</a:t>
            </a:r>
          </a:p>
          <a:p>
            <a:pPr>
              <a:spcBef>
                <a:spcPts val="0"/>
              </a:spcBef>
            </a:pPr>
            <a:r>
              <a:rPr lang="en-US" sz="2400" dirty="0"/>
              <a:t>OS (including crossover) HR: 0.86 (95% CI: 0.65-1.13); log-rank </a:t>
            </a:r>
            <a:r>
              <a:rPr lang="en-US" sz="2400" i="1" dirty="0"/>
              <a:t>P</a:t>
            </a:r>
            <a:r>
              <a:rPr lang="en-US" sz="2400" dirty="0"/>
              <a:t> = .2743</a:t>
            </a:r>
          </a:p>
        </p:txBody>
      </p:sp>
      <p:graphicFrame>
        <p:nvGraphicFramePr>
          <p:cNvPr id="21" name="Table 17">
            <a:extLst>
              <a:ext uri="{FF2B5EF4-FFF2-40B4-BE49-F238E27FC236}">
                <a16:creationId xmlns:a16="http://schemas.microsoft.com/office/drawing/2014/main" id="{9DEC7C7F-95A1-A55C-C803-E463C29E1F36}"/>
              </a:ext>
            </a:extLst>
          </p:cNvPr>
          <p:cNvGraphicFramePr>
            <a:graphicFrameLocks noGrp="1"/>
          </p:cNvGraphicFramePr>
          <p:nvPr>
            <p:extLst>
              <p:ext uri="{D42A27DB-BD31-4B8C-83A1-F6EECF244321}">
                <p14:modId xmlns:p14="http://schemas.microsoft.com/office/powerpoint/2010/main" val="3220837791"/>
              </p:ext>
            </p:extLst>
          </p:nvPr>
        </p:nvGraphicFramePr>
        <p:xfrm>
          <a:off x="3315544" y="1097129"/>
          <a:ext cx="5326660" cy="131064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538364240"/>
                    </a:ext>
                  </a:extLst>
                </a:gridCol>
                <a:gridCol w="1840370">
                  <a:extLst>
                    <a:ext uri="{9D8B030D-6E8A-4147-A177-3AD203B41FA5}">
                      <a16:colId xmlns:a16="http://schemas.microsoft.com/office/drawing/2014/main" val="1270973012"/>
                    </a:ext>
                  </a:extLst>
                </a:gridCol>
                <a:gridCol w="1840370">
                  <a:extLst>
                    <a:ext uri="{9D8B030D-6E8A-4147-A177-3AD203B41FA5}">
                      <a16:colId xmlns:a16="http://schemas.microsoft.com/office/drawing/2014/main" val="638962441"/>
                    </a:ext>
                  </a:extLst>
                </a:gridCol>
              </a:tblGrid>
              <a:tr h="0">
                <a:tc>
                  <a:txBody>
                    <a:bodyPr/>
                    <a:lstStyle/>
                    <a:p>
                      <a:endParaRPr lang="en-US" sz="1600" dirty="0">
                        <a:solidFill>
                          <a:sysClr val="windowText" lastClr="000000"/>
                        </a:solidFill>
                      </a:endParaRP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1"/>
                          </a:solidFill>
                        </a:rPr>
                        <a:t>Acala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3"/>
                          </a:solidFill>
                        </a:rPr>
                        <a:t>Pbo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1792023"/>
                  </a:ext>
                </a:extLst>
              </a:tr>
              <a:tr h="0">
                <a:tc>
                  <a:txBody>
                    <a:bodyPr/>
                    <a:lstStyle/>
                    <a:p>
                      <a:r>
                        <a:rPr lang="en-US" sz="1600" dirty="0">
                          <a:solidFill>
                            <a:sysClr val="windowText" lastClr="000000"/>
                          </a:solidFill>
                        </a:rPr>
                        <a:t>PFS events, n (%)</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110 (36.8)</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137 (45.8)</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0780345"/>
                  </a:ext>
                </a:extLst>
              </a:tr>
              <a:tr h="0">
                <a:tc>
                  <a:txBody>
                    <a:bodyPr/>
                    <a:lstStyle/>
                    <a:p>
                      <a:pPr marL="285750" indent="-285750">
                        <a:buFont typeface="Wingdings" panose="05000000000000000000" pitchFamily="2" charset="2"/>
                        <a:buChar char="§"/>
                      </a:pPr>
                      <a:r>
                        <a:rPr lang="en-US" sz="1600" dirty="0">
                          <a:solidFill>
                            <a:sysClr val="windowText" lastClr="000000"/>
                          </a:solidFill>
                        </a:rPr>
                        <a:t>PD</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57 (19.1)</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99 (33.1)</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98954361"/>
                  </a:ext>
                </a:extLst>
              </a:tr>
              <a:tr h="0">
                <a:tc>
                  <a:txBody>
                    <a:bodyPr/>
                    <a:lstStyle/>
                    <a:p>
                      <a:r>
                        <a:rPr lang="en-US" sz="1600" dirty="0">
                          <a:solidFill>
                            <a:sysClr val="windowText" lastClr="000000"/>
                          </a:solidFill>
                        </a:rPr>
                        <a:t>mPFS, mo</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66.4</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49.6</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0753807"/>
                  </a:ext>
                </a:extLst>
              </a:tr>
              <a:tr h="0">
                <a:tc gridSpan="3">
                  <a:txBody>
                    <a:bodyPr/>
                    <a:lstStyle/>
                    <a:p>
                      <a:pPr algn="ctr"/>
                      <a:r>
                        <a:rPr lang="en-US" sz="1600" dirty="0">
                          <a:solidFill>
                            <a:sysClr val="windowText" lastClr="000000"/>
                          </a:solidFill>
                        </a:rPr>
                        <a:t>Stratified HR: 0.73 (95% CI: 0.57-0.94; log-rank </a:t>
                      </a:r>
                      <a:r>
                        <a:rPr lang="en-US" sz="1600" i="1" dirty="0">
                          <a:solidFill>
                            <a:sysClr val="windowText" lastClr="000000"/>
                          </a:solidFill>
                        </a:rPr>
                        <a:t>P </a:t>
                      </a:r>
                      <a:r>
                        <a:rPr lang="en-US" sz="1600" i="0" dirty="0">
                          <a:solidFill>
                            <a:sysClr val="windowText" lastClr="000000"/>
                          </a:solidFill>
                        </a:rPr>
                        <a:t>= .0160)</a:t>
                      </a:r>
                      <a:endParaRPr lang="en-US" sz="1600" dirty="0">
                        <a:solidFill>
                          <a:sysClr val="windowText" lastClr="000000"/>
                        </a:solidFill>
                      </a:endParaRPr>
                    </a:p>
                  </a:txBody>
                  <a:tcPr marL="9144" marR="9144" marT="9144" marB="9144">
                    <a:lnL w="12700" cmpd="sng">
                      <a:noFill/>
                    </a:lnL>
                    <a:lnT w="12700" cmpd="sng">
                      <a:noFill/>
                    </a:lnT>
                    <a:lnB w="12700" cmpd="sng">
                      <a:noFill/>
                    </a:lnB>
                    <a:lnTlToBr w="12700" cmpd="sng">
                      <a:noFill/>
                      <a:prstDash val="solid"/>
                    </a:lnTlToBr>
                    <a:lnBlToTr w="12700" cmpd="sng">
                      <a:noFill/>
                      <a:prstDash val="solid"/>
                    </a:lnBlToTr>
                    <a:noFill/>
                  </a:tcPr>
                </a:tc>
                <a:tc hMerge="1">
                  <a:txBody>
                    <a:bodyPr/>
                    <a:lstStyle/>
                    <a:p>
                      <a:endParaRP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600">
                        <a:solidFill>
                          <a:sysClr val="windowText" lastClr="000000"/>
                        </a:solidFill>
                      </a:endParaRPr>
                    </a:p>
                  </a:txBody>
                  <a:tcPr>
                    <a:solidFill>
                      <a:schemeClr val="tx1"/>
                    </a:solidFill>
                  </a:tcPr>
                </a:tc>
                <a:extLst>
                  <a:ext uri="{0D108BD9-81ED-4DB2-BD59-A6C34878D82A}">
                    <a16:rowId xmlns:a16="http://schemas.microsoft.com/office/drawing/2014/main" val="1662165681"/>
                  </a:ext>
                </a:extLst>
              </a:tr>
            </a:tbl>
          </a:graphicData>
        </a:graphic>
      </p:graphicFrame>
      <p:sp>
        <p:nvSpPr>
          <p:cNvPr id="11" name="TextBox 10">
            <a:extLst>
              <a:ext uri="{FF2B5EF4-FFF2-40B4-BE49-F238E27FC236}">
                <a16:creationId xmlns:a16="http://schemas.microsoft.com/office/drawing/2014/main" id="{E31F1DBB-35E6-0ACB-CAB4-165055CC9004}"/>
              </a:ext>
            </a:extLst>
          </p:cNvPr>
          <p:cNvSpPr txBox="1"/>
          <p:nvPr/>
        </p:nvSpPr>
        <p:spPr bwMode="auto">
          <a:xfrm rot="16200000">
            <a:off x="-351078" y="3038723"/>
            <a:ext cx="2558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13" name="Rectangle 12">
            <a:extLst>
              <a:ext uri="{FF2B5EF4-FFF2-40B4-BE49-F238E27FC236}">
                <a16:creationId xmlns:a16="http://schemas.microsoft.com/office/drawing/2014/main" id="{F36571FF-BF2A-D13F-35E9-22EC14CC7290}"/>
              </a:ext>
            </a:extLst>
          </p:cNvPr>
          <p:cNvSpPr/>
          <p:nvPr/>
        </p:nvSpPr>
        <p:spPr bwMode="auto">
          <a:xfrm>
            <a:off x="407181" y="4979672"/>
            <a:ext cx="870487" cy="13782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E8A68474-95D5-01F2-9145-E0B1CE910E2D}"/>
              </a:ext>
            </a:extLst>
          </p:cNvPr>
          <p:cNvSpPr txBox="1"/>
          <p:nvPr/>
        </p:nvSpPr>
        <p:spPr bwMode="auto">
          <a:xfrm>
            <a:off x="201917" y="4835605"/>
            <a:ext cx="1133324" cy="738664"/>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400" b="1" dirty="0">
                <a:solidFill>
                  <a:schemeClr val="bg1"/>
                </a:solidFill>
                <a:latin typeface="Calibri" panose="020F0502020204030204" pitchFamily="34" charset="0"/>
              </a:rPr>
              <a:t>Pts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Acala + BR</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Pbo + BR</a:t>
            </a:r>
          </a:p>
        </p:txBody>
      </p:sp>
      <p:sp>
        <p:nvSpPr>
          <p:cNvPr id="16" name="TextBox 15">
            <a:extLst>
              <a:ext uri="{FF2B5EF4-FFF2-40B4-BE49-F238E27FC236}">
                <a16:creationId xmlns:a16="http://schemas.microsoft.com/office/drawing/2014/main" id="{A6EF7698-FE8C-A769-1383-E9401C96E27D}"/>
              </a:ext>
            </a:extLst>
          </p:cNvPr>
          <p:cNvSpPr txBox="1"/>
          <p:nvPr/>
        </p:nvSpPr>
        <p:spPr bwMode="auto">
          <a:xfrm>
            <a:off x="1493820" y="4781981"/>
            <a:ext cx="7291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22" name="Text Box 30">
            <a:extLst>
              <a:ext uri="{FF2B5EF4-FFF2-40B4-BE49-F238E27FC236}">
                <a16:creationId xmlns:a16="http://schemas.microsoft.com/office/drawing/2014/main" id="{2AFB245E-52BA-1707-FFE7-EA97EE663528}"/>
              </a:ext>
            </a:extLst>
          </p:cNvPr>
          <p:cNvSpPr txBox="1">
            <a:spLocks noChangeArrowheads="1"/>
          </p:cNvSpPr>
          <p:nvPr/>
        </p:nvSpPr>
        <p:spPr bwMode="auto">
          <a:xfrm>
            <a:off x="1546701" y="4066143"/>
            <a:ext cx="265693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600" b="0" dirty="0">
                <a:solidFill>
                  <a:schemeClr val="bg1"/>
                </a:solidFill>
                <a:latin typeface="Calibri" panose="020F0502020204030204" pitchFamily="34" charset="0"/>
              </a:rPr>
              <a:t>Median follow-up: 45 mo</a:t>
            </a:r>
            <a:endParaRPr lang="en-US" altLang="en-US" sz="1600" dirty="0">
              <a:solidFill>
                <a:schemeClr val="bg1"/>
              </a:solidFill>
              <a:latin typeface="Calibri" panose="020F0502020204030204" pitchFamily="34" charset="0"/>
            </a:endParaRPr>
          </a:p>
        </p:txBody>
      </p:sp>
      <p:grpSp>
        <p:nvGrpSpPr>
          <p:cNvPr id="24" name="Group 23">
            <a:extLst>
              <a:ext uri="{FF2B5EF4-FFF2-40B4-BE49-F238E27FC236}">
                <a16:creationId xmlns:a16="http://schemas.microsoft.com/office/drawing/2014/main" id="{F12B64BF-A13D-ABD8-9A2E-357357D398F3}"/>
              </a:ext>
            </a:extLst>
          </p:cNvPr>
          <p:cNvGrpSpPr/>
          <p:nvPr/>
        </p:nvGrpSpPr>
        <p:grpSpPr>
          <a:xfrm>
            <a:off x="967381" y="1769930"/>
            <a:ext cx="497252" cy="2908860"/>
            <a:chOff x="1684043" y="1518703"/>
            <a:chExt cx="523033" cy="3059674"/>
          </a:xfrm>
        </p:grpSpPr>
        <p:sp>
          <p:nvSpPr>
            <p:cNvPr id="6" name="TextBox 5">
              <a:extLst>
                <a:ext uri="{FF2B5EF4-FFF2-40B4-BE49-F238E27FC236}">
                  <a16:creationId xmlns:a16="http://schemas.microsoft.com/office/drawing/2014/main" id="{D159E272-26D9-4FDE-C3FE-48E45F4D7092}"/>
                </a:ext>
              </a:extLst>
            </p:cNvPr>
            <p:cNvSpPr txBox="1"/>
            <p:nvPr/>
          </p:nvSpPr>
          <p:spPr bwMode="auto">
            <a:xfrm>
              <a:off x="1684043" y="1518703"/>
              <a:ext cx="523033"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 name="TextBox 6">
              <a:extLst>
                <a:ext uri="{FF2B5EF4-FFF2-40B4-BE49-F238E27FC236}">
                  <a16:creationId xmlns:a16="http://schemas.microsoft.com/office/drawing/2014/main" id="{AD9275BA-5D42-5155-A272-5CEA72832DBA}"/>
                </a:ext>
              </a:extLst>
            </p:cNvPr>
            <p:cNvSpPr txBox="1"/>
            <p:nvPr/>
          </p:nvSpPr>
          <p:spPr bwMode="auto">
            <a:xfrm>
              <a:off x="1793641" y="2059416"/>
              <a:ext cx="413435"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0F235784-FEFA-BFDF-B95C-A42C49105B23}"/>
                </a:ext>
              </a:extLst>
            </p:cNvPr>
            <p:cNvSpPr txBox="1"/>
            <p:nvPr/>
          </p:nvSpPr>
          <p:spPr bwMode="auto">
            <a:xfrm>
              <a:off x="1793641" y="2600130"/>
              <a:ext cx="413435"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C3A0E01C-4A66-4537-B44B-ED68853FFCEA}"/>
                </a:ext>
              </a:extLst>
            </p:cNvPr>
            <p:cNvSpPr txBox="1"/>
            <p:nvPr/>
          </p:nvSpPr>
          <p:spPr bwMode="auto">
            <a:xfrm>
              <a:off x="1793641" y="3140843"/>
              <a:ext cx="413435"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96E28771-1FA8-F390-62B5-F0DB6D7D164E}"/>
                </a:ext>
              </a:extLst>
            </p:cNvPr>
            <p:cNvSpPr txBox="1"/>
            <p:nvPr/>
          </p:nvSpPr>
          <p:spPr bwMode="auto">
            <a:xfrm>
              <a:off x="1793641" y="3681555"/>
              <a:ext cx="413435"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9B71614E-BA0C-F2D3-0FC2-21D1C3924BBB}"/>
                </a:ext>
              </a:extLst>
            </p:cNvPr>
            <p:cNvSpPr txBox="1"/>
            <p:nvPr/>
          </p:nvSpPr>
          <p:spPr bwMode="auto">
            <a:xfrm>
              <a:off x="1903237" y="4222270"/>
              <a:ext cx="303839"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40" name="Group 39">
            <a:extLst>
              <a:ext uri="{FF2B5EF4-FFF2-40B4-BE49-F238E27FC236}">
                <a16:creationId xmlns:a16="http://schemas.microsoft.com/office/drawing/2014/main" id="{A6C8286A-36C2-2050-F5C2-795BA1C2E238}"/>
              </a:ext>
            </a:extLst>
          </p:cNvPr>
          <p:cNvGrpSpPr/>
          <p:nvPr/>
        </p:nvGrpSpPr>
        <p:grpSpPr>
          <a:xfrm>
            <a:off x="1350489" y="4533576"/>
            <a:ext cx="7664452" cy="338554"/>
            <a:chOff x="2447657" y="4480335"/>
            <a:chExt cx="8061824" cy="356107"/>
          </a:xfrm>
        </p:grpSpPr>
        <p:sp>
          <p:nvSpPr>
            <p:cNvPr id="25" name="TextBox 24">
              <a:extLst>
                <a:ext uri="{FF2B5EF4-FFF2-40B4-BE49-F238E27FC236}">
                  <a16:creationId xmlns:a16="http://schemas.microsoft.com/office/drawing/2014/main" id="{08FE15E7-27BC-64E9-EC67-C13D268BC71A}"/>
                </a:ext>
              </a:extLst>
            </p:cNvPr>
            <p:cNvSpPr txBox="1"/>
            <p:nvPr/>
          </p:nvSpPr>
          <p:spPr bwMode="auto">
            <a:xfrm>
              <a:off x="2447657" y="4480335"/>
              <a:ext cx="303838"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BF88D3F7-D8D9-8069-2C0A-427871C4D6B8}"/>
                </a:ext>
              </a:extLst>
            </p:cNvPr>
            <p:cNvSpPr txBox="1"/>
            <p:nvPr/>
          </p:nvSpPr>
          <p:spPr bwMode="auto">
            <a:xfrm>
              <a:off x="3048447" y="4480335"/>
              <a:ext cx="303838"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D12DAA5C-52A3-C4BE-15E8-1AEEC76F3B58}"/>
                </a:ext>
              </a:extLst>
            </p:cNvPr>
            <p:cNvSpPr txBox="1"/>
            <p:nvPr/>
          </p:nvSpPr>
          <p:spPr bwMode="auto">
            <a:xfrm>
              <a:off x="3596041"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97DD9948-83A1-99C1-7F2D-AE6FDC69D87E}"/>
                </a:ext>
              </a:extLst>
            </p:cNvPr>
            <p:cNvSpPr txBox="1"/>
            <p:nvPr/>
          </p:nvSpPr>
          <p:spPr bwMode="auto">
            <a:xfrm>
              <a:off x="4196831"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795EE5CF-A55A-CA31-DF0E-33D088A1332B}"/>
                </a:ext>
              </a:extLst>
            </p:cNvPr>
            <p:cNvSpPr txBox="1"/>
            <p:nvPr/>
          </p:nvSpPr>
          <p:spPr bwMode="auto">
            <a:xfrm>
              <a:off x="4754354"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6F40CB6E-1065-26E3-6664-3E9631EC230A}"/>
                </a:ext>
              </a:extLst>
            </p:cNvPr>
            <p:cNvSpPr txBox="1"/>
            <p:nvPr/>
          </p:nvSpPr>
          <p:spPr bwMode="auto">
            <a:xfrm>
              <a:off x="5355144"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6401EE30-8904-74CB-6C91-8090D0A42738}"/>
                </a:ext>
              </a:extLst>
            </p:cNvPr>
            <p:cNvSpPr txBox="1"/>
            <p:nvPr/>
          </p:nvSpPr>
          <p:spPr bwMode="auto">
            <a:xfrm>
              <a:off x="5957536"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2" name="TextBox 31">
              <a:extLst>
                <a:ext uri="{FF2B5EF4-FFF2-40B4-BE49-F238E27FC236}">
                  <a16:creationId xmlns:a16="http://schemas.microsoft.com/office/drawing/2014/main" id="{472896E0-DA61-43EE-96FD-B3451237AF76}"/>
                </a:ext>
              </a:extLst>
            </p:cNvPr>
            <p:cNvSpPr txBox="1"/>
            <p:nvPr/>
          </p:nvSpPr>
          <p:spPr bwMode="auto">
            <a:xfrm>
              <a:off x="6558327"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33" name="TextBox 32">
              <a:extLst>
                <a:ext uri="{FF2B5EF4-FFF2-40B4-BE49-F238E27FC236}">
                  <a16:creationId xmlns:a16="http://schemas.microsoft.com/office/drawing/2014/main" id="{D98CECF8-405A-2BC4-F301-A898F8A0F03C}"/>
                </a:ext>
              </a:extLst>
            </p:cNvPr>
            <p:cNvSpPr txBox="1"/>
            <p:nvPr/>
          </p:nvSpPr>
          <p:spPr bwMode="auto">
            <a:xfrm>
              <a:off x="7132159"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4" name="TextBox 33">
              <a:extLst>
                <a:ext uri="{FF2B5EF4-FFF2-40B4-BE49-F238E27FC236}">
                  <a16:creationId xmlns:a16="http://schemas.microsoft.com/office/drawing/2014/main" id="{6E8FF677-A310-3F6E-F54A-1B0FF1DF1773}"/>
                </a:ext>
              </a:extLst>
            </p:cNvPr>
            <p:cNvSpPr txBox="1"/>
            <p:nvPr/>
          </p:nvSpPr>
          <p:spPr bwMode="auto">
            <a:xfrm>
              <a:off x="7698751"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35" name="TextBox 34">
              <a:extLst>
                <a:ext uri="{FF2B5EF4-FFF2-40B4-BE49-F238E27FC236}">
                  <a16:creationId xmlns:a16="http://schemas.microsoft.com/office/drawing/2014/main" id="{44C6625F-6F43-8361-D686-55FF7E663782}"/>
                </a:ext>
              </a:extLst>
            </p:cNvPr>
            <p:cNvSpPr txBox="1"/>
            <p:nvPr/>
          </p:nvSpPr>
          <p:spPr bwMode="auto">
            <a:xfrm>
              <a:off x="8290253"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6" name="TextBox 35">
              <a:extLst>
                <a:ext uri="{FF2B5EF4-FFF2-40B4-BE49-F238E27FC236}">
                  <a16:creationId xmlns:a16="http://schemas.microsoft.com/office/drawing/2014/main" id="{B2A42B85-7C0E-5FB8-4DDC-20CBBD1ED50F}"/>
                </a:ext>
              </a:extLst>
            </p:cNvPr>
            <p:cNvSpPr txBox="1"/>
            <p:nvPr/>
          </p:nvSpPr>
          <p:spPr bwMode="auto">
            <a:xfrm>
              <a:off x="8892863"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37" name="TextBox 36">
              <a:extLst>
                <a:ext uri="{FF2B5EF4-FFF2-40B4-BE49-F238E27FC236}">
                  <a16:creationId xmlns:a16="http://schemas.microsoft.com/office/drawing/2014/main" id="{6F523302-D444-9CC9-FB92-FCE28A1305C7}"/>
                </a:ext>
              </a:extLst>
            </p:cNvPr>
            <p:cNvSpPr txBox="1"/>
            <p:nvPr/>
          </p:nvSpPr>
          <p:spPr bwMode="auto">
            <a:xfrm>
              <a:off x="9493653"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8" name="TextBox 37">
              <a:extLst>
                <a:ext uri="{FF2B5EF4-FFF2-40B4-BE49-F238E27FC236}">
                  <a16:creationId xmlns:a16="http://schemas.microsoft.com/office/drawing/2014/main" id="{B5D168DA-DA81-8C70-3368-349CA0A196F7}"/>
                </a:ext>
              </a:extLst>
            </p:cNvPr>
            <p:cNvSpPr txBox="1"/>
            <p:nvPr/>
          </p:nvSpPr>
          <p:spPr bwMode="auto">
            <a:xfrm>
              <a:off x="10096045" y="4480335"/>
              <a:ext cx="413436" cy="35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78</a:t>
              </a:r>
            </a:p>
          </p:txBody>
        </p:sp>
      </p:grpSp>
      <p:sp>
        <p:nvSpPr>
          <p:cNvPr id="41" name="Freeform: Shape 40">
            <a:extLst>
              <a:ext uri="{FF2B5EF4-FFF2-40B4-BE49-F238E27FC236}">
                <a16:creationId xmlns:a16="http://schemas.microsoft.com/office/drawing/2014/main" id="{38291A42-E54B-7EC4-909A-8591F439FECD}"/>
              </a:ext>
            </a:extLst>
          </p:cNvPr>
          <p:cNvSpPr/>
          <p:nvPr/>
        </p:nvSpPr>
        <p:spPr bwMode="auto">
          <a:xfrm>
            <a:off x="1493821" y="1876388"/>
            <a:ext cx="7599381" cy="2629719"/>
          </a:xfrm>
          <a:custGeom>
            <a:avLst/>
            <a:gdLst>
              <a:gd name="connsiteX0" fmla="*/ 0 w 8328660"/>
              <a:gd name="connsiteY0" fmla="*/ 0 h 2766060"/>
              <a:gd name="connsiteX1" fmla="*/ 0 w 8328660"/>
              <a:gd name="connsiteY1" fmla="*/ 2766060 h 2766060"/>
              <a:gd name="connsiteX2" fmla="*/ 8328660 w 8328660"/>
              <a:gd name="connsiteY2" fmla="*/ 2766060 h 2766060"/>
            </a:gdLst>
            <a:ahLst/>
            <a:cxnLst>
              <a:cxn ang="0">
                <a:pos x="connsiteX0" y="connsiteY0"/>
              </a:cxn>
              <a:cxn ang="0">
                <a:pos x="connsiteX1" y="connsiteY1"/>
              </a:cxn>
              <a:cxn ang="0">
                <a:pos x="connsiteX2" y="connsiteY2"/>
              </a:cxn>
            </a:cxnLst>
            <a:rect l="l" t="t" r="r" b="b"/>
            <a:pathLst>
              <a:path w="8328660" h="2766060">
                <a:moveTo>
                  <a:pt x="0" y="0"/>
                </a:moveTo>
                <a:lnTo>
                  <a:pt x="0" y="2766060"/>
                </a:lnTo>
                <a:lnTo>
                  <a:pt x="8328660" y="2766060"/>
                </a:lnTo>
              </a:path>
            </a:pathLst>
          </a:custGeom>
          <a:noFill/>
          <a:ln w="28575">
            <a:solidFill>
              <a:schemeClr val="bg1"/>
            </a:solidFill>
            <a:miter lim="800000"/>
            <a:headEnd/>
            <a:tailEnd/>
          </a:ln>
        </p:spPr>
        <p:txBody>
          <a:bodyPr rtlCol="0" anchor="ctr"/>
          <a:lstStyle/>
          <a:p>
            <a:pPr algn="ctr"/>
            <a:endParaRPr lang="en-US" sz="1600" dirty="0"/>
          </a:p>
        </p:txBody>
      </p:sp>
      <p:grpSp>
        <p:nvGrpSpPr>
          <p:cNvPr id="51" name="Group 50">
            <a:extLst>
              <a:ext uri="{FF2B5EF4-FFF2-40B4-BE49-F238E27FC236}">
                <a16:creationId xmlns:a16="http://schemas.microsoft.com/office/drawing/2014/main" id="{CAF9CB70-9FA3-85E2-336D-5532B93FE76F}"/>
              </a:ext>
            </a:extLst>
          </p:cNvPr>
          <p:cNvGrpSpPr/>
          <p:nvPr/>
        </p:nvGrpSpPr>
        <p:grpSpPr>
          <a:xfrm>
            <a:off x="1405943" y="1931005"/>
            <a:ext cx="87877" cy="2574195"/>
            <a:chOff x="2114953" y="1688129"/>
            <a:chExt cx="902896" cy="2707658"/>
          </a:xfrm>
        </p:grpSpPr>
        <p:cxnSp>
          <p:nvCxnSpPr>
            <p:cNvPr id="45" name="Straight Connector 44">
              <a:extLst>
                <a:ext uri="{FF2B5EF4-FFF2-40B4-BE49-F238E27FC236}">
                  <a16:creationId xmlns:a16="http://schemas.microsoft.com/office/drawing/2014/main" id="{A3669795-5D53-86C0-A1B9-31ADB814BEFA}"/>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E1B65A7-75BE-9696-B34A-A5D7D149B109}"/>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3EC7E4-90B4-2222-9C6B-00FF15B547F9}"/>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B44386-8ACC-7616-EAEC-82E12155B994}"/>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66EC869-4A9B-90A9-3C70-CDEE4645CC41}"/>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C83CF61-3129-8544-EEDA-C40888096F03}"/>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33D0C79-9C1F-FEF2-301B-F0AC600B6C99}"/>
              </a:ext>
            </a:extLst>
          </p:cNvPr>
          <p:cNvGrpSpPr/>
          <p:nvPr/>
        </p:nvGrpSpPr>
        <p:grpSpPr>
          <a:xfrm rot="5400000">
            <a:off x="2868965" y="3131287"/>
            <a:ext cx="69014" cy="2816844"/>
            <a:chOff x="2114953" y="1688129"/>
            <a:chExt cx="902896" cy="2707658"/>
          </a:xfrm>
        </p:grpSpPr>
        <p:cxnSp>
          <p:nvCxnSpPr>
            <p:cNvPr id="53" name="Straight Connector 52">
              <a:extLst>
                <a:ext uri="{FF2B5EF4-FFF2-40B4-BE49-F238E27FC236}">
                  <a16:creationId xmlns:a16="http://schemas.microsoft.com/office/drawing/2014/main" id="{FD8C3A07-D11C-1723-3133-B7CE46D00B97}"/>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F4594B3-9E8A-B81F-0DA8-226B6673E57B}"/>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57765D9-AD8E-8EAC-68F2-C623CDD5901B}"/>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035627B-248D-45CD-EA1F-DD0D4FC9D8D8}"/>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B33F2FA-6516-2D1C-852B-A2E051707B46}"/>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C3F5EFD-C2A1-4097-ED78-DBA904A2A580}"/>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8D4F5ED5-1648-5592-3769-9BBD15BE4B73}"/>
              </a:ext>
            </a:extLst>
          </p:cNvPr>
          <p:cNvGrpSpPr/>
          <p:nvPr/>
        </p:nvGrpSpPr>
        <p:grpSpPr>
          <a:xfrm rot="5400000">
            <a:off x="6788306" y="2575960"/>
            <a:ext cx="58851" cy="3937661"/>
            <a:chOff x="2114953" y="610756"/>
            <a:chExt cx="902898" cy="3785031"/>
          </a:xfrm>
        </p:grpSpPr>
        <p:cxnSp>
          <p:nvCxnSpPr>
            <p:cNvPr id="60" name="Straight Connector 59">
              <a:extLst>
                <a:ext uri="{FF2B5EF4-FFF2-40B4-BE49-F238E27FC236}">
                  <a16:creationId xmlns:a16="http://schemas.microsoft.com/office/drawing/2014/main" id="{1382D14B-409D-532C-8D9D-FFDF9AFF60B6}"/>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5225E9E-23BE-83F9-ED11-D3CFEC6A75BD}"/>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09D6964-8713-AF8B-6DED-CC3D4B566D22}"/>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DD4EA2E-6088-0999-0FEF-5323A1F32458}"/>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A54F213-AE63-5F88-6898-981C299F60F6}"/>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7CC4AF9-91B5-4504-B75E-78EBFA5D25D2}"/>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D8A32AF-1F6B-16CA-952A-A1AE32AAEBB7}"/>
                </a:ext>
              </a:extLst>
            </p:cNvPr>
            <p:cNvCxnSpPr/>
            <p:nvPr/>
          </p:nvCxnSpPr>
          <p:spPr bwMode="auto">
            <a:xfrm>
              <a:off x="2114954" y="61075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092FB32-B9CD-1A05-F91C-543DA17E2BC6}"/>
                </a:ext>
              </a:extLst>
            </p:cNvPr>
            <p:cNvCxnSpPr/>
            <p:nvPr/>
          </p:nvCxnSpPr>
          <p:spPr bwMode="auto">
            <a:xfrm>
              <a:off x="2114955" y="1163198"/>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986E03AA-E156-989C-CF2A-89DB25C0F53F}"/>
              </a:ext>
            </a:extLst>
          </p:cNvPr>
          <p:cNvGrpSpPr/>
          <p:nvPr/>
        </p:nvGrpSpPr>
        <p:grpSpPr>
          <a:xfrm>
            <a:off x="1265530" y="5062237"/>
            <a:ext cx="7690900" cy="511251"/>
            <a:chOff x="2358293" y="4480335"/>
            <a:chExt cx="8089644" cy="550347"/>
          </a:xfrm>
        </p:grpSpPr>
        <p:sp>
          <p:nvSpPr>
            <p:cNvPr id="69" name="TextBox 68">
              <a:extLst>
                <a:ext uri="{FF2B5EF4-FFF2-40B4-BE49-F238E27FC236}">
                  <a16:creationId xmlns:a16="http://schemas.microsoft.com/office/drawing/2014/main" id="{FC2F5470-6B7B-0926-5CCD-892961ABDC0A}"/>
                </a:ext>
              </a:extLst>
            </p:cNvPr>
            <p:cNvSpPr txBox="1"/>
            <p:nvPr/>
          </p:nvSpPr>
          <p:spPr bwMode="auto">
            <a:xfrm>
              <a:off x="2358293"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299</a:t>
              </a:r>
            </a:p>
          </p:txBody>
        </p:sp>
        <p:sp>
          <p:nvSpPr>
            <p:cNvPr id="70" name="TextBox 69">
              <a:extLst>
                <a:ext uri="{FF2B5EF4-FFF2-40B4-BE49-F238E27FC236}">
                  <a16:creationId xmlns:a16="http://schemas.microsoft.com/office/drawing/2014/main" id="{A1037813-339E-51CA-AF9D-A965AFA80EBE}"/>
                </a:ext>
              </a:extLst>
            </p:cNvPr>
            <p:cNvSpPr txBox="1"/>
            <p:nvPr/>
          </p:nvSpPr>
          <p:spPr bwMode="auto">
            <a:xfrm>
              <a:off x="2959082"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243</a:t>
              </a:r>
            </a:p>
          </p:txBody>
        </p:sp>
        <p:sp>
          <p:nvSpPr>
            <p:cNvPr id="71" name="TextBox 70">
              <a:extLst>
                <a:ext uri="{FF2B5EF4-FFF2-40B4-BE49-F238E27FC236}">
                  <a16:creationId xmlns:a16="http://schemas.microsoft.com/office/drawing/2014/main" id="{596B8D56-4024-69CD-58C3-BA17917D65FF}"/>
                </a:ext>
              </a:extLst>
            </p:cNvPr>
            <p:cNvSpPr txBox="1"/>
            <p:nvPr/>
          </p:nvSpPr>
          <p:spPr bwMode="auto">
            <a:xfrm>
              <a:off x="3561476"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204</a:t>
              </a:r>
            </a:p>
          </p:txBody>
        </p:sp>
        <p:sp>
          <p:nvSpPr>
            <p:cNvPr id="72" name="TextBox 71">
              <a:extLst>
                <a:ext uri="{FF2B5EF4-FFF2-40B4-BE49-F238E27FC236}">
                  <a16:creationId xmlns:a16="http://schemas.microsoft.com/office/drawing/2014/main" id="{062ACE8E-7CF6-0CCA-3EF0-1AF7FD786529}"/>
                </a:ext>
              </a:extLst>
            </p:cNvPr>
            <p:cNvSpPr txBox="1"/>
            <p:nvPr/>
          </p:nvSpPr>
          <p:spPr bwMode="auto">
            <a:xfrm>
              <a:off x="4162266"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181</a:t>
              </a:r>
            </a:p>
          </p:txBody>
        </p:sp>
        <p:sp>
          <p:nvSpPr>
            <p:cNvPr id="73" name="TextBox 72">
              <a:extLst>
                <a:ext uri="{FF2B5EF4-FFF2-40B4-BE49-F238E27FC236}">
                  <a16:creationId xmlns:a16="http://schemas.microsoft.com/office/drawing/2014/main" id="{F2FDF246-F08B-5465-EE63-B9D76585DDEA}"/>
                </a:ext>
              </a:extLst>
            </p:cNvPr>
            <p:cNvSpPr txBox="1"/>
            <p:nvPr/>
          </p:nvSpPr>
          <p:spPr bwMode="auto">
            <a:xfrm>
              <a:off x="4719789"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159</a:t>
              </a:r>
            </a:p>
          </p:txBody>
        </p:sp>
        <p:sp>
          <p:nvSpPr>
            <p:cNvPr id="74" name="TextBox 73">
              <a:extLst>
                <a:ext uri="{FF2B5EF4-FFF2-40B4-BE49-F238E27FC236}">
                  <a16:creationId xmlns:a16="http://schemas.microsoft.com/office/drawing/2014/main" id="{D760BED4-BC6D-E389-7728-684024F346BD}"/>
                </a:ext>
              </a:extLst>
            </p:cNvPr>
            <p:cNvSpPr txBox="1"/>
            <p:nvPr/>
          </p:nvSpPr>
          <p:spPr bwMode="auto">
            <a:xfrm>
              <a:off x="5320579"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p>
          </p:txBody>
        </p:sp>
        <p:sp>
          <p:nvSpPr>
            <p:cNvPr id="75" name="TextBox 74">
              <a:extLst>
                <a:ext uri="{FF2B5EF4-FFF2-40B4-BE49-F238E27FC236}">
                  <a16:creationId xmlns:a16="http://schemas.microsoft.com/office/drawing/2014/main" id="{608B9C0A-FC40-9159-A50C-D23704F58CA3}"/>
                </a:ext>
              </a:extLst>
            </p:cNvPr>
            <p:cNvSpPr txBox="1"/>
            <p:nvPr/>
          </p:nvSpPr>
          <p:spPr bwMode="auto">
            <a:xfrm>
              <a:off x="5922970"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118</a:t>
              </a:r>
            </a:p>
          </p:txBody>
        </p:sp>
        <p:sp>
          <p:nvSpPr>
            <p:cNvPr id="76" name="TextBox 75">
              <a:extLst>
                <a:ext uri="{FF2B5EF4-FFF2-40B4-BE49-F238E27FC236}">
                  <a16:creationId xmlns:a16="http://schemas.microsoft.com/office/drawing/2014/main" id="{4533E1EE-F806-620D-CB2F-184E83F3A803}"/>
                </a:ext>
              </a:extLst>
            </p:cNvPr>
            <p:cNvSpPr txBox="1"/>
            <p:nvPr/>
          </p:nvSpPr>
          <p:spPr bwMode="auto">
            <a:xfrm>
              <a:off x="6523762" y="4480335"/>
              <a:ext cx="482565"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102</a:t>
              </a:r>
            </a:p>
          </p:txBody>
        </p:sp>
        <p:sp>
          <p:nvSpPr>
            <p:cNvPr id="77" name="TextBox 76">
              <a:extLst>
                <a:ext uri="{FF2B5EF4-FFF2-40B4-BE49-F238E27FC236}">
                  <a16:creationId xmlns:a16="http://schemas.microsoft.com/office/drawing/2014/main" id="{BCDC14B7-EB56-70C8-A8B7-05E2161498F9}"/>
                </a:ext>
              </a:extLst>
            </p:cNvPr>
            <p:cNvSpPr txBox="1"/>
            <p:nvPr/>
          </p:nvSpPr>
          <p:spPr bwMode="auto">
            <a:xfrm>
              <a:off x="7145647" y="4480335"/>
              <a:ext cx="386457"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84</a:t>
              </a:r>
            </a:p>
          </p:txBody>
        </p:sp>
        <p:sp>
          <p:nvSpPr>
            <p:cNvPr id="78" name="TextBox 77">
              <a:extLst>
                <a:ext uri="{FF2B5EF4-FFF2-40B4-BE49-F238E27FC236}">
                  <a16:creationId xmlns:a16="http://schemas.microsoft.com/office/drawing/2014/main" id="{DC5EA68D-99C8-1245-F51D-29ED074B19DD}"/>
                </a:ext>
              </a:extLst>
            </p:cNvPr>
            <p:cNvSpPr txBox="1"/>
            <p:nvPr/>
          </p:nvSpPr>
          <p:spPr bwMode="auto">
            <a:xfrm>
              <a:off x="7712240" y="4480335"/>
              <a:ext cx="386457"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p:txBody>
        </p:sp>
        <p:sp>
          <p:nvSpPr>
            <p:cNvPr id="79" name="TextBox 78">
              <a:extLst>
                <a:ext uri="{FF2B5EF4-FFF2-40B4-BE49-F238E27FC236}">
                  <a16:creationId xmlns:a16="http://schemas.microsoft.com/office/drawing/2014/main" id="{1C7BCFF7-5D23-D492-178B-E7548D1773A2}"/>
                </a:ext>
              </a:extLst>
            </p:cNvPr>
            <p:cNvSpPr txBox="1"/>
            <p:nvPr/>
          </p:nvSpPr>
          <p:spPr bwMode="auto">
            <a:xfrm>
              <a:off x="8303742" y="4480335"/>
              <a:ext cx="386457"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p:txBody>
        </p:sp>
        <p:sp>
          <p:nvSpPr>
            <p:cNvPr id="80" name="TextBox 79">
              <a:extLst>
                <a:ext uri="{FF2B5EF4-FFF2-40B4-BE49-F238E27FC236}">
                  <a16:creationId xmlns:a16="http://schemas.microsoft.com/office/drawing/2014/main" id="{F6F14ADF-8F32-E13C-12DD-CD7A6A164271}"/>
                </a:ext>
              </a:extLst>
            </p:cNvPr>
            <p:cNvSpPr txBox="1"/>
            <p:nvPr/>
          </p:nvSpPr>
          <p:spPr bwMode="auto">
            <a:xfrm>
              <a:off x="8906352" y="4480335"/>
              <a:ext cx="386457"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p:txBody>
        </p:sp>
        <p:sp>
          <p:nvSpPr>
            <p:cNvPr id="81" name="TextBox 80">
              <a:extLst>
                <a:ext uri="{FF2B5EF4-FFF2-40B4-BE49-F238E27FC236}">
                  <a16:creationId xmlns:a16="http://schemas.microsoft.com/office/drawing/2014/main" id="{E6E9F355-B1D6-41C9-B6BE-B16BDC40B93A}"/>
                </a:ext>
              </a:extLst>
            </p:cNvPr>
            <p:cNvSpPr txBox="1"/>
            <p:nvPr/>
          </p:nvSpPr>
          <p:spPr bwMode="auto">
            <a:xfrm>
              <a:off x="9555198" y="4480335"/>
              <a:ext cx="290350"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82" name="TextBox 81">
              <a:extLst>
                <a:ext uri="{FF2B5EF4-FFF2-40B4-BE49-F238E27FC236}">
                  <a16:creationId xmlns:a16="http://schemas.microsoft.com/office/drawing/2014/main" id="{CCBC8833-B388-693B-CB5A-9BF16A0EA0B7}"/>
                </a:ext>
              </a:extLst>
            </p:cNvPr>
            <p:cNvSpPr txBox="1"/>
            <p:nvPr/>
          </p:nvSpPr>
          <p:spPr bwMode="auto">
            <a:xfrm>
              <a:off x="10157587" y="4480335"/>
              <a:ext cx="290350" cy="55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85" name="Freeform: Shape 84">
            <a:extLst>
              <a:ext uri="{FF2B5EF4-FFF2-40B4-BE49-F238E27FC236}">
                <a16:creationId xmlns:a16="http://schemas.microsoft.com/office/drawing/2014/main" id="{CF98B26A-78E1-BCA7-68D8-E01669C262BD}"/>
              </a:ext>
            </a:extLst>
          </p:cNvPr>
          <p:cNvSpPr/>
          <p:nvPr/>
        </p:nvSpPr>
        <p:spPr bwMode="auto">
          <a:xfrm>
            <a:off x="1495632" y="1928909"/>
            <a:ext cx="6886713" cy="2558181"/>
          </a:xfrm>
          <a:custGeom>
            <a:avLst/>
            <a:gdLst>
              <a:gd name="connsiteX0" fmla="*/ 7243763 w 7243763"/>
              <a:gd name="connsiteY0" fmla="*/ 2690813 h 2690813"/>
              <a:gd name="connsiteX1" fmla="*/ 7243763 w 7243763"/>
              <a:gd name="connsiteY1" fmla="*/ 1843088 h 2690813"/>
              <a:gd name="connsiteX2" fmla="*/ 6757988 w 7243763"/>
              <a:gd name="connsiteY2" fmla="*/ 1843088 h 2690813"/>
              <a:gd name="connsiteX3" fmla="*/ 6757988 w 7243763"/>
              <a:gd name="connsiteY3" fmla="*/ 1743075 h 2690813"/>
              <a:gd name="connsiteX4" fmla="*/ 6653213 w 7243763"/>
              <a:gd name="connsiteY4" fmla="*/ 1743075 h 2690813"/>
              <a:gd name="connsiteX5" fmla="*/ 6653213 w 7243763"/>
              <a:gd name="connsiteY5" fmla="*/ 1647825 h 2690813"/>
              <a:gd name="connsiteX6" fmla="*/ 6515100 w 7243763"/>
              <a:gd name="connsiteY6" fmla="*/ 1647825 h 2690813"/>
              <a:gd name="connsiteX7" fmla="*/ 6515100 w 7243763"/>
              <a:gd name="connsiteY7" fmla="*/ 1600200 h 2690813"/>
              <a:gd name="connsiteX8" fmla="*/ 6296025 w 7243763"/>
              <a:gd name="connsiteY8" fmla="*/ 1600200 h 2690813"/>
              <a:gd name="connsiteX9" fmla="*/ 6296025 w 7243763"/>
              <a:gd name="connsiteY9" fmla="*/ 1552575 h 2690813"/>
              <a:gd name="connsiteX10" fmla="*/ 6057900 w 7243763"/>
              <a:gd name="connsiteY10" fmla="*/ 1552575 h 2690813"/>
              <a:gd name="connsiteX11" fmla="*/ 6057900 w 7243763"/>
              <a:gd name="connsiteY11" fmla="*/ 1504950 h 2690813"/>
              <a:gd name="connsiteX12" fmla="*/ 5972175 w 7243763"/>
              <a:gd name="connsiteY12" fmla="*/ 1504950 h 2690813"/>
              <a:gd name="connsiteX13" fmla="*/ 5972175 w 7243763"/>
              <a:gd name="connsiteY13" fmla="*/ 1481138 h 2690813"/>
              <a:gd name="connsiteX14" fmla="*/ 5957888 w 7243763"/>
              <a:gd name="connsiteY14" fmla="*/ 1481138 h 2690813"/>
              <a:gd name="connsiteX15" fmla="*/ 5957888 w 7243763"/>
              <a:gd name="connsiteY15" fmla="*/ 1452563 h 2690813"/>
              <a:gd name="connsiteX16" fmla="*/ 5553075 w 7243763"/>
              <a:gd name="connsiteY16" fmla="*/ 1452563 h 2690813"/>
              <a:gd name="connsiteX17" fmla="*/ 5553075 w 7243763"/>
              <a:gd name="connsiteY17" fmla="*/ 1419225 h 2690813"/>
              <a:gd name="connsiteX18" fmla="*/ 4933950 w 7243763"/>
              <a:gd name="connsiteY18" fmla="*/ 1419225 h 2690813"/>
              <a:gd name="connsiteX19" fmla="*/ 4933950 w 7243763"/>
              <a:gd name="connsiteY19" fmla="*/ 1395413 h 2690813"/>
              <a:gd name="connsiteX20" fmla="*/ 4886325 w 7243763"/>
              <a:gd name="connsiteY20" fmla="*/ 1395413 h 2690813"/>
              <a:gd name="connsiteX21" fmla="*/ 4886325 w 7243763"/>
              <a:gd name="connsiteY21" fmla="*/ 1352550 h 2690813"/>
              <a:gd name="connsiteX22" fmla="*/ 4572000 w 7243763"/>
              <a:gd name="connsiteY22" fmla="*/ 1352550 h 2690813"/>
              <a:gd name="connsiteX23" fmla="*/ 4572000 w 7243763"/>
              <a:gd name="connsiteY23" fmla="*/ 1323975 h 2690813"/>
              <a:gd name="connsiteX24" fmla="*/ 4348163 w 7243763"/>
              <a:gd name="connsiteY24" fmla="*/ 1323975 h 2690813"/>
              <a:gd name="connsiteX25" fmla="*/ 4348163 w 7243763"/>
              <a:gd name="connsiteY25" fmla="*/ 1304925 h 2690813"/>
              <a:gd name="connsiteX26" fmla="*/ 4271963 w 7243763"/>
              <a:gd name="connsiteY26" fmla="*/ 1304925 h 2690813"/>
              <a:gd name="connsiteX27" fmla="*/ 4271963 w 7243763"/>
              <a:gd name="connsiteY27" fmla="*/ 1285875 h 2690813"/>
              <a:gd name="connsiteX28" fmla="*/ 3895725 w 7243763"/>
              <a:gd name="connsiteY28" fmla="*/ 1285875 h 2690813"/>
              <a:gd name="connsiteX29" fmla="*/ 3895725 w 7243763"/>
              <a:gd name="connsiteY29" fmla="*/ 1252538 h 2690813"/>
              <a:gd name="connsiteX30" fmla="*/ 3790950 w 7243763"/>
              <a:gd name="connsiteY30" fmla="*/ 1252538 h 2690813"/>
              <a:gd name="connsiteX31" fmla="*/ 3790950 w 7243763"/>
              <a:gd name="connsiteY31" fmla="*/ 1238250 h 2690813"/>
              <a:gd name="connsiteX32" fmla="*/ 3648075 w 7243763"/>
              <a:gd name="connsiteY32" fmla="*/ 1238250 h 2690813"/>
              <a:gd name="connsiteX33" fmla="*/ 3648075 w 7243763"/>
              <a:gd name="connsiteY33" fmla="*/ 1219200 h 2690813"/>
              <a:gd name="connsiteX34" fmla="*/ 3529013 w 7243763"/>
              <a:gd name="connsiteY34" fmla="*/ 1219200 h 2690813"/>
              <a:gd name="connsiteX35" fmla="*/ 3529013 w 7243763"/>
              <a:gd name="connsiteY35" fmla="*/ 1171575 h 2690813"/>
              <a:gd name="connsiteX36" fmla="*/ 3405188 w 7243763"/>
              <a:gd name="connsiteY36" fmla="*/ 1171575 h 2690813"/>
              <a:gd name="connsiteX37" fmla="*/ 3405188 w 7243763"/>
              <a:gd name="connsiteY37" fmla="*/ 1152525 h 2690813"/>
              <a:gd name="connsiteX38" fmla="*/ 3262313 w 7243763"/>
              <a:gd name="connsiteY38" fmla="*/ 1152525 h 2690813"/>
              <a:gd name="connsiteX39" fmla="*/ 3262313 w 7243763"/>
              <a:gd name="connsiteY39" fmla="*/ 1119188 h 2690813"/>
              <a:gd name="connsiteX40" fmla="*/ 3205163 w 7243763"/>
              <a:gd name="connsiteY40" fmla="*/ 1119188 h 2690813"/>
              <a:gd name="connsiteX41" fmla="*/ 3205163 w 7243763"/>
              <a:gd name="connsiteY41" fmla="*/ 1076325 h 2690813"/>
              <a:gd name="connsiteX42" fmla="*/ 3038475 w 7243763"/>
              <a:gd name="connsiteY42" fmla="*/ 1076325 h 2690813"/>
              <a:gd name="connsiteX43" fmla="*/ 3038475 w 7243763"/>
              <a:gd name="connsiteY43" fmla="*/ 1076325 h 2690813"/>
              <a:gd name="connsiteX44" fmla="*/ 2952750 w 7243763"/>
              <a:gd name="connsiteY44" fmla="*/ 1076325 h 2690813"/>
              <a:gd name="connsiteX45" fmla="*/ 2952750 w 7243763"/>
              <a:gd name="connsiteY45" fmla="*/ 1028700 h 2690813"/>
              <a:gd name="connsiteX46" fmla="*/ 2724150 w 7243763"/>
              <a:gd name="connsiteY46" fmla="*/ 1028700 h 2690813"/>
              <a:gd name="connsiteX47" fmla="*/ 2724150 w 7243763"/>
              <a:gd name="connsiteY47" fmla="*/ 971550 h 2690813"/>
              <a:gd name="connsiteX48" fmla="*/ 2600325 w 7243763"/>
              <a:gd name="connsiteY48" fmla="*/ 971550 h 2690813"/>
              <a:gd name="connsiteX49" fmla="*/ 2600325 w 7243763"/>
              <a:gd name="connsiteY49" fmla="*/ 971550 h 2690813"/>
              <a:gd name="connsiteX50" fmla="*/ 2576513 w 7243763"/>
              <a:gd name="connsiteY50" fmla="*/ 947738 h 2690813"/>
              <a:gd name="connsiteX51" fmla="*/ 2576513 w 7243763"/>
              <a:gd name="connsiteY51" fmla="*/ 933450 h 2690813"/>
              <a:gd name="connsiteX52" fmla="*/ 2305050 w 7243763"/>
              <a:gd name="connsiteY52" fmla="*/ 933450 h 2690813"/>
              <a:gd name="connsiteX53" fmla="*/ 2305050 w 7243763"/>
              <a:gd name="connsiteY53" fmla="*/ 914400 h 2690813"/>
              <a:gd name="connsiteX54" fmla="*/ 2190750 w 7243763"/>
              <a:gd name="connsiteY54" fmla="*/ 914400 h 2690813"/>
              <a:gd name="connsiteX55" fmla="*/ 2190750 w 7243763"/>
              <a:gd name="connsiteY55" fmla="*/ 876300 h 2690813"/>
              <a:gd name="connsiteX56" fmla="*/ 2152650 w 7243763"/>
              <a:gd name="connsiteY56" fmla="*/ 876300 h 2690813"/>
              <a:gd name="connsiteX57" fmla="*/ 2152650 w 7243763"/>
              <a:gd name="connsiteY57" fmla="*/ 847725 h 2690813"/>
              <a:gd name="connsiteX58" fmla="*/ 2038350 w 7243763"/>
              <a:gd name="connsiteY58" fmla="*/ 847725 h 2690813"/>
              <a:gd name="connsiteX59" fmla="*/ 2038350 w 7243763"/>
              <a:gd name="connsiteY59" fmla="*/ 833438 h 2690813"/>
              <a:gd name="connsiteX60" fmla="*/ 1928813 w 7243763"/>
              <a:gd name="connsiteY60" fmla="*/ 833438 h 2690813"/>
              <a:gd name="connsiteX61" fmla="*/ 1928813 w 7243763"/>
              <a:gd name="connsiteY61" fmla="*/ 795338 h 2690813"/>
              <a:gd name="connsiteX62" fmla="*/ 1781175 w 7243763"/>
              <a:gd name="connsiteY62" fmla="*/ 795338 h 2690813"/>
              <a:gd name="connsiteX63" fmla="*/ 1781175 w 7243763"/>
              <a:gd name="connsiteY63" fmla="*/ 757238 h 2690813"/>
              <a:gd name="connsiteX64" fmla="*/ 1624013 w 7243763"/>
              <a:gd name="connsiteY64" fmla="*/ 757238 h 2690813"/>
              <a:gd name="connsiteX65" fmla="*/ 1624013 w 7243763"/>
              <a:gd name="connsiteY65" fmla="*/ 714375 h 2690813"/>
              <a:gd name="connsiteX66" fmla="*/ 1533525 w 7243763"/>
              <a:gd name="connsiteY66" fmla="*/ 714375 h 2690813"/>
              <a:gd name="connsiteX67" fmla="*/ 1533525 w 7243763"/>
              <a:gd name="connsiteY67" fmla="*/ 695325 h 2690813"/>
              <a:gd name="connsiteX68" fmla="*/ 1400175 w 7243763"/>
              <a:gd name="connsiteY68" fmla="*/ 695325 h 2690813"/>
              <a:gd name="connsiteX69" fmla="*/ 1400175 w 7243763"/>
              <a:gd name="connsiteY69" fmla="*/ 657225 h 2690813"/>
              <a:gd name="connsiteX70" fmla="*/ 1343025 w 7243763"/>
              <a:gd name="connsiteY70" fmla="*/ 657225 h 2690813"/>
              <a:gd name="connsiteX71" fmla="*/ 1343025 w 7243763"/>
              <a:gd name="connsiteY71" fmla="*/ 628650 h 2690813"/>
              <a:gd name="connsiteX72" fmla="*/ 1128713 w 7243763"/>
              <a:gd name="connsiteY72" fmla="*/ 628650 h 2690813"/>
              <a:gd name="connsiteX73" fmla="*/ 1128713 w 7243763"/>
              <a:gd name="connsiteY73" fmla="*/ 595313 h 2690813"/>
              <a:gd name="connsiteX74" fmla="*/ 1100138 w 7243763"/>
              <a:gd name="connsiteY74" fmla="*/ 595313 h 2690813"/>
              <a:gd name="connsiteX75" fmla="*/ 1100138 w 7243763"/>
              <a:gd name="connsiteY75" fmla="*/ 547688 h 2690813"/>
              <a:gd name="connsiteX76" fmla="*/ 1019175 w 7243763"/>
              <a:gd name="connsiteY76" fmla="*/ 547688 h 2690813"/>
              <a:gd name="connsiteX77" fmla="*/ 1019175 w 7243763"/>
              <a:gd name="connsiteY77" fmla="*/ 509588 h 2690813"/>
              <a:gd name="connsiteX78" fmla="*/ 909638 w 7243763"/>
              <a:gd name="connsiteY78" fmla="*/ 509588 h 2690813"/>
              <a:gd name="connsiteX79" fmla="*/ 909638 w 7243763"/>
              <a:gd name="connsiteY79" fmla="*/ 476250 h 2690813"/>
              <a:gd name="connsiteX80" fmla="*/ 838200 w 7243763"/>
              <a:gd name="connsiteY80" fmla="*/ 476250 h 2690813"/>
              <a:gd name="connsiteX81" fmla="*/ 838200 w 7243763"/>
              <a:gd name="connsiteY81" fmla="*/ 419100 h 2690813"/>
              <a:gd name="connsiteX82" fmla="*/ 828675 w 7243763"/>
              <a:gd name="connsiteY82" fmla="*/ 419100 h 2690813"/>
              <a:gd name="connsiteX83" fmla="*/ 828675 w 7243763"/>
              <a:gd name="connsiteY83" fmla="*/ 357188 h 2690813"/>
              <a:gd name="connsiteX84" fmla="*/ 795338 w 7243763"/>
              <a:gd name="connsiteY84" fmla="*/ 357188 h 2690813"/>
              <a:gd name="connsiteX85" fmla="*/ 795338 w 7243763"/>
              <a:gd name="connsiteY85" fmla="*/ 295275 h 2690813"/>
              <a:gd name="connsiteX86" fmla="*/ 795338 w 7243763"/>
              <a:gd name="connsiteY86" fmla="*/ 295275 h 2690813"/>
              <a:gd name="connsiteX87" fmla="*/ 738188 w 7243763"/>
              <a:gd name="connsiteY87" fmla="*/ 295275 h 2690813"/>
              <a:gd name="connsiteX88" fmla="*/ 738188 w 7243763"/>
              <a:gd name="connsiteY88" fmla="*/ 285750 h 2690813"/>
              <a:gd name="connsiteX89" fmla="*/ 547688 w 7243763"/>
              <a:gd name="connsiteY89" fmla="*/ 285750 h 2690813"/>
              <a:gd name="connsiteX90" fmla="*/ 547688 w 7243763"/>
              <a:gd name="connsiteY90" fmla="*/ 219075 h 2690813"/>
              <a:gd name="connsiteX91" fmla="*/ 404813 w 7243763"/>
              <a:gd name="connsiteY91" fmla="*/ 219075 h 2690813"/>
              <a:gd name="connsiteX92" fmla="*/ 404813 w 7243763"/>
              <a:gd name="connsiteY92" fmla="*/ 176213 h 2690813"/>
              <a:gd name="connsiteX93" fmla="*/ 285750 w 7243763"/>
              <a:gd name="connsiteY93" fmla="*/ 176213 h 2690813"/>
              <a:gd name="connsiteX94" fmla="*/ 285750 w 7243763"/>
              <a:gd name="connsiteY94" fmla="*/ 128588 h 2690813"/>
              <a:gd name="connsiteX95" fmla="*/ 247650 w 7243763"/>
              <a:gd name="connsiteY95" fmla="*/ 128588 h 2690813"/>
              <a:gd name="connsiteX96" fmla="*/ 247650 w 7243763"/>
              <a:gd name="connsiteY96" fmla="*/ 61913 h 2690813"/>
              <a:gd name="connsiteX97" fmla="*/ 204788 w 7243763"/>
              <a:gd name="connsiteY97" fmla="*/ 61913 h 2690813"/>
              <a:gd name="connsiteX98" fmla="*/ 204788 w 7243763"/>
              <a:gd name="connsiteY98" fmla="*/ 42863 h 2690813"/>
              <a:gd name="connsiteX99" fmla="*/ 109538 w 7243763"/>
              <a:gd name="connsiteY99" fmla="*/ 42863 h 2690813"/>
              <a:gd name="connsiteX100" fmla="*/ 109538 w 7243763"/>
              <a:gd name="connsiteY100" fmla="*/ 23813 h 2690813"/>
              <a:gd name="connsiteX101" fmla="*/ 38100 w 7243763"/>
              <a:gd name="connsiteY101" fmla="*/ 23813 h 2690813"/>
              <a:gd name="connsiteX102" fmla="*/ 38100 w 7243763"/>
              <a:gd name="connsiteY102" fmla="*/ 0 h 2690813"/>
              <a:gd name="connsiteX103" fmla="*/ 0 w 7243763"/>
              <a:gd name="connsiteY103" fmla="*/ 0 h 2690813"/>
              <a:gd name="connsiteX0" fmla="*/ 7243763 w 7243763"/>
              <a:gd name="connsiteY0" fmla="*/ 2690813 h 2690813"/>
              <a:gd name="connsiteX1" fmla="*/ 7243763 w 7243763"/>
              <a:gd name="connsiteY1" fmla="*/ 1843088 h 2690813"/>
              <a:gd name="connsiteX2" fmla="*/ 6757988 w 7243763"/>
              <a:gd name="connsiteY2" fmla="*/ 1843088 h 2690813"/>
              <a:gd name="connsiteX3" fmla="*/ 6757988 w 7243763"/>
              <a:gd name="connsiteY3" fmla="*/ 1743075 h 2690813"/>
              <a:gd name="connsiteX4" fmla="*/ 6653213 w 7243763"/>
              <a:gd name="connsiteY4" fmla="*/ 1743075 h 2690813"/>
              <a:gd name="connsiteX5" fmla="*/ 6653213 w 7243763"/>
              <a:gd name="connsiteY5" fmla="*/ 1647825 h 2690813"/>
              <a:gd name="connsiteX6" fmla="*/ 6515100 w 7243763"/>
              <a:gd name="connsiteY6" fmla="*/ 1647825 h 2690813"/>
              <a:gd name="connsiteX7" fmla="*/ 6515100 w 7243763"/>
              <a:gd name="connsiteY7" fmla="*/ 1600200 h 2690813"/>
              <a:gd name="connsiteX8" fmla="*/ 6296025 w 7243763"/>
              <a:gd name="connsiteY8" fmla="*/ 1600200 h 2690813"/>
              <a:gd name="connsiteX9" fmla="*/ 6296025 w 7243763"/>
              <a:gd name="connsiteY9" fmla="*/ 1552575 h 2690813"/>
              <a:gd name="connsiteX10" fmla="*/ 6057900 w 7243763"/>
              <a:gd name="connsiteY10" fmla="*/ 1552575 h 2690813"/>
              <a:gd name="connsiteX11" fmla="*/ 6057900 w 7243763"/>
              <a:gd name="connsiteY11" fmla="*/ 1504950 h 2690813"/>
              <a:gd name="connsiteX12" fmla="*/ 5972175 w 7243763"/>
              <a:gd name="connsiteY12" fmla="*/ 1504950 h 2690813"/>
              <a:gd name="connsiteX13" fmla="*/ 5972175 w 7243763"/>
              <a:gd name="connsiteY13" fmla="*/ 1481138 h 2690813"/>
              <a:gd name="connsiteX14" fmla="*/ 5957888 w 7243763"/>
              <a:gd name="connsiteY14" fmla="*/ 1481138 h 2690813"/>
              <a:gd name="connsiteX15" fmla="*/ 5957888 w 7243763"/>
              <a:gd name="connsiteY15" fmla="*/ 1452563 h 2690813"/>
              <a:gd name="connsiteX16" fmla="*/ 5553075 w 7243763"/>
              <a:gd name="connsiteY16" fmla="*/ 1452563 h 2690813"/>
              <a:gd name="connsiteX17" fmla="*/ 5553075 w 7243763"/>
              <a:gd name="connsiteY17" fmla="*/ 1419225 h 2690813"/>
              <a:gd name="connsiteX18" fmla="*/ 4933950 w 7243763"/>
              <a:gd name="connsiteY18" fmla="*/ 1419225 h 2690813"/>
              <a:gd name="connsiteX19" fmla="*/ 4933950 w 7243763"/>
              <a:gd name="connsiteY19" fmla="*/ 1395413 h 2690813"/>
              <a:gd name="connsiteX20" fmla="*/ 4886325 w 7243763"/>
              <a:gd name="connsiteY20" fmla="*/ 1395413 h 2690813"/>
              <a:gd name="connsiteX21" fmla="*/ 4886325 w 7243763"/>
              <a:gd name="connsiteY21" fmla="*/ 1352550 h 2690813"/>
              <a:gd name="connsiteX22" fmla="*/ 4572000 w 7243763"/>
              <a:gd name="connsiteY22" fmla="*/ 1352550 h 2690813"/>
              <a:gd name="connsiteX23" fmla="*/ 4572000 w 7243763"/>
              <a:gd name="connsiteY23" fmla="*/ 1323975 h 2690813"/>
              <a:gd name="connsiteX24" fmla="*/ 4348163 w 7243763"/>
              <a:gd name="connsiteY24" fmla="*/ 1323975 h 2690813"/>
              <a:gd name="connsiteX25" fmla="*/ 4348163 w 7243763"/>
              <a:gd name="connsiteY25" fmla="*/ 1304925 h 2690813"/>
              <a:gd name="connsiteX26" fmla="*/ 4271963 w 7243763"/>
              <a:gd name="connsiteY26" fmla="*/ 1304925 h 2690813"/>
              <a:gd name="connsiteX27" fmla="*/ 4271963 w 7243763"/>
              <a:gd name="connsiteY27" fmla="*/ 1285875 h 2690813"/>
              <a:gd name="connsiteX28" fmla="*/ 3895725 w 7243763"/>
              <a:gd name="connsiteY28" fmla="*/ 1285875 h 2690813"/>
              <a:gd name="connsiteX29" fmla="*/ 3895725 w 7243763"/>
              <a:gd name="connsiteY29" fmla="*/ 1252538 h 2690813"/>
              <a:gd name="connsiteX30" fmla="*/ 3790950 w 7243763"/>
              <a:gd name="connsiteY30" fmla="*/ 1252538 h 2690813"/>
              <a:gd name="connsiteX31" fmla="*/ 3790950 w 7243763"/>
              <a:gd name="connsiteY31" fmla="*/ 1238250 h 2690813"/>
              <a:gd name="connsiteX32" fmla="*/ 3648075 w 7243763"/>
              <a:gd name="connsiteY32" fmla="*/ 1238250 h 2690813"/>
              <a:gd name="connsiteX33" fmla="*/ 3648075 w 7243763"/>
              <a:gd name="connsiteY33" fmla="*/ 1219200 h 2690813"/>
              <a:gd name="connsiteX34" fmla="*/ 3529013 w 7243763"/>
              <a:gd name="connsiteY34" fmla="*/ 1219200 h 2690813"/>
              <a:gd name="connsiteX35" fmla="*/ 3529013 w 7243763"/>
              <a:gd name="connsiteY35" fmla="*/ 1171575 h 2690813"/>
              <a:gd name="connsiteX36" fmla="*/ 3405188 w 7243763"/>
              <a:gd name="connsiteY36" fmla="*/ 1171575 h 2690813"/>
              <a:gd name="connsiteX37" fmla="*/ 3405188 w 7243763"/>
              <a:gd name="connsiteY37" fmla="*/ 1152525 h 2690813"/>
              <a:gd name="connsiteX38" fmla="*/ 3262313 w 7243763"/>
              <a:gd name="connsiteY38" fmla="*/ 1152525 h 2690813"/>
              <a:gd name="connsiteX39" fmla="*/ 3262313 w 7243763"/>
              <a:gd name="connsiteY39" fmla="*/ 1119188 h 2690813"/>
              <a:gd name="connsiteX40" fmla="*/ 3205163 w 7243763"/>
              <a:gd name="connsiteY40" fmla="*/ 1119188 h 2690813"/>
              <a:gd name="connsiteX41" fmla="*/ 3205163 w 7243763"/>
              <a:gd name="connsiteY41" fmla="*/ 1076325 h 2690813"/>
              <a:gd name="connsiteX42" fmla="*/ 3038475 w 7243763"/>
              <a:gd name="connsiteY42" fmla="*/ 1076325 h 2690813"/>
              <a:gd name="connsiteX43" fmla="*/ 3038475 w 7243763"/>
              <a:gd name="connsiteY43" fmla="*/ 1076325 h 2690813"/>
              <a:gd name="connsiteX44" fmla="*/ 2952750 w 7243763"/>
              <a:gd name="connsiteY44" fmla="*/ 1076325 h 2690813"/>
              <a:gd name="connsiteX45" fmla="*/ 2952750 w 7243763"/>
              <a:gd name="connsiteY45" fmla="*/ 1028700 h 2690813"/>
              <a:gd name="connsiteX46" fmla="*/ 2724150 w 7243763"/>
              <a:gd name="connsiteY46" fmla="*/ 1028700 h 2690813"/>
              <a:gd name="connsiteX47" fmla="*/ 2724150 w 7243763"/>
              <a:gd name="connsiteY47" fmla="*/ 971550 h 2690813"/>
              <a:gd name="connsiteX48" fmla="*/ 2600325 w 7243763"/>
              <a:gd name="connsiteY48" fmla="*/ 971550 h 2690813"/>
              <a:gd name="connsiteX49" fmla="*/ 2600325 w 7243763"/>
              <a:gd name="connsiteY49" fmla="*/ 971550 h 2690813"/>
              <a:gd name="connsiteX50" fmla="*/ 2597945 w 7243763"/>
              <a:gd name="connsiteY50" fmla="*/ 947738 h 2690813"/>
              <a:gd name="connsiteX51" fmla="*/ 2576513 w 7243763"/>
              <a:gd name="connsiteY51" fmla="*/ 933450 h 2690813"/>
              <a:gd name="connsiteX52" fmla="*/ 2305050 w 7243763"/>
              <a:gd name="connsiteY52" fmla="*/ 933450 h 2690813"/>
              <a:gd name="connsiteX53" fmla="*/ 2305050 w 7243763"/>
              <a:gd name="connsiteY53" fmla="*/ 914400 h 2690813"/>
              <a:gd name="connsiteX54" fmla="*/ 2190750 w 7243763"/>
              <a:gd name="connsiteY54" fmla="*/ 914400 h 2690813"/>
              <a:gd name="connsiteX55" fmla="*/ 2190750 w 7243763"/>
              <a:gd name="connsiteY55" fmla="*/ 876300 h 2690813"/>
              <a:gd name="connsiteX56" fmla="*/ 2152650 w 7243763"/>
              <a:gd name="connsiteY56" fmla="*/ 876300 h 2690813"/>
              <a:gd name="connsiteX57" fmla="*/ 2152650 w 7243763"/>
              <a:gd name="connsiteY57" fmla="*/ 847725 h 2690813"/>
              <a:gd name="connsiteX58" fmla="*/ 2038350 w 7243763"/>
              <a:gd name="connsiteY58" fmla="*/ 847725 h 2690813"/>
              <a:gd name="connsiteX59" fmla="*/ 2038350 w 7243763"/>
              <a:gd name="connsiteY59" fmla="*/ 833438 h 2690813"/>
              <a:gd name="connsiteX60" fmla="*/ 1928813 w 7243763"/>
              <a:gd name="connsiteY60" fmla="*/ 833438 h 2690813"/>
              <a:gd name="connsiteX61" fmla="*/ 1928813 w 7243763"/>
              <a:gd name="connsiteY61" fmla="*/ 795338 h 2690813"/>
              <a:gd name="connsiteX62" fmla="*/ 1781175 w 7243763"/>
              <a:gd name="connsiteY62" fmla="*/ 795338 h 2690813"/>
              <a:gd name="connsiteX63" fmla="*/ 1781175 w 7243763"/>
              <a:gd name="connsiteY63" fmla="*/ 757238 h 2690813"/>
              <a:gd name="connsiteX64" fmla="*/ 1624013 w 7243763"/>
              <a:gd name="connsiteY64" fmla="*/ 757238 h 2690813"/>
              <a:gd name="connsiteX65" fmla="*/ 1624013 w 7243763"/>
              <a:gd name="connsiteY65" fmla="*/ 714375 h 2690813"/>
              <a:gd name="connsiteX66" fmla="*/ 1533525 w 7243763"/>
              <a:gd name="connsiteY66" fmla="*/ 714375 h 2690813"/>
              <a:gd name="connsiteX67" fmla="*/ 1533525 w 7243763"/>
              <a:gd name="connsiteY67" fmla="*/ 695325 h 2690813"/>
              <a:gd name="connsiteX68" fmla="*/ 1400175 w 7243763"/>
              <a:gd name="connsiteY68" fmla="*/ 695325 h 2690813"/>
              <a:gd name="connsiteX69" fmla="*/ 1400175 w 7243763"/>
              <a:gd name="connsiteY69" fmla="*/ 657225 h 2690813"/>
              <a:gd name="connsiteX70" fmla="*/ 1343025 w 7243763"/>
              <a:gd name="connsiteY70" fmla="*/ 657225 h 2690813"/>
              <a:gd name="connsiteX71" fmla="*/ 1343025 w 7243763"/>
              <a:gd name="connsiteY71" fmla="*/ 628650 h 2690813"/>
              <a:gd name="connsiteX72" fmla="*/ 1128713 w 7243763"/>
              <a:gd name="connsiteY72" fmla="*/ 628650 h 2690813"/>
              <a:gd name="connsiteX73" fmla="*/ 1128713 w 7243763"/>
              <a:gd name="connsiteY73" fmla="*/ 595313 h 2690813"/>
              <a:gd name="connsiteX74" fmla="*/ 1100138 w 7243763"/>
              <a:gd name="connsiteY74" fmla="*/ 595313 h 2690813"/>
              <a:gd name="connsiteX75" fmla="*/ 1100138 w 7243763"/>
              <a:gd name="connsiteY75" fmla="*/ 547688 h 2690813"/>
              <a:gd name="connsiteX76" fmla="*/ 1019175 w 7243763"/>
              <a:gd name="connsiteY76" fmla="*/ 547688 h 2690813"/>
              <a:gd name="connsiteX77" fmla="*/ 1019175 w 7243763"/>
              <a:gd name="connsiteY77" fmla="*/ 509588 h 2690813"/>
              <a:gd name="connsiteX78" fmla="*/ 909638 w 7243763"/>
              <a:gd name="connsiteY78" fmla="*/ 509588 h 2690813"/>
              <a:gd name="connsiteX79" fmla="*/ 909638 w 7243763"/>
              <a:gd name="connsiteY79" fmla="*/ 476250 h 2690813"/>
              <a:gd name="connsiteX80" fmla="*/ 838200 w 7243763"/>
              <a:gd name="connsiteY80" fmla="*/ 476250 h 2690813"/>
              <a:gd name="connsiteX81" fmla="*/ 838200 w 7243763"/>
              <a:gd name="connsiteY81" fmla="*/ 419100 h 2690813"/>
              <a:gd name="connsiteX82" fmla="*/ 828675 w 7243763"/>
              <a:gd name="connsiteY82" fmla="*/ 419100 h 2690813"/>
              <a:gd name="connsiteX83" fmla="*/ 828675 w 7243763"/>
              <a:gd name="connsiteY83" fmla="*/ 357188 h 2690813"/>
              <a:gd name="connsiteX84" fmla="*/ 795338 w 7243763"/>
              <a:gd name="connsiteY84" fmla="*/ 357188 h 2690813"/>
              <a:gd name="connsiteX85" fmla="*/ 795338 w 7243763"/>
              <a:gd name="connsiteY85" fmla="*/ 295275 h 2690813"/>
              <a:gd name="connsiteX86" fmla="*/ 795338 w 7243763"/>
              <a:gd name="connsiteY86" fmla="*/ 295275 h 2690813"/>
              <a:gd name="connsiteX87" fmla="*/ 738188 w 7243763"/>
              <a:gd name="connsiteY87" fmla="*/ 295275 h 2690813"/>
              <a:gd name="connsiteX88" fmla="*/ 738188 w 7243763"/>
              <a:gd name="connsiteY88" fmla="*/ 285750 h 2690813"/>
              <a:gd name="connsiteX89" fmla="*/ 547688 w 7243763"/>
              <a:gd name="connsiteY89" fmla="*/ 285750 h 2690813"/>
              <a:gd name="connsiteX90" fmla="*/ 547688 w 7243763"/>
              <a:gd name="connsiteY90" fmla="*/ 219075 h 2690813"/>
              <a:gd name="connsiteX91" fmla="*/ 404813 w 7243763"/>
              <a:gd name="connsiteY91" fmla="*/ 219075 h 2690813"/>
              <a:gd name="connsiteX92" fmla="*/ 404813 w 7243763"/>
              <a:gd name="connsiteY92" fmla="*/ 176213 h 2690813"/>
              <a:gd name="connsiteX93" fmla="*/ 285750 w 7243763"/>
              <a:gd name="connsiteY93" fmla="*/ 176213 h 2690813"/>
              <a:gd name="connsiteX94" fmla="*/ 285750 w 7243763"/>
              <a:gd name="connsiteY94" fmla="*/ 128588 h 2690813"/>
              <a:gd name="connsiteX95" fmla="*/ 247650 w 7243763"/>
              <a:gd name="connsiteY95" fmla="*/ 128588 h 2690813"/>
              <a:gd name="connsiteX96" fmla="*/ 247650 w 7243763"/>
              <a:gd name="connsiteY96" fmla="*/ 61913 h 2690813"/>
              <a:gd name="connsiteX97" fmla="*/ 204788 w 7243763"/>
              <a:gd name="connsiteY97" fmla="*/ 61913 h 2690813"/>
              <a:gd name="connsiteX98" fmla="*/ 204788 w 7243763"/>
              <a:gd name="connsiteY98" fmla="*/ 42863 h 2690813"/>
              <a:gd name="connsiteX99" fmla="*/ 109538 w 7243763"/>
              <a:gd name="connsiteY99" fmla="*/ 42863 h 2690813"/>
              <a:gd name="connsiteX100" fmla="*/ 109538 w 7243763"/>
              <a:gd name="connsiteY100" fmla="*/ 23813 h 2690813"/>
              <a:gd name="connsiteX101" fmla="*/ 38100 w 7243763"/>
              <a:gd name="connsiteY101" fmla="*/ 23813 h 2690813"/>
              <a:gd name="connsiteX102" fmla="*/ 38100 w 7243763"/>
              <a:gd name="connsiteY102" fmla="*/ 0 h 2690813"/>
              <a:gd name="connsiteX103" fmla="*/ 0 w 7243763"/>
              <a:gd name="connsiteY103" fmla="*/ 0 h 269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243763" h="2690813">
                <a:moveTo>
                  <a:pt x="7243763" y="2690813"/>
                </a:moveTo>
                <a:lnTo>
                  <a:pt x="7243763" y="1843088"/>
                </a:lnTo>
                <a:lnTo>
                  <a:pt x="6757988" y="1843088"/>
                </a:lnTo>
                <a:lnTo>
                  <a:pt x="6757988" y="1743075"/>
                </a:lnTo>
                <a:lnTo>
                  <a:pt x="6653213" y="1743075"/>
                </a:lnTo>
                <a:lnTo>
                  <a:pt x="6653213" y="1647825"/>
                </a:lnTo>
                <a:lnTo>
                  <a:pt x="6515100" y="1647825"/>
                </a:lnTo>
                <a:lnTo>
                  <a:pt x="6515100" y="1600200"/>
                </a:lnTo>
                <a:lnTo>
                  <a:pt x="6296025" y="1600200"/>
                </a:lnTo>
                <a:lnTo>
                  <a:pt x="6296025" y="1552575"/>
                </a:lnTo>
                <a:lnTo>
                  <a:pt x="6057900" y="1552575"/>
                </a:lnTo>
                <a:lnTo>
                  <a:pt x="6057900" y="1504950"/>
                </a:lnTo>
                <a:lnTo>
                  <a:pt x="5972175" y="1504950"/>
                </a:lnTo>
                <a:lnTo>
                  <a:pt x="5972175" y="1481138"/>
                </a:lnTo>
                <a:lnTo>
                  <a:pt x="5957888" y="1481138"/>
                </a:lnTo>
                <a:lnTo>
                  <a:pt x="5957888" y="1452563"/>
                </a:lnTo>
                <a:lnTo>
                  <a:pt x="5553075" y="1452563"/>
                </a:lnTo>
                <a:lnTo>
                  <a:pt x="5553075" y="1419225"/>
                </a:lnTo>
                <a:lnTo>
                  <a:pt x="4933950" y="1419225"/>
                </a:lnTo>
                <a:lnTo>
                  <a:pt x="4933950" y="1395413"/>
                </a:lnTo>
                <a:lnTo>
                  <a:pt x="4886325" y="1395413"/>
                </a:lnTo>
                <a:lnTo>
                  <a:pt x="4886325" y="1352550"/>
                </a:lnTo>
                <a:lnTo>
                  <a:pt x="4572000" y="1352550"/>
                </a:lnTo>
                <a:lnTo>
                  <a:pt x="4572000" y="1323975"/>
                </a:lnTo>
                <a:lnTo>
                  <a:pt x="4348163" y="1323975"/>
                </a:lnTo>
                <a:lnTo>
                  <a:pt x="4348163" y="1304925"/>
                </a:lnTo>
                <a:lnTo>
                  <a:pt x="4271963" y="1304925"/>
                </a:lnTo>
                <a:lnTo>
                  <a:pt x="4271963" y="1285875"/>
                </a:lnTo>
                <a:lnTo>
                  <a:pt x="3895725" y="1285875"/>
                </a:lnTo>
                <a:lnTo>
                  <a:pt x="3895725" y="1252538"/>
                </a:lnTo>
                <a:lnTo>
                  <a:pt x="3790950" y="1252538"/>
                </a:lnTo>
                <a:lnTo>
                  <a:pt x="3790950" y="1238250"/>
                </a:lnTo>
                <a:lnTo>
                  <a:pt x="3648075" y="1238250"/>
                </a:lnTo>
                <a:lnTo>
                  <a:pt x="3648075" y="1219200"/>
                </a:lnTo>
                <a:lnTo>
                  <a:pt x="3529013" y="1219200"/>
                </a:lnTo>
                <a:lnTo>
                  <a:pt x="3529013" y="1171575"/>
                </a:lnTo>
                <a:lnTo>
                  <a:pt x="3405188" y="1171575"/>
                </a:lnTo>
                <a:lnTo>
                  <a:pt x="3405188" y="1152525"/>
                </a:lnTo>
                <a:lnTo>
                  <a:pt x="3262313" y="1152525"/>
                </a:lnTo>
                <a:lnTo>
                  <a:pt x="3262313" y="1119188"/>
                </a:lnTo>
                <a:lnTo>
                  <a:pt x="3205163" y="1119188"/>
                </a:lnTo>
                <a:lnTo>
                  <a:pt x="3205163" y="1076325"/>
                </a:lnTo>
                <a:lnTo>
                  <a:pt x="3038475" y="1076325"/>
                </a:lnTo>
                <a:lnTo>
                  <a:pt x="3038475" y="1076325"/>
                </a:lnTo>
                <a:lnTo>
                  <a:pt x="2952750" y="1076325"/>
                </a:lnTo>
                <a:lnTo>
                  <a:pt x="2952750" y="1028700"/>
                </a:lnTo>
                <a:lnTo>
                  <a:pt x="2724150" y="1028700"/>
                </a:lnTo>
                <a:lnTo>
                  <a:pt x="2724150" y="971550"/>
                </a:lnTo>
                <a:lnTo>
                  <a:pt x="2600325" y="971550"/>
                </a:lnTo>
                <a:lnTo>
                  <a:pt x="2600325" y="971550"/>
                </a:lnTo>
                <a:lnTo>
                  <a:pt x="2597945" y="947738"/>
                </a:lnTo>
                <a:lnTo>
                  <a:pt x="2576513" y="933450"/>
                </a:lnTo>
                <a:lnTo>
                  <a:pt x="2305050" y="933450"/>
                </a:lnTo>
                <a:lnTo>
                  <a:pt x="2305050" y="914400"/>
                </a:lnTo>
                <a:lnTo>
                  <a:pt x="2190750" y="914400"/>
                </a:lnTo>
                <a:lnTo>
                  <a:pt x="2190750" y="876300"/>
                </a:lnTo>
                <a:lnTo>
                  <a:pt x="2152650" y="876300"/>
                </a:lnTo>
                <a:lnTo>
                  <a:pt x="2152650" y="847725"/>
                </a:lnTo>
                <a:lnTo>
                  <a:pt x="2038350" y="847725"/>
                </a:lnTo>
                <a:lnTo>
                  <a:pt x="2038350" y="833438"/>
                </a:lnTo>
                <a:lnTo>
                  <a:pt x="1928813" y="833438"/>
                </a:lnTo>
                <a:lnTo>
                  <a:pt x="1928813" y="795338"/>
                </a:lnTo>
                <a:lnTo>
                  <a:pt x="1781175" y="795338"/>
                </a:lnTo>
                <a:lnTo>
                  <a:pt x="1781175" y="757238"/>
                </a:lnTo>
                <a:lnTo>
                  <a:pt x="1624013" y="757238"/>
                </a:lnTo>
                <a:lnTo>
                  <a:pt x="1624013" y="714375"/>
                </a:lnTo>
                <a:lnTo>
                  <a:pt x="1533525" y="714375"/>
                </a:lnTo>
                <a:lnTo>
                  <a:pt x="1533525" y="695325"/>
                </a:lnTo>
                <a:lnTo>
                  <a:pt x="1400175" y="695325"/>
                </a:lnTo>
                <a:lnTo>
                  <a:pt x="1400175" y="657225"/>
                </a:lnTo>
                <a:lnTo>
                  <a:pt x="1343025" y="657225"/>
                </a:lnTo>
                <a:lnTo>
                  <a:pt x="1343025" y="628650"/>
                </a:lnTo>
                <a:lnTo>
                  <a:pt x="1128713" y="628650"/>
                </a:lnTo>
                <a:lnTo>
                  <a:pt x="1128713" y="595313"/>
                </a:lnTo>
                <a:lnTo>
                  <a:pt x="1100138" y="595313"/>
                </a:lnTo>
                <a:lnTo>
                  <a:pt x="1100138" y="547688"/>
                </a:lnTo>
                <a:lnTo>
                  <a:pt x="1019175" y="547688"/>
                </a:lnTo>
                <a:lnTo>
                  <a:pt x="1019175" y="509588"/>
                </a:lnTo>
                <a:lnTo>
                  <a:pt x="909638" y="509588"/>
                </a:lnTo>
                <a:lnTo>
                  <a:pt x="909638" y="476250"/>
                </a:lnTo>
                <a:lnTo>
                  <a:pt x="838200" y="476250"/>
                </a:lnTo>
                <a:lnTo>
                  <a:pt x="838200" y="419100"/>
                </a:lnTo>
                <a:lnTo>
                  <a:pt x="828675" y="419100"/>
                </a:lnTo>
                <a:lnTo>
                  <a:pt x="828675" y="357188"/>
                </a:lnTo>
                <a:lnTo>
                  <a:pt x="795338" y="357188"/>
                </a:lnTo>
                <a:lnTo>
                  <a:pt x="795338" y="295275"/>
                </a:lnTo>
                <a:lnTo>
                  <a:pt x="795338" y="295275"/>
                </a:lnTo>
                <a:lnTo>
                  <a:pt x="738188" y="295275"/>
                </a:lnTo>
                <a:lnTo>
                  <a:pt x="738188" y="285750"/>
                </a:lnTo>
                <a:lnTo>
                  <a:pt x="547688" y="285750"/>
                </a:lnTo>
                <a:lnTo>
                  <a:pt x="547688" y="219075"/>
                </a:lnTo>
                <a:lnTo>
                  <a:pt x="404813" y="219075"/>
                </a:lnTo>
                <a:lnTo>
                  <a:pt x="404813" y="176213"/>
                </a:lnTo>
                <a:lnTo>
                  <a:pt x="285750" y="176213"/>
                </a:lnTo>
                <a:lnTo>
                  <a:pt x="285750" y="128588"/>
                </a:lnTo>
                <a:lnTo>
                  <a:pt x="247650" y="128588"/>
                </a:lnTo>
                <a:lnTo>
                  <a:pt x="247650" y="61913"/>
                </a:lnTo>
                <a:lnTo>
                  <a:pt x="204788" y="61913"/>
                </a:lnTo>
                <a:lnTo>
                  <a:pt x="204788" y="42863"/>
                </a:lnTo>
                <a:lnTo>
                  <a:pt x="109538" y="42863"/>
                </a:lnTo>
                <a:lnTo>
                  <a:pt x="109538" y="23813"/>
                </a:lnTo>
                <a:lnTo>
                  <a:pt x="38100" y="23813"/>
                </a:lnTo>
                <a:lnTo>
                  <a:pt x="38100" y="0"/>
                </a:lnTo>
                <a:lnTo>
                  <a:pt x="0" y="0"/>
                </a:lnTo>
              </a:path>
            </a:pathLst>
          </a:custGeom>
          <a:noFill/>
          <a:ln w="28575">
            <a:solidFill>
              <a:schemeClr val="accent3"/>
            </a:solidFill>
            <a:miter lim="800000"/>
            <a:headEnd/>
            <a:tailEnd/>
          </a:ln>
        </p:spPr>
        <p:txBody>
          <a:bodyPr rtlCol="0" anchor="ctr"/>
          <a:lstStyle/>
          <a:p>
            <a:pPr algn="ctr"/>
            <a:endParaRPr lang="en-US" sz="1600" dirty="0"/>
          </a:p>
        </p:txBody>
      </p:sp>
      <p:grpSp>
        <p:nvGrpSpPr>
          <p:cNvPr id="324" name="Group 323">
            <a:extLst>
              <a:ext uri="{FF2B5EF4-FFF2-40B4-BE49-F238E27FC236}">
                <a16:creationId xmlns:a16="http://schemas.microsoft.com/office/drawing/2014/main" id="{900B8614-CC4A-9FD6-4944-81FF363B4429}"/>
              </a:ext>
            </a:extLst>
          </p:cNvPr>
          <p:cNvGrpSpPr/>
          <p:nvPr/>
        </p:nvGrpSpPr>
        <p:grpSpPr>
          <a:xfrm>
            <a:off x="1456137" y="1881432"/>
            <a:ext cx="6940843" cy="1865512"/>
            <a:chOff x="2558783" y="1635986"/>
            <a:chExt cx="7300699" cy="1962232"/>
          </a:xfrm>
        </p:grpSpPr>
        <p:grpSp>
          <p:nvGrpSpPr>
            <p:cNvPr id="90" name="Group 89">
              <a:extLst>
                <a:ext uri="{FF2B5EF4-FFF2-40B4-BE49-F238E27FC236}">
                  <a16:creationId xmlns:a16="http://schemas.microsoft.com/office/drawing/2014/main" id="{BAC7459C-C44E-8ACB-CC6B-CE187C0729EF}"/>
                </a:ext>
              </a:extLst>
            </p:cNvPr>
            <p:cNvGrpSpPr/>
            <p:nvPr/>
          </p:nvGrpSpPr>
          <p:grpSpPr>
            <a:xfrm>
              <a:off x="2558783" y="1635986"/>
              <a:ext cx="116330" cy="116330"/>
              <a:chOff x="4879533" y="2968771"/>
              <a:chExt cx="198617" cy="198617"/>
            </a:xfrm>
          </p:grpSpPr>
          <p:cxnSp>
            <p:nvCxnSpPr>
              <p:cNvPr id="91" name="Straight Connector 90">
                <a:extLst>
                  <a:ext uri="{FF2B5EF4-FFF2-40B4-BE49-F238E27FC236}">
                    <a16:creationId xmlns:a16="http://schemas.microsoft.com/office/drawing/2014/main" id="{964E4FF9-82CE-B7F6-58EB-332018C3048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24458D4-3CEF-FD95-A004-7EDB68ABAA2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58A552AC-685C-5750-FF25-CAF5CAA3F3F3}"/>
                </a:ext>
              </a:extLst>
            </p:cNvPr>
            <p:cNvGrpSpPr/>
            <p:nvPr/>
          </p:nvGrpSpPr>
          <p:grpSpPr>
            <a:xfrm>
              <a:off x="2813613" y="1790433"/>
              <a:ext cx="116330" cy="116330"/>
              <a:chOff x="4879533" y="2968771"/>
              <a:chExt cx="198617" cy="198617"/>
            </a:xfrm>
          </p:grpSpPr>
          <p:cxnSp>
            <p:nvCxnSpPr>
              <p:cNvPr id="94" name="Straight Connector 93">
                <a:extLst>
                  <a:ext uri="{FF2B5EF4-FFF2-40B4-BE49-F238E27FC236}">
                    <a16:creationId xmlns:a16="http://schemas.microsoft.com/office/drawing/2014/main" id="{C4A12F94-64D3-9E15-D346-685FDD44A01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69C2B06-F95E-817E-6288-342A360F72C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D07A9DB7-8D45-F83E-6AB8-C268D2975FAA}"/>
                </a:ext>
              </a:extLst>
            </p:cNvPr>
            <p:cNvGrpSpPr/>
            <p:nvPr/>
          </p:nvGrpSpPr>
          <p:grpSpPr>
            <a:xfrm>
              <a:off x="2858339" y="1790433"/>
              <a:ext cx="116330" cy="116330"/>
              <a:chOff x="4879533" y="2968771"/>
              <a:chExt cx="198617" cy="198617"/>
            </a:xfrm>
          </p:grpSpPr>
          <p:cxnSp>
            <p:nvCxnSpPr>
              <p:cNvPr id="97" name="Straight Connector 96">
                <a:extLst>
                  <a:ext uri="{FF2B5EF4-FFF2-40B4-BE49-F238E27FC236}">
                    <a16:creationId xmlns:a16="http://schemas.microsoft.com/office/drawing/2014/main" id="{1D034990-8916-3DB9-0790-048340511BF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2A96130-16EB-B00D-775F-BB04DADB1E4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BC80371D-DF5A-3A14-B591-E765A8E2F655}"/>
                </a:ext>
              </a:extLst>
            </p:cNvPr>
            <p:cNvGrpSpPr/>
            <p:nvPr/>
          </p:nvGrpSpPr>
          <p:grpSpPr>
            <a:xfrm>
              <a:off x="2898984" y="1790433"/>
              <a:ext cx="116330" cy="116330"/>
              <a:chOff x="4879533" y="2968771"/>
              <a:chExt cx="198617" cy="198617"/>
            </a:xfrm>
          </p:grpSpPr>
          <p:cxnSp>
            <p:nvCxnSpPr>
              <p:cNvPr id="100" name="Straight Connector 99">
                <a:extLst>
                  <a:ext uri="{FF2B5EF4-FFF2-40B4-BE49-F238E27FC236}">
                    <a16:creationId xmlns:a16="http://schemas.microsoft.com/office/drawing/2014/main" id="{109B4506-D9B7-B9B0-AD8A-C43F88EFB08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06852D7-7A73-BDF3-4F35-6AFE5BAB70B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83EFEA22-9574-FA68-1A61-EADE84C5D1E3}"/>
                </a:ext>
              </a:extLst>
            </p:cNvPr>
            <p:cNvGrpSpPr/>
            <p:nvPr/>
          </p:nvGrpSpPr>
          <p:grpSpPr>
            <a:xfrm>
              <a:off x="2927057" y="1790433"/>
              <a:ext cx="116330" cy="116330"/>
              <a:chOff x="4879533" y="2968771"/>
              <a:chExt cx="198617" cy="198617"/>
            </a:xfrm>
          </p:grpSpPr>
          <p:cxnSp>
            <p:nvCxnSpPr>
              <p:cNvPr id="103" name="Straight Connector 102">
                <a:extLst>
                  <a:ext uri="{FF2B5EF4-FFF2-40B4-BE49-F238E27FC236}">
                    <a16:creationId xmlns:a16="http://schemas.microsoft.com/office/drawing/2014/main" id="{B5E60F57-E417-1D2B-5424-0B9EAFBEE5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AA90B43-9300-BD79-5132-F671FDA7379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24E2A4EE-4A94-73D1-14C5-74B1F87E3760}"/>
                </a:ext>
              </a:extLst>
            </p:cNvPr>
            <p:cNvGrpSpPr/>
            <p:nvPr/>
          </p:nvGrpSpPr>
          <p:grpSpPr>
            <a:xfrm>
              <a:off x="3086429" y="1878761"/>
              <a:ext cx="116330" cy="116330"/>
              <a:chOff x="4879533" y="2968771"/>
              <a:chExt cx="198617" cy="198617"/>
            </a:xfrm>
          </p:grpSpPr>
          <p:cxnSp>
            <p:nvCxnSpPr>
              <p:cNvPr id="106" name="Straight Connector 105">
                <a:extLst>
                  <a:ext uri="{FF2B5EF4-FFF2-40B4-BE49-F238E27FC236}">
                    <a16:creationId xmlns:a16="http://schemas.microsoft.com/office/drawing/2014/main" id="{C525027B-A08B-01BC-EB8F-29266421BF8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942A256-6ACD-F350-090F-6AF91E806F3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D1FD3A90-7684-5968-E57D-0FDB2966E454}"/>
                </a:ext>
              </a:extLst>
            </p:cNvPr>
            <p:cNvGrpSpPr/>
            <p:nvPr/>
          </p:nvGrpSpPr>
          <p:grpSpPr>
            <a:xfrm>
              <a:off x="3126345" y="1905779"/>
              <a:ext cx="116330" cy="116330"/>
              <a:chOff x="4879533" y="2968771"/>
              <a:chExt cx="198617" cy="198617"/>
            </a:xfrm>
          </p:grpSpPr>
          <p:cxnSp>
            <p:nvCxnSpPr>
              <p:cNvPr id="109" name="Straight Connector 108">
                <a:extLst>
                  <a:ext uri="{FF2B5EF4-FFF2-40B4-BE49-F238E27FC236}">
                    <a16:creationId xmlns:a16="http://schemas.microsoft.com/office/drawing/2014/main" id="{8B8B15C8-D348-D9DE-5ED9-326C774DF14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70FE1E6-186C-9C32-B30B-CFB7844F1C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5DBD2719-C43C-C9E0-8764-4106168CF004}"/>
                </a:ext>
              </a:extLst>
            </p:cNvPr>
            <p:cNvGrpSpPr/>
            <p:nvPr/>
          </p:nvGrpSpPr>
          <p:grpSpPr>
            <a:xfrm>
              <a:off x="3143232" y="1905779"/>
              <a:ext cx="116330" cy="116330"/>
              <a:chOff x="4879533" y="2968771"/>
              <a:chExt cx="198617" cy="198617"/>
            </a:xfrm>
          </p:grpSpPr>
          <p:cxnSp>
            <p:nvCxnSpPr>
              <p:cNvPr id="112" name="Straight Connector 111">
                <a:extLst>
                  <a:ext uri="{FF2B5EF4-FFF2-40B4-BE49-F238E27FC236}">
                    <a16:creationId xmlns:a16="http://schemas.microsoft.com/office/drawing/2014/main" id="{3DE96E86-4E9D-84FB-0A39-A0E90BF1538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F635ACE-A6A3-4DD4-CF85-F1DBAD76D36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536B3684-F2A7-8935-E302-315CBAFE0261}"/>
                </a:ext>
              </a:extLst>
            </p:cNvPr>
            <p:cNvGrpSpPr/>
            <p:nvPr/>
          </p:nvGrpSpPr>
          <p:grpSpPr>
            <a:xfrm>
              <a:off x="3209703" y="1905779"/>
              <a:ext cx="116330" cy="116330"/>
              <a:chOff x="4879533" y="2968771"/>
              <a:chExt cx="198617" cy="198617"/>
            </a:xfrm>
          </p:grpSpPr>
          <p:cxnSp>
            <p:nvCxnSpPr>
              <p:cNvPr id="115" name="Straight Connector 114">
                <a:extLst>
                  <a:ext uri="{FF2B5EF4-FFF2-40B4-BE49-F238E27FC236}">
                    <a16:creationId xmlns:a16="http://schemas.microsoft.com/office/drawing/2014/main" id="{8659E28B-978C-3CD7-86DD-D5C3E7EB600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9B0A508-BB1E-379F-7E91-1EC87098AFC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32CCE7AB-408C-23DF-A1D5-6227926F6514}"/>
                </a:ext>
              </a:extLst>
            </p:cNvPr>
            <p:cNvGrpSpPr/>
            <p:nvPr/>
          </p:nvGrpSpPr>
          <p:grpSpPr>
            <a:xfrm>
              <a:off x="3390827" y="2092874"/>
              <a:ext cx="116330" cy="116330"/>
              <a:chOff x="4879533" y="2968771"/>
              <a:chExt cx="198617" cy="198617"/>
            </a:xfrm>
          </p:grpSpPr>
          <p:cxnSp>
            <p:nvCxnSpPr>
              <p:cNvPr id="118" name="Straight Connector 117">
                <a:extLst>
                  <a:ext uri="{FF2B5EF4-FFF2-40B4-BE49-F238E27FC236}">
                    <a16:creationId xmlns:a16="http://schemas.microsoft.com/office/drawing/2014/main" id="{AFDE31D7-6C64-CAC1-27FD-34291E9F884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6876FFB-D301-4816-6410-FB96968340F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2120D136-761E-A585-6299-D148EFEF0216}"/>
                </a:ext>
              </a:extLst>
            </p:cNvPr>
            <p:cNvGrpSpPr/>
            <p:nvPr/>
          </p:nvGrpSpPr>
          <p:grpSpPr>
            <a:xfrm>
              <a:off x="3312428" y="1915592"/>
              <a:ext cx="116330" cy="116330"/>
              <a:chOff x="4879533" y="2968771"/>
              <a:chExt cx="198617" cy="198617"/>
            </a:xfrm>
          </p:grpSpPr>
          <p:cxnSp>
            <p:nvCxnSpPr>
              <p:cNvPr id="121" name="Straight Connector 120">
                <a:extLst>
                  <a:ext uri="{FF2B5EF4-FFF2-40B4-BE49-F238E27FC236}">
                    <a16:creationId xmlns:a16="http://schemas.microsoft.com/office/drawing/2014/main" id="{F44DF97A-C78F-60A4-BD86-E517CC35F17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5D56EBD-3EC6-E16C-E72B-3E3997BE62B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0C7A4CAF-3C6F-93C7-BE27-4A12495A422D}"/>
                </a:ext>
              </a:extLst>
            </p:cNvPr>
            <p:cNvGrpSpPr/>
            <p:nvPr/>
          </p:nvGrpSpPr>
          <p:grpSpPr>
            <a:xfrm>
              <a:off x="3440094" y="2107546"/>
              <a:ext cx="116330" cy="116330"/>
              <a:chOff x="4879533" y="2968771"/>
              <a:chExt cx="198617" cy="198617"/>
            </a:xfrm>
          </p:grpSpPr>
          <p:cxnSp>
            <p:nvCxnSpPr>
              <p:cNvPr id="124" name="Straight Connector 123">
                <a:extLst>
                  <a:ext uri="{FF2B5EF4-FFF2-40B4-BE49-F238E27FC236}">
                    <a16:creationId xmlns:a16="http://schemas.microsoft.com/office/drawing/2014/main" id="{4FA1534F-5B71-7125-3D16-1C5F6CFEF75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6077EDA-E2C4-2272-D668-C5B145DE3AF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3B3A70FE-BD7C-2C2A-D452-1D28AD4AC75B}"/>
                </a:ext>
              </a:extLst>
            </p:cNvPr>
            <p:cNvGrpSpPr/>
            <p:nvPr/>
          </p:nvGrpSpPr>
          <p:grpSpPr>
            <a:xfrm>
              <a:off x="3676353" y="2214502"/>
              <a:ext cx="116330" cy="116330"/>
              <a:chOff x="4879533" y="2968771"/>
              <a:chExt cx="198617" cy="198617"/>
            </a:xfrm>
          </p:grpSpPr>
          <p:cxnSp>
            <p:nvCxnSpPr>
              <p:cNvPr id="127" name="Straight Connector 126">
                <a:extLst>
                  <a:ext uri="{FF2B5EF4-FFF2-40B4-BE49-F238E27FC236}">
                    <a16:creationId xmlns:a16="http://schemas.microsoft.com/office/drawing/2014/main" id="{7CA2BC71-DF88-C04E-015F-3B7F691F57A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5A6E5FE-E23B-9399-61B9-5E43C6D40AF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5948A778-0CA0-1CF3-F2C5-F7E9500E6FB0}"/>
                </a:ext>
              </a:extLst>
            </p:cNvPr>
            <p:cNvGrpSpPr/>
            <p:nvPr/>
          </p:nvGrpSpPr>
          <p:grpSpPr>
            <a:xfrm>
              <a:off x="3895780" y="2280801"/>
              <a:ext cx="116330" cy="116330"/>
              <a:chOff x="4879533" y="2968771"/>
              <a:chExt cx="198617" cy="198617"/>
            </a:xfrm>
          </p:grpSpPr>
          <p:cxnSp>
            <p:nvCxnSpPr>
              <p:cNvPr id="130" name="Straight Connector 129">
                <a:extLst>
                  <a:ext uri="{FF2B5EF4-FFF2-40B4-BE49-F238E27FC236}">
                    <a16:creationId xmlns:a16="http://schemas.microsoft.com/office/drawing/2014/main" id="{804A2765-1B86-4D25-189E-8F53BBE915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C063533-BD00-5B26-29FD-2F6D4D94CAE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65CCA6B1-F165-5AA9-0B9F-B2072C8EDDD5}"/>
                </a:ext>
              </a:extLst>
            </p:cNvPr>
            <p:cNvGrpSpPr/>
            <p:nvPr/>
          </p:nvGrpSpPr>
          <p:grpSpPr>
            <a:xfrm>
              <a:off x="3912612" y="2295359"/>
              <a:ext cx="116330" cy="116330"/>
              <a:chOff x="4879533" y="2968771"/>
              <a:chExt cx="198617" cy="198617"/>
            </a:xfrm>
          </p:grpSpPr>
          <p:cxnSp>
            <p:nvCxnSpPr>
              <p:cNvPr id="133" name="Straight Connector 132">
                <a:extLst>
                  <a:ext uri="{FF2B5EF4-FFF2-40B4-BE49-F238E27FC236}">
                    <a16:creationId xmlns:a16="http://schemas.microsoft.com/office/drawing/2014/main" id="{07298B2E-9851-8C03-89AB-8F0BF7ABD1A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25F9AE7-AC1D-16AE-AAAF-0793A84EB41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0AC10C33-7808-B4F8-7E0C-46531F3DDD5A}"/>
                </a:ext>
              </a:extLst>
            </p:cNvPr>
            <p:cNvGrpSpPr/>
            <p:nvPr/>
          </p:nvGrpSpPr>
          <p:grpSpPr>
            <a:xfrm>
              <a:off x="3933880" y="2307607"/>
              <a:ext cx="116330" cy="116330"/>
              <a:chOff x="4879533" y="2968771"/>
              <a:chExt cx="198617" cy="198617"/>
            </a:xfrm>
          </p:grpSpPr>
          <p:cxnSp>
            <p:nvCxnSpPr>
              <p:cNvPr id="136" name="Straight Connector 135">
                <a:extLst>
                  <a:ext uri="{FF2B5EF4-FFF2-40B4-BE49-F238E27FC236}">
                    <a16:creationId xmlns:a16="http://schemas.microsoft.com/office/drawing/2014/main" id="{1709AA42-83DF-7E4F-E905-6E83318E65B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2628245-A49E-9DBC-8439-BB475751B86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30A848E8-7374-A76C-9B5A-1F601C2AC582}"/>
                </a:ext>
              </a:extLst>
            </p:cNvPr>
            <p:cNvGrpSpPr/>
            <p:nvPr/>
          </p:nvGrpSpPr>
          <p:grpSpPr>
            <a:xfrm>
              <a:off x="4072336" y="2331267"/>
              <a:ext cx="116330" cy="116330"/>
              <a:chOff x="4879533" y="2968771"/>
              <a:chExt cx="198617" cy="198617"/>
            </a:xfrm>
          </p:grpSpPr>
          <p:cxnSp>
            <p:nvCxnSpPr>
              <p:cNvPr id="139" name="Straight Connector 138">
                <a:extLst>
                  <a:ext uri="{FF2B5EF4-FFF2-40B4-BE49-F238E27FC236}">
                    <a16:creationId xmlns:a16="http://schemas.microsoft.com/office/drawing/2014/main" id="{811B61F4-C08B-9333-9308-50CC331245B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CA86A40-9E3B-4B9C-6865-8BCFF2D0266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3B0C6C0B-DFCD-B3AD-80D7-AA58D4821ACC}"/>
                </a:ext>
              </a:extLst>
            </p:cNvPr>
            <p:cNvGrpSpPr/>
            <p:nvPr/>
          </p:nvGrpSpPr>
          <p:grpSpPr>
            <a:xfrm>
              <a:off x="4166729" y="2340115"/>
              <a:ext cx="116330" cy="116330"/>
              <a:chOff x="4879533" y="2968771"/>
              <a:chExt cx="198617" cy="198617"/>
            </a:xfrm>
          </p:grpSpPr>
          <p:cxnSp>
            <p:nvCxnSpPr>
              <p:cNvPr id="142" name="Straight Connector 141">
                <a:extLst>
                  <a:ext uri="{FF2B5EF4-FFF2-40B4-BE49-F238E27FC236}">
                    <a16:creationId xmlns:a16="http://schemas.microsoft.com/office/drawing/2014/main" id="{A8A2DF9C-36B0-A5D3-EA84-843CE0E03E3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371B17A-84F2-1931-861E-AE3BFAE2138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A11726F4-26D1-8E23-D4D6-9DC8586F4739}"/>
                </a:ext>
              </a:extLst>
            </p:cNvPr>
            <p:cNvGrpSpPr/>
            <p:nvPr/>
          </p:nvGrpSpPr>
          <p:grpSpPr>
            <a:xfrm>
              <a:off x="4268956" y="2390728"/>
              <a:ext cx="116330" cy="116330"/>
              <a:chOff x="4879533" y="2968771"/>
              <a:chExt cx="198617" cy="198617"/>
            </a:xfrm>
          </p:grpSpPr>
          <p:cxnSp>
            <p:nvCxnSpPr>
              <p:cNvPr id="145" name="Straight Connector 144">
                <a:extLst>
                  <a:ext uri="{FF2B5EF4-FFF2-40B4-BE49-F238E27FC236}">
                    <a16:creationId xmlns:a16="http://schemas.microsoft.com/office/drawing/2014/main" id="{0CCBF0E0-FE77-18F4-44B2-45E4F3311CD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7FA8242-E512-80A1-32EE-8257B20700B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7EC9A8C1-4731-6663-7BA8-34DA30B6DC25}"/>
                </a:ext>
              </a:extLst>
            </p:cNvPr>
            <p:cNvGrpSpPr/>
            <p:nvPr/>
          </p:nvGrpSpPr>
          <p:grpSpPr>
            <a:xfrm>
              <a:off x="4323090" y="2413711"/>
              <a:ext cx="116330" cy="116330"/>
              <a:chOff x="4879533" y="2968771"/>
              <a:chExt cx="198617" cy="198617"/>
            </a:xfrm>
          </p:grpSpPr>
          <p:cxnSp>
            <p:nvCxnSpPr>
              <p:cNvPr id="148" name="Straight Connector 147">
                <a:extLst>
                  <a:ext uri="{FF2B5EF4-FFF2-40B4-BE49-F238E27FC236}">
                    <a16:creationId xmlns:a16="http://schemas.microsoft.com/office/drawing/2014/main" id="{B95254B1-9E83-E966-A037-FF817F123C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FD069BC-A05C-2823-4685-029D3B76A39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719DC178-5699-3686-E86F-DDCB9E157014}"/>
                </a:ext>
              </a:extLst>
            </p:cNvPr>
            <p:cNvGrpSpPr/>
            <p:nvPr/>
          </p:nvGrpSpPr>
          <p:grpSpPr>
            <a:xfrm>
              <a:off x="4403548" y="2413711"/>
              <a:ext cx="116330" cy="116330"/>
              <a:chOff x="4879533" y="2968771"/>
              <a:chExt cx="198617" cy="198617"/>
            </a:xfrm>
          </p:grpSpPr>
          <p:cxnSp>
            <p:nvCxnSpPr>
              <p:cNvPr id="151" name="Straight Connector 150">
                <a:extLst>
                  <a:ext uri="{FF2B5EF4-FFF2-40B4-BE49-F238E27FC236}">
                    <a16:creationId xmlns:a16="http://schemas.microsoft.com/office/drawing/2014/main" id="{DB16A535-B492-AC50-44F1-235F16ADFAA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B891D57-979C-DFF5-0AB0-3C4D0D4B98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A569ABD9-CC56-C1A5-BB15-D2A2B4F285F3}"/>
                </a:ext>
              </a:extLst>
            </p:cNvPr>
            <p:cNvGrpSpPr/>
            <p:nvPr/>
          </p:nvGrpSpPr>
          <p:grpSpPr>
            <a:xfrm>
              <a:off x="4433360" y="2413711"/>
              <a:ext cx="116330" cy="116330"/>
              <a:chOff x="4879533" y="2968771"/>
              <a:chExt cx="198617" cy="198617"/>
            </a:xfrm>
          </p:grpSpPr>
          <p:cxnSp>
            <p:nvCxnSpPr>
              <p:cNvPr id="154" name="Straight Connector 153">
                <a:extLst>
                  <a:ext uri="{FF2B5EF4-FFF2-40B4-BE49-F238E27FC236}">
                    <a16:creationId xmlns:a16="http://schemas.microsoft.com/office/drawing/2014/main" id="{CCC31D0D-7841-704D-9648-4E13A7BA25D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E1AE55B-49F6-14FD-FA8B-0C96B06C808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2CBC4D38-9F85-2355-C44E-2BC64F5B4B99}"/>
                </a:ext>
              </a:extLst>
            </p:cNvPr>
            <p:cNvGrpSpPr/>
            <p:nvPr/>
          </p:nvGrpSpPr>
          <p:grpSpPr>
            <a:xfrm>
              <a:off x="4479976" y="2462861"/>
              <a:ext cx="116330" cy="116330"/>
              <a:chOff x="4879533" y="2968771"/>
              <a:chExt cx="198617" cy="198617"/>
            </a:xfrm>
          </p:grpSpPr>
          <p:cxnSp>
            <p:nvCxnSpPr>
              <p:cNvPr id="157" name="Straight Connector 156">
                <a:extLst>
                  <a:ext uri="{FF2B5EF4-FFF2-40B4-BE49-F238E27FC236}">
                    <a16:creationId xmlns:a16="http://schemas.microsoft.com/office/drawing/2014/main" id="{E9830C0B-5B64-4AE8-CA71-00EC3D54788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21CC35F-CB37-F2E4-65E6-7C210634BE3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43E02A58-13C7-9B35-BE44-F82442B96BC9}"/>
                </a:ext>
              </a:extLst>
            </p:cNvPr>
            <p:cNvGrpSpPr/>
            <p:nvPr/>
          </p:nvGrpSpPr>
          <p:grpSpPr>
            <a:xfrm>
              <a:off x="4583742" y="2462861"/>
              <a:ext cx="116330" cy="116330"/>
              <a:chOff x="4879533" y="2968771"/>
              <a:chExt cx="198617" cy="198617"/>
            </a:xfrm>
          </p:grpSpPr>
          <p:cxnSp>
            <p:nvCxnSpPr>
              <p:cNvPr id="160" name="Straight Connector 159">
                <a:extLst>
                  <a:ext uri="{FF2B5EF4-FFF2-40B4-BE49-F238E27FC236}">
                    <a16:creationId xmlns:a16="http://schemas.microsoft.com/office/drawing/2014/main" id="{1507CEC6-0370-A74C-FF86-BE3B6A0A4E8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BC7EE06-D475-2FBB-BCE3-75072F00D9E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7C7C5DE0-42A9-AE1C-8157-7C7B88258780}"/>
                </a:ext>
              </a:extLst>
            </p:cNvPr>
            <p:cNvGrpSpPr/>
            <p:nvPr/>
          </p:nvGrpSpPr>
          <p:grpSpPr>
            <a:xfrm>
              <a:off x="4751368" y="2541212"/>
              <a:ext cx="116330" cy="116330"/>
              <a:chOff x="4879533" y="2968771"/>
              <a:chExt cx="198617" cy="198617"/>
            </a:xfrm>
          </p:grpSpPr>
          <p:cxnSp>
            <p:nvCxnSpPr>
              <p:cNvPr id="163" name="Straight Connector 162">
                <a:extLst>
                  <a:ext uri="{FF2B5EF4-FFF2-40B4-BE49-F238E27FC236}">
                    <a16:creationId xmlns:a16="http://schemas.microsoft.com/office/drawing/2014/main" id="{EB85B11E-AA43-6BE7-CF02-0D53650F683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71A8E0B-42BF-1BDC-3E9A-6728508BB54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DA658BE1-A083-EE37-3914-CE872D4C1688}"/>
                </a:ext>
              </a:extLst>
            </p:cNvPr>
            <p:cNvGrpSpPr/>
            <p:nvPr/>
          </p:nvGrpSpPr>
          <p:grpSpPr>
            <a:xfrm>
              <a:off x="4852949" y="2541212"/>
              <a:ext cx="116330" cy="116330"/>
              <a:chOff x="4879533" y="2968771"/>
              <a:chExt cx="198617" cy="198617"/>
            </a:xfrm>
          </p:grpSpPr>
          <p:cxnSp>
            <p:nvCxnSpPr>
              <p:cNvPr id="166" name="Straight Connector 165">
                <a:extLst>
                  <a:ext uri="{FF2B5EF4-FFF2-40B4-BE49-F238E27FC236}">
                    <a16:creationId xmlns:a16="http://schemas.microsoft.com/office/drawing/2014/main" id="{AC00AC2D-772D-A3B5-4B06-797FA95A9A5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E3CB7F0-D217-6A34-A378-518690F3611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8B4EA1CC-90F4-9959-D25B-A440FED62C43}"/>
                </a:ext>
              </a:extLst>
            </p:cNvPr>
            <p:cNvGrpSpPr/>
            <p:nvPr/>
          </p:nvGrpSpPr>
          <p:grpSpPr>
            <a:xfrm>
              <a:off x="5170423" y="2585835"/>
              <a:ext cx="116330" cy="116330"/>
              <a:chOff x="4879533" y="2968771"/>
              <a:chExt cx="198617" cy="198617"/>
            </a:xfrm>
          </p:grpSpPr>
          <p:cxnSp>
            <p:nvCxnSpPr>
              <p:cNvPr id="169" name="Straight Connector 168">
                <a:extLst>
                  <a:ext uri="{FF2B5EF4-FFF2-40B4-BE49-F238E27FC236}">
                    <a16:creationId xmlns:a16="http://schemas.microsoft.com/office/drawing/2014/main" id="{B3955A1D-F349-EDF3-73A2-80E37F32B7B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959F73F-2CD3-80E2-8B9C-D9D5E3A9BF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73C3B189-0AB2-D854-6E69-9EC2B175A168}"/>
                </a:ext>
              </a:extLst>
            </p:cNvPr>
            <p:cNvGrpSpPr/>
            <p:nvPr/>
          </p:nvGrpSpPr>
          <p:grpSpPr>
            <a:xfrm>
              <a:off x="5205262" y="2599377"/>
              <a:ext cx="116330" cy="116330"/>
              <a:chOff x="4879533" y="2968771"/>
              <a:chExt cx="198617" cy="198617"/>
            </a:xfrm>
          </p:grpSpPr>
          <p:cxnSp>
            <p:nvCxnSpPr>
              <p:cNvPr id="172" name="Straight Connector 171">
                <a:extLst>
                  <a:ext uri="{FF2B5EF4-FFF2-40B4-BE49-F238E27FC236}">
                    <a16:creationId xmlns:a16="http://schemas.microsoft.com/office/drawing/2014/main" id="{E2406F00-7F6B-57DD-F2F5-3FA276D626B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6C616B5-2922-5769-09D9-E2888198EB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DC76DEB1-7FAD-435E-46CB-9576B53FBCC4}"/>
                </a:ext>
              </a:extLst>
            </p:cNvPr>
            <p:cNvGrpSpPr/>
            <p:nvPr/>
          </p:nvGrpSpPr>
          <p:grpSpPr>
            <a:xfrm>
              <a:off x="5257944" y="2599377"/>
              <a:ext cx="116330" cy="116330"/>
              <a:chOff x="4879533" y="2968771"/>
              <a:chExt cx="198617" cy="198617"/>
            </a:xfrm>
          </p:grpSpPr>
          <p:cxnSp>
            <p:nvCxnSpPr>
              <p:cNvPr id="175" name="Straight Connector 174">
                <a:extLst>
                  <a:ext uri="{FF2B5EF4-FFF2-40B4-BE49-F238E27FC236}">
                    <a16:creationId xmlns:a16="http://schemas.microsoft.com/office/drawing/2014/main" id="{8C381F49-72BF-0077-FFF9-987B5CA6455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20B025B-0914-424A-04A5-EE774A52FA1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BFDE6813-8C89-C438-36C4-33C771FEFF13}"/>
                </a:ext>
              </a:extLst>
            </p:cNvPr>
            <p:cNvGrpSpPr/>
            <p:nvPr/>
          </p:nvGrpSpPr>
          <p:grpSpPr>
            <a:xfrm>
              <a:off x="5279228" y="2636404"/>
              <a:ext cx="116330" cy="116330"/>
              <a:chOff x="4879533" y="2968771"/>
              <a:chExt cx="198617" cy="198617"/>
            </a:xfrm>
          </p:grpSpPr>
          <p:cxnSp>
            <p:nvCxnSpPr>
              <p:cNvPr id="178" name="Straight Connector 177">
                <a:extLst>
                  <a:ext uri="{FF2B5EF4-FFF2-40B4-BE49-F238E27FC236}">
                    <a16:creationId xmlns:a16="http://schemas.microsoft.com/office/drawing/2014/main" id="{063AB5BC-91EA-FC6F-F717-2623223FF13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46DA4E4-54CB-4140-8C32-2F09E88DDA9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4BE6DF9A-0FB0-7708-EE5B-20DCA67C02D1}"/>
                </a:ext>
              </a:extLst>
            </p:cNvPr>
            <p:cNvGrpSpPr/>
            <p:nvPr/>
          </p:nvGrpSpPr>
          <p:grpSpPr>
            <a:xfrm>
              <a:off x="5319972" y="2651143"/>
              <a:ext cx="116330" cy="116330"/>
              <a:chOff x="4879533" y="2968771"/>
              <a:chExt cx="198617" cy="198617"/>
            </a:xfrm>
          </p:grpSpPr>
          <p:cxnSp>
            <p:nvCxnSpPr>
              <p:cNvPr id="181" name="Straight Connector 180">
                <a:extLst>
                  <a:ext uri="{FF2B5EF4-FFF2-40B4-BE49-F238E27FC236}">
                    <a16:creationId xmlns:a16="http://schemas.microsoft.com/office/drawing/2014/main" id="{AD64E68F-EFB9-33A3-299E-C703E1351EA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0DC66FE-CCDB-685F-47CA-68302F6C068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D4D7CBB-48FB-81C5-CAE4-3CA910438166}"/>
                </a:ext>
              </a:extLst>
            </p:cNvPr>
            <p:cNvGrpSpPr/>
            <p:nvPr/>
          </p:nvGrpSpPr>
          <p:grpSpPr>
            <a:xfrm>
              <a:off x="5379757" y="2651143"/>
              <a:ext cx="116330" cy="116330"/>
              <a:chOff x="4879533" y="2968771"/>
              <a:chExt cx="198617" cy="198617"/>
            </a:xfrm>
          </p:grpSpPr>
          <p:cxnSp>
            <p:nvCxnSpPr>
              <p:cNvPr id="184" name="Straight Connector 183">
                <a:extLst>
                  <a:ext uri="{FF2B5EF4-FFF2-40B4-BE49-F238E27FC236}">
                    <a16:creationId xmlns:a16="http://schemas.microsoft.com/office/drawing/2014/main" id="{2408E276-EDA8-71DC-9DB2-573C70041B6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90B2A55-50D8-9D45-B03E-5DD2B8268AC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AA0711B2-2495-AF53-0DCA-BD0C83442954}"/>
                </a:ext>
              </a:extLst>
            </p:cNvPr>
            <p:cNvGrpSpPr/>
            <p:nvPr/>
          </p:nvGrpSpPr>
          <p:grpSpPr>
            <a:xfrm>
              <a:off x="5515471" y="2701674"/>
              <a:ext cx="116330" cy="116330"/>
              <a:chOff x="4879533" y="2968771"/>
              <a:chExt cx="198617" cy="198617"/>
            </a:xfrm>
          </p:grpSpPr>
          <p:cxnSp>
            <p:nvCxnSpPr>
              <p:cNvPr id="187" name="Straight Connector 186">
                <a:extLst>
                  <a:ext uri="{FF2B5EF4-FFF2-40B4-BE49-F238E27FC236}">
                    <a16:creationId xmlns:a16="http://schemas.microsoft.com/office/drawing/2014/main" id="{9B266EE0-C17D-4E1E-B318-39A14F4A460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166CA42-6325-615C-5E03-27227A13E1A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DB632D34-EB0D-2F8E-37A7-F48D3D50DF97}"/>
                </a:ext>
              </a:extLst>
            </p:cNvPr>
            <p:cNvGrpSpPr/>
            <p:nvPr/>
          </p:nvGrpSpPr>
          <p:grpSpPr>
            <a:xfrm>
              <a:off x="5564219" y="2701674"/>
              <a:ext cx="116330" cy="116330"/>
              <a:chOff x="4879533" y="2968771"/>
              <a:chExt cx="198617" cy="198617"/>
            </a:xfrm>
          </p:grpSpPr>
          <p:cxnSp>
            <p:nvCxnSpPr>
              <p:cNvPr id="190" name="Straight Connector 189">
                <a:extLst>
                  <a:ext uri="{FF2B5EF4-FFF2-40B4-BE49-F238E27FC236}">
                    <a16:creationId xmlns:a16="http://schemas.microsoft.com/office/drawing/2014/main" id="{88BCFAE1-DED6-0E02-CE8A-A5A92FE766B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7A98DEB-91D0-4D04-30FE-B10D83B49E9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085914D7-429F-C415-37FD-F32075FD55F5}"/>
                </a:ext>
              </a:extLst>
            </p:cNvPr>
            <p:cNvGrpSpPr/>
            <p:nvPr/>
          </p:nvGrpSpPr>
          <p:grpSpPr>
            <a:xfrm>
              <a:off x="5771430" y="2738291"/>
              <a:ext cx="116330" cy="116330"/>
              <a:chOff x="4879533" y="2968771"/>
              <a:chExt cx="198617" cy="198617"/>
            </a:xfrm>
          </p:grpSpPr>
          <p:cxnSp>
            <p:nvCxnSpPr>
              <p:cNvPr id="193" name="Straight Connector 192">
                <a:extLst>
                  <a:ext uri="{FF2B5EF4-FFF2-40B4-BE49-F238E27FC236}">
                    <a16:creationId xmlns:a16="http://schemas.microsoft.com/office/drawing/2014/main" id="{43232D36-3C6D-D365-0680-DE88CAC3AE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D0F9BB4-4430-10BC-B991-7197CEFB8BD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6562ED51-402A-B971-5822-40C126C23CDB}"/>
                </a:ext>
              </a:extLst>
            </p:cNvPr>
            <p:cNvGrpSpPr/>
            <p:nvPr/>
          </p:nvGrpSpPr>
          <p:grpSpPr>
            <a:xfrm>
              <a:off x="5792538" y="2738291"/>
              <a:ext cx="116330" cy="116330"/>
              <a:chOff x="4879533" y="2968771"/>
              <a:chExt cx="198617" cy="198617"/>
            </a:xfrm>
          </p:grpSpPr>
          <p:cxnSp>
            <p:nvCxnSpPr>
              <p:cNvPr id="196" name="Straight Connector 195">
                <a:extLst>
                  <a:ext uri="{FF2B5EF4-FFF2-40B4-BE49-F238E27FC236}">
                    <a16:creationId xmlns:a16="http://schemas.microsoft.com/office/drawing/2014/main" id="{71DEB262-0CD5-3E2B-ED45-DE00F42241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AC347CD-BD39-9470-48CD-366ECF88F0A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802BD392-01D2-9C34-1E04-FDBDFA59B5D6}"/>
                </a:ext>
              </a:extLst>
            </p:cNvPr>
            <p:cNvGrpSpPr/>
            <p:nvPr/>
          </p:nvGrpSpPr>
          <p:grpSpPr>
            <a:xfrm>
              <a:off x="5849464" y="2776079"/>
              <a:ext cx="116330" cy="116330"/>
              <a:chOff x="4879533" y="2968771"/>
              <a:chExt cx="198617" cy="198617"/>
            </a:xfrm>
          </p:grpSpPr>
          <p:cxnSp>
            <p:nvCxnSpPr>
              <p:cNvPr id="199" name="Straight Connector 198">
                <a:extLst>
                  <a:ext uri="{FF2B5EF4-FFF2-40B4-BE49-F238E27FC236}">
                    <a16:creationId xmlns:a16="http://schemas.microsoft.com/office/drawing/2014/main" id="{9EA3C85C-FFE7-2012-2FE7-AE417E74678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FE87BA2-9815-55BC-9CEE-168331B0AF6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75CEDBBC-664F-3A45-7974-BCD9D5E65002}"/>
                </a:ext>
              </a:extLst>
            </p:cNvPr>
            <p:cNvGrpSpPr/>
            <p:nvPr/>
          </p:nvGrpSpPr>
          <p:grpSpPr>
            <a:xfrm>
              <a:off x="6019939" y="2802765"/>
              <a:ext cx="116330" cy="116330"/>
              <a:chOff x="4879533" y="2968771"/>
              <a:chExt cx="198617" cy="198617"/>
            </a:xfrm>
          </p:grpSpPr>
          <p:cxnSp>
            <p:nvCxnSpPr>
              <p:cNvPr id="202" name="Straight Connector 201">
                <a:extLst>
                  <a:ext uri="{FF2B5EF4-FFF2-40B4-BE49-F238E27FC236}">
                    <a16:creationId xmlns:a16="http://schemas.microsoft.com/office/drawing/2014/main" id="{D4C907D8-2CA3-4DD0-9AB4-688BCF48600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0D9C01A-01DC-F09D-A04C-257307C7AD6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A2E0A15A-BE35-A73D-C219-D39C6B8EB551}"/>
                </a:ext>
              </a:extLst>
            </p:cNvPr>
            <p:cNvGrpSpPr/>
            <p:nvPr/>
          </p:nvGrpSpPr>
          <p:grpSpPr>
            <a:xfrm>
              <a:off x="6330546" y="2864618"/>
              <a:ext cx="116330" cy="116330"/>
              <a:chOff x="4879533" y="2968771"/>
              <a:chExt cx="198617" cy="198617"/>
            </a:xfrm>
          </p:grpSpPr>
          <p:cxnSp>
            <p:nvCxnSpPr>
              <p:cNvPr id="205" name="Straight Connector 204">
                <a:extLst>
                  <a:ext uri="{FF2B5EF4-FFF2-40B4-BE49-F238E27FC236}">
                    <a16:creationId xmlns:a16="http://schemas.microsoft.com/office/drawing/2014/main" id="{4D26891C-919B-B659-3147-E5330C37A59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AC0CB81-C958-3A17-604B-40C5403CB52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6BCE9181-2162-80DD-307C-D852983FE41F}"/>
                </a:ext>
              </a:extLst>
            </p:cNvPr>
            <p:cNvGrpSpPr/>
            <p:nvPr/>
          </p:nvGrpSpPr>
          <p:grpSpPr>
            <a:xfrm>
              <a:off x="6350365" y="2874357"/>
              <a:ext cx="116330" cy="116330"/>
              <a:chOff x="4879533" y="2968771"/>
              <a:chExt cx="198617" cy="198617"/>
            </a:xfrm>
          </p:grpSpPr>
          <p:cxnSp>
            <p:nvCxnSpPr>
              <p:cNvPr id="208" name="Straight Connector 207">
                <a:extLst>
                  <a:ext uri="{FF2B5EF4-FFF2-40B4-BE49-F238E27FC236}">
                    <a16:creationId xmlns:a16="http://schemas.microsoft.com/office/drawing/2014/main" id="{82CB01C7-9BCE-7641-E39A-ECEA037BE92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7A7E054-D7B1-4FD3-BD64-1BFE18E7CC8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7BFF4B2E-34F6-9DC4-273F-517CD780CC9D}"/>
                </a:ext>
              </a:extLst>
            </p:cNvPr>
            <p:cNvGrpSpPr/>
            <p:nvPr/>
          </p:nvGrpSpPr>
          <p:grpSpPr>
            <a:xfrm>
              <a:off x="6388711" y="2874357"/>
              <a:ext cx="116330" cy="116330"/>
              <a:chOff x="4879533" y="2968771"/>
              <a:chExt cx="198617" cy="198617"/>
            </a:xfrm>
          </p:grpSpPr>
          <p:cxnSp>
            <p:nvCxnSpPr>
              <p:cNvPr id="211" name="Straight Connector 210">
                <a:extLst>
                  <a:ext uri="{FF2B5EF4-FFF2-40B4-BE49-F238E27FC236}">
                    <a16:creationId xmlns:a16="http://schemas.microsoft.com/office/drawing/2014/main" id="{003ED64C-58B9-501E-09CF-CFBE0EF32B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35E832C-B468-4EEE-12A8-52A184AC3F4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80CC6766-3A2F-6672-DFAB-D5D76D867460}"/>
                </a:ext>
              </a:extLst>
            </p:cNvPr>
            <p:cNvGrpSpPr/>
            <p:nvPr/>
          </p:nvGrpSpPr>
          <p:grpSpPr>
            <a:xfrm>
              <a:off x="6417793" y="2874357"/>
              <a:ext cx="116330" cy="116330"/>
              <a:chOff x="4879533" y="2968771"/>
              <a:chExt cx="198617" cy="198617"/>
            </a:xfrm>
          </p:grpSpPr>
          <p:cxnSp>
            <p:nvCxnSpPr>
              <p:cNvPr id="214" name="Straight Connector 213">
                <a:extLst>
                  <a:ext uri="{FF2B5EF4-FFF2-40B4-BE49-F238E27FC236}">
                    <a16:creationId xmlns:a16="http://schemas.microsoft.com/office/drawing/2014/main" id="{B2C755BE-39E1-82ED-30EE-0D145FA81DB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FDCE531-DF26-E9AC-A6EC-95D5FD7E826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4C0F1565-5310-5274-67D5-E120428EB405}"/>
                </a:ext>
              </a:extLst>
            </p:cNvPr>
            <p:cNvGrpSpPr/>
            <p:nvPr/>
          </p:nvGrpSpPr>
          <p:grpSpPr>
            <a:xfrm>
              <a:off x="6757035" y="2909718"/>
              <a:ext cx="116330" cy="116330"/>
              <a:chOff x="4879533" y="2968771"/>
              <a:chExt cx="198617" cy="198617"/>
            </a:xfrm>
          </p:grpSpPr>
          <p:cxnSp>
            <p:nvCxnSpPr>
              <p:cNvPr id="217" name="Straight Connector 216">
                <a:extLst>
                  <a:ext uri="{FF2B5EF4-FFF2-40B4-BE49-F238E27FC236}">
                    <a16:creationId xmlns:a16="http://schemas.microsoft.com/office/drawing/2014/main" id="{0957BD91-2FA6-053C-94A5-DD1B3F383F7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50B5BB4-ACF9-57A1-DDAB-04FE6BE23A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74255D38-DC6D-FC18-046E-92BFDAC7214C}"/>
                </a:ext>
              </a:extLst>
            </p:cNvPr>
            <p:cNvGrpSpPr/>
            <p:nvPr/>
          </p:nvGrpSpPr>
          <p:grpSpPr>
            <a:xfrm>
              <a:off x="6804971" y="2909718"/>
              <a:ext cx="116330" cy="116330"/>
              <a:chOff x="4879533" y="2968771"/>
              <a:chExt cx="198617" cy="198617"/>
            </a:xfrm>
          </p:grpSpPr>
          <p:cxnSp>
            <p:nvCxnSpPr>
              <p:cNvPr id="220" name="Straight Connector 219">
                <a:extLst>
                  <a:ext uri="{FF2B5EF4-FFF2-40B4-BE49-F238E27FC236}">
                    <a16:creationId xmlns:a16="http://schemas.microsoft.com/office/drawing/2014/main" id="{C4E3026C-9C9B-DD7F-0414-2644C4A19D5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2EE9042-8155-5675-DBFC-914E9CA7C60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BB62540C-68AF-C8B7-0C18-41D79C6A7F8E}"/>
                </a:ext>
              </a:extLst>
            </p:cNvPr>
            <p:cNvGrpSpPr/>
            <p:nvPr/>
          </p:nvGrpSpPr>
          <p:grpSpPr>
            <a:xfrm>
              <a:off x="6879205" y="2940253"/>
              <a:ext cx="116330" cy="116330"/>
              <a:chOff x="4879533" y="2968771"/>
              <a:chExt cx="198617" cy="198617"/>
            </a:xfrm>
          </p:grpSpPr>
          <p:cxnSp>
            <p:nvCxnSpPr>
              <p:cNvPr id="223" name="Straight Connector 222">
                <a:extLst>
                  <a:ext uri="{FF2B5EF4-FFF2-40B4-BE49-F238E27FC236}">
                    <a16:creationId xmlns:a16="http://schemas.microsoft.com/office/drawing/2014/main" id="{3D0ECF19-8A99-12C0-B58F-9A4A71A06A9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B2A5C77-2FAC-E7E1-4801-998B6CAA38D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7457188E-813B-5319-1EDE-ECC54E97022D}"/>
                </a:ext>
              </a:extLst>
            </p:cNvPr>
            <p:cNvGrpSpPr/>
            <p:nvPr/>
          </p:nvGrpSpPr>
          <p:grpSpPr>
            <a:xfrm>
              <a:off x="6900530" y="2961512"/>
              <a:ext cx="116330" cy="116330"/>
              <a:chOff x="4879533" y="2968771"/>
              <a:chExt cx="198617" cy="198617"/>
            </a:xfrm>
          </p:grpSpPr>
          <p:cxnSp>
            <p:nvCxnSpPr>
              <p:cNvPr id="226" name="Straight Connector 225">
                <a:extLst>
                  <a:ext uri="{FF2B5EF4-FFF2-40B4-BE49-F238E27FC236}">
                    <a16:creationId xmlns:a16="http://schemas.microsoft.com/office/drawing/2014/main" id="{1194E801-7A44-CCFC-0104-D9D7EF9B495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F803616-F3C7-FADF-DCFC-77975A2DCED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076A8D45-8F06-6BC9-0A63-7D4F1D7CC43E}"/>
                </a:ext>
              </a:extLst>
            </p:cNvPr>
            <p:cNvGrpSpPr/>
            <p:nvPr/>
          </p:nvGrpSpPr>
          <p:grpSpPr>
            <a:xfrm>
              <a:off x="6946609" y="2961512"/>
              <a:ext cx="116330" cy="116330"/>
              <a:chOff x="4879533" y="2968771"/>
              <a:chExt cx="198617" cy="198617"/>
            </a:xfrm>
          </p:grpSpPr>
          <p:cxnSp>
            <p:nvCxnSpPr>
              <p:cNvPr id="229" name="Straight Connector 228">
                <a:extLst>
                  <a:ext uri="{FF2B5EF4-FFF2-40B4-BE49-F238E27FC236}">
                    <a16:creationId xmlns:a16="http://schemas.microsoft.com/office/drawing/2014/main" id="{DEA70254-D029-364D-91CF-DF8D1B009EA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ECCE031-F0A1-1F2C-C627-0681495D5FF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C46993BA-A228-806A-2699-4505CD03F11D}"/>
                </a:ext>
              </a:extLst>
            </p:cNvPr>
            <p:cNvGrpSpPr/>
            <p:nvPr/>
          </p:nvGrpSpPr>
          <p:grpSpPr>
            <a:xfrm>
              <a:off x="6995534" y="2961512"/>
              <a:ext cx="116330" cy="116330"/>
              <a:chOff x="4879533" y="2968771"/>
              <a:chExt cx="198617" cy="198617"/>
            </a:xfrm>
          </p:grpSpPr>
          <p:cxnSp>
            <p:nvCxnSpPr>
              <p:cNvPr id="232" name="Straight Connector 231">
                <a:extLst>
                  <a:ext uri="{FF2B5EF4-FFF2-40B4-BE49-F238E27FC236}">
                    <a16:creationId xmlns:a16="http://schemas.microsoft.com/office/drawing/2014/main" id="{E6DAE21D-9ADC-640F-BC58-F0BF6E366D3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4F7F8BF-20DD-A222-CA67-4866E7AFA31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7F08120C-9A38-9097-1705-FE2CCC48AD00}"/>
                </a:ext>
              </a:extLst>
            </p:cNvPr>
            <p:cNvGrpSpPr/>
            <p:nvPr/>
          </p:nvGrpSpPr>
          <p:grpSpPr>
            <a:xfrm>
              <a:off x="7400756" y="2973166"/>
              <a:ext cx="116330" cy="116330"/>
              <a:chOff x="4879533" y="2968771"/>
              <a:chExt cx="198617" cy="198617"/>
            </a:xfrm>
          </p:grpSpPr>
          <p:cxnSp>
            <p:nvCxnSpPr>
              <p:cNvPr id="235" name="Straight Connector 234">
                <a:extLst>
                  <a:ext uri="{FF2B5EF4-FFF2-40B4-BE49-F238E27FC236}">
                    <a16:creationId xmlns:a16="http://schemas.microsoft.com/office/drawing/2014/main" id="{E3844C54-9011-0FCE-BA1A-A0570C41209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18FAF3A-C656-5F5E-26ED-02EF229A7D4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DE8EC643-7351-9FA3-51B5-25557252D8D1}"/>
                </a:ext>
              </a:extLst>
            </p:cNvPr>
            <p:cNvGrpSpPr/>
            <p:nvPr/>
          </p:nvGrpSpPr>
          <p:grpSpPr>
            <a:xfrm>
              <a:off x="7427337" y="2989531"/>
              <a:ext cx="116330" cy="116330"/>
              <a:chOff x="4879533" y="2968771"/>
              <a:chExt cx="198617" cy="198617"/>
            </a:xfrm>
          </p:grpSpPr>
          <p:cxnSp>
            <p:nvCxnSpPr>
              <p:cNvPr id="238" name="Straight Connector 237">
                <a:extLst>
                  <a:ext uri="{FF2B5EF4-FFF2-40B4-BE49-F238E27FC236}">
                    <a16:creationId xmlns:a16="http://schemas.microsoft.com/office/drawing/2014/main" id="{5940CA2B-AC9B-6CBB-4AA7-21B2BF91F5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81E186F-2438-F19F-5F96-224BA484D0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ED0219C9-88FE-ED77-05C7-AEA9F95A0999}"/>
                </a:ext>
              </a:extLst>
            </p:cNvPr>
            <p:cNvGrpSpPr/>
            <p:nvPr/>
          </p:nvGrpSpPr>
          <p:grpSpPr>
            <a:xfrm>
              <a:off x="7436239" y="3013710"/>
              <a:ext cx="116330" cy="116330"/>
              <a:chOff x="4879533" y="2968771"/>
              <a:chExt cx="198617" cy="198617"/>
            </a:xfrm>
          </p:grpSpPr>
          <p:cxnSp>
            <p:nvCxnSpPr>
              <p:cNvPr id="241" name="Straight Connector 240">
                <a:extLst>
                  <a:ext uri="{FF2B5EF4-FFF2-40B4-BE49-F238E27FC236}">
                    <a16:creationId xmlns:a16="http://schemas.microsoft.com/office/drawing/2014/main" id="{E1F800B8-D9ED-07AD-8110-FF865F1C149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00F907C-FE22-92AB-454E-7BC4995113D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0D509D44-DCC2-AB26-887B-BE8DBB7576EE}"/>
                </a:ext>
              </a:extLst>
            </p:cNvPr>
            <p:cNvGrpSpPr/>
            <p:nvPr/>
          </p:nvGrpSpPr>
          <p:grpSpPr>
            <a:xfrm>
              <a:off x="7449681" y="3013710"/>
              <a:ext cx="116330" cy="116330"/>
              <a:chOff x="4879533" y="2968771"/>
              <a:chExt cx="198617" cy="198617"/>
            </a:xfrm>
          </p:grpSpPr>
          <p:cxnSp>
            <p:nvCxnSpPr>
              <p:cNvPr id="244" name="Straight Connector 243">
                <a:extLst>
                  <a:ext uri="{FF2B5EF4-FFF2-40B4-BE49-F238E27FC236}">
                    <a16:creationId xmlns:a16="http://schemas.microsoft.com/office/drawing/2014/main" id="{35726612-6A53-C678-F61F-D76B49BBBC0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DE04E4E-AE8D-43ED-2630-C2352A1B96D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2B75519C-2090-CE00-D67F-B8DE8D92ACCA}"/>
                </a:ext>
              </a:extLst>
            </p:cNvPr>
            <p:cNvGrpSpPr/>
            <p:nvPr/>
          </p:nvGrpSpPr>
          <p:grpSpPr>
            <a:xfrm>
              <a:off x="7475876" y="3036500"/>
              <a:ext cx="116330" cy="116330"/>
              <a:chOff x="4879533" y="2968771"/>
              <a:chExt cx="198617" cy="198617"/>
            </a:xfrm>
          </p:grpSpPr>
          <p:cxnSp>
            <p:nvCxnSpPr>
              <p:cNvPr id="247" name="Straight Connector 246">
                <a:extLst>
                  <a:ext uri="{FF2B5EF4-FFF2-40B4-BE49-F238E27FC236}">
                    <a16:creationId xmlns:a16="http://schemas.microsoft.com/office/drawing/2014/main" id="{133FF057-23EA-8AD6-A6B9-700790F716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E069B0-C51D-2E58-E31D-1F3B806E5F0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3BE3C08F-8634-3886-57F0-90067FB47B09}"/>
                </a:ext>
              </a:extLst>
            </p:cNvPr>
            <p:cNvGrpSpPr/>
            <p:nvPr/>
          </p:nvGrpSpPr>
          <p:grpSpPr>
            <a:xfrm>
              <a:off x="7506594" y="3036500"/>
              <a:ext cx="116330" cy="116330"/>
              <a:chOff x="4879533" y="2968771"/>
              <a:chExt cx="198617" cy="198617"/>
            </a:xfrm>
          </p:grpSpPr>
          <p:cxnSp>
            <p:nvCxnSpPr>
              <p:cNvPr id="250" name="Straight Connector 249">
                <a:extLst>
                  <a:ext uri="{FF2B5EF4-FFF2-40B4-BE49-F238E27FC236}">
                    <a16:creationId xmlns:a16="http://schemas.microsoft.com/office/drawing/2014/main" id="{30D3FE33-A212-7CE3-FDB4-3C01613C3A0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4920EBA-33A9-C8FD-7C6A-8F140F55A51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9A0DACC2-4D48-EAE2-2F78-8F0C45AC61C6}"/>
                </a:ext>
              </a:extLst>
            </p:cNvPr>
            <p:cNvGrpSpPr/>
            <p:nvPr/>
          </p:nvGrpSpPr>
          <p:grpSpPr>
            <a:xfrm>
              <a:off x="7561016" y="3036500"/>
              <a:ext cx="116330" cy="116330"/>
              <a:chOff x="4879533" y="2968771"/>
              <a:chExt cx="198617" cy="198617"/>
            </a:xfrm>
          </p:grpSpPr>
          <p:cxnSp>
            <p:nvCxnSpPr>
              <p:cNvPr id="253" name="Straight Connector 252">
                <a:extLst>
                  <a:ext uri="{FF2B5EF4-FFF2-40B4-BE49-F238E27FC236}">
                    <a16:creationId xmlns:a16="http://schemas.microsoft.com/office/drawing/2014/main" id="{57F00595-1D6B-D8CA-86C9-AEE6CBD7E8E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CD3E089-64BE-6F79-F86F-A66ED6AB7F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8002CDA2-D94D-3638-0CB6-A35DA42312EC}"/>
                </a:ext>
              </a:extLst>
            </p:cNvPr>
            <p:cNvGrpSpPr/>
            <p:nvPr/>
          </p:nvGrpSpPr>
          <p:grpSpPr>
            <a:xfrm>
              <a:off x="7712863" y="3036500"/>
              <a:ext cx="116330" cy="116330"/>
              <a:chOff x="4879533" y="2968771"/>
              <a:chExt cx="198617" cy="198617"/>
            </a:xfrm>
          </p:grpSpPr>
          <p:cxnSp>
            <p:nvCxnSpPr>
              <p:cNvPr id="256" name="Straight Connector 255">
                <a:extLst>
                  <a:ext uri="{FF2B5EF4-FFF2-40B4-BE49-F238E27FC236}">
                    <a16:creationId xmlns:a16="http://schemas.microsoft.com/office/drawing/2014/main" id="{7A2951D9-AFEF-A8BE-0620-83DFF55513F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D003578-4EBC-AAF5-521E-88ED11EB75D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7A658A77-368C-A08C-1AB6-B55F3AC0A0DE}"/>
                </a:ext>
              </a:extLst>
            </p:cNvPr>
            <p:cNvGrpSpPr/>
            <p:nvPr/>
          </p:nvGrpSpPr>
          <p:grpSpPr>
            <a:xfrm>
              <a:off x="7933494" y="3036500"/>
              <a:ext cx="116330" cy="116330"/>
              <a:chOff x="4879533" y="2968771"/>
              <a:chExt cx="198617" cy="198617"/>
            </a:xfrm>
          </p:grpSpPr>
          <p:cxnSp>
            <p:nvCxnSpPr>
              <p:cNvPr id="259" name="Straight Connector 258">
                <a:extLst>
                  <a:ext uri="{FF2B5EF4-FFF2-40B4-BE49-F238E27FC236}">
                    <a16:creationId xmlns:a16="http://schemas.microsoft.com/office/drawing/2014/main" id="{28D4A03A-C974-7CD5-4B93-31F05E550BE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649FE18-686D-C5F5-DC9D-0F20A47438B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1C52E3A3-0923-6050-CFD8-81F51A16BE7D}"/>
                </a:ext>
              </a:extLst>
            </p:cNvPr>
            <p:cNvGrpSpPr/>
            <p:nvPr/>
          </p:nvGrpSpPr>
          <p:grpSpPr>
            <a:xfrm>
              <a:off x="7963493" y="3036500"/>
              <a:ext cx="116330" cy="116330"/>
              <a:chOff x="4879533" y="2968771"/>
              <a:chExt cx="198617" cy="198617"/>
            </a:xfrm>
          </p:grpSpPr>
          <p:cxnSp>
            <p:nvCxnSpPr>
              <p:cNvPr id="262" name="Straight Connector 261">
                <a:extLst>
                  <a:ext uri="{FF2B5EF4-FFF2-40B4-BE49-F238E27FC236}">
                    <a16:creationId xmlns:a16="http://schemas.microsoft.com/office/drawing/2014/main" id="{0BA480DA-4FAD-A152-A1CC-30F006B105D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A176B4A-E0B7-81C4-88D0-884480277A5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7372E126-687D-D65B-D72D-28C1EF05367E}"/>
                </a:ext>
              </a:extLst>
            </p:cNvPr>
            <p:cNvGrpSpPr/>
            <p:nvPr/>
          </p:nvGrpSpPr>
          <p:grpSpPr>
            <a:xfrm>
              <a:off x="7979896" y="3036500"/>
              <a:ext cx="116330" cy="116330"/>
              <a:chOff x="4879533" y="2968771"/>
              <a:chExt cx="198617" cy="198617"/>
            </a:xfrm>
          </p:grpSpPr>
          <p:cxnSp>
            <p:nvCxnSpPr>
              <p:cNvPr id="265" name="Straight Connector 264">
                <a:extLst>
                  <a:ext uri="{FF2B5EF4-FFF2-40B4-BE49-F238E27FC236}">
                    <a16:creationId xmlns:a16="http://schemas.microsoft.com/office/drawing/2014/main" id="{B7823024-347F-E12D-250D-4ED2F1F92F8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D2978DA-CEFC-6EDF-B9B8-40101A19F5A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1DE28682-7CAD-7206-5EC4-11D4D2E1D9B0}"/>
                </a:ext>
              </a:extLst>
            </p:cNvPr>
            <p:cNvGrpSpPr/>
            <p:nvPr/>
          </p:nvGrpSpPr>
          <p:grpSpPr>
            <a:xfrm>
              <a:off x="8021657" y="3036500"/>
              <a:ext cx="116330" cy="116330"/>
              <a:chOff x="4879533" y="2968771"/>
              <a:chExt cx="198617" cy="198617"/>
            </a:xfrm>
          </p:grpSpPr>
          <p:cxnSp>
            <p:nvCxnSpPr>
              <p:cNvPr id="268" name="Straight Connector 267">
                <a:extLst>
                  <a:ext uri="{FF2B5EF4-FFF2-40B4-BE49-F238E27FC236}">
                    <a16:creationId xmlns:a16="http://schemas.microsoft.com/office/drawing/2014/main" id="{2023EAE4-3E65-91D1-0746-8AF9CCB023C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D85A6E4-D1CF-1EDB-423B-54EC75D6996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D22F1877-FB4E-FBBE-FCEB-184CAE0DE7BB}"/>
                </a:ext>
              </a:extLst>
            </p:cNvPr>
            <p:cNvGrpSpPr/>
            <p:nvPr/>
          </p:nvGrpSpPr>
          <p:grpSpPr>
            <a:xfrm>
              <a:off x="8056565" y="3036500"/>
              <a:ext cx="116330" cy="116330"/>
              <a:chOff x="4879533" y="2968771"/>
              <a:chExt cx="198617" cy="198617"/>
            </a:xfrm>
          </p:grpSpPr>
          <p:cxnSp>
            <p:nvCxnSpPr>
              <p:cNvPr id="271" name="Straight Connector 270">
                <a:extLst>
                  <a:ext uri="{FF2B5EF4-FFF2-40B4-BE49-F238E27FC236}">
                    <a16:creationId xmlns:a16="http://schemas.microsoft.com/office/drawing/2014/main" id="{44B7B53E-0556-218D-66D9-B1A39EA5690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A8AF6FC0-BC92-71C3-9282-23869F0A2E5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C133F3FA-7DFA-2464-7850-DAB999A1F5B4}"/>
                </a:ext>
              </a:extLst>
            </p:cNvPr>
            <p:cNvGrpSpPr/>
            <p:nvPr/>
          </p:nvGrpSpPr>
          <p:grpSpPr>
            <a:xfrm>
              <a:off x="8212290" y="3078897"/>
              <a:ext cx="116330" cy="116330"/>
              <a:chOff x="4879533" y="2968771"/>
              <a:chExt cx="198617" cy="198617"/>
            </a:xfrm>
          </p:grpSpPr>
          <p:cxnSp>
            <p:nvCxnSpPr>
              <p:cNvPr id="274" name="Straight Connector 273">
                <a:extLst>
                  <a:ext uri="{FF2B5EF4-FFF2-40B4-BE49-F238E27FC236}">
                    <a16:creationId xmlns:a16="http://schemas.microsoft.com/office/drawing/2014/main" id="{D1E4FDC6-45C4-CAB4-48ED-7696B63143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56BDCBA-7ACA-E011-2358-4E4F5259D7D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6C3FFE45-2C9E-81CE-0A40-9431A2699B0C}"/>
                </a:ext>
              </a:extLst>
            </p:cNvPr>
            <p:cNvGrpSpPr/>
            <p:nvPr/>
          </p:nvGrpSpPr>
          <p:grpSpPr>
            <a:xfrm>
              <a:off x="8467043" y="3078897"/>
              <a:ext cx="116330" cy="116330"/>
              <a:chOff x="4879533" y="2968771"/>
              <a:chExt cx="198617" cy="198617"/>
            </a:xfrm>
          </p:grpSpPr>
          <p:cxnSp>
            <p:nvCxnSpPr>
              <p:cNvPr id="277" name="Straight Connector 276">
                <a:extLst>
                  <a:ext uri="{FF2B5EF4-FFF2-40B4-BE49-F238E27FC236}">
                    <a16:creationId xmlns:a16="http://schemas.microsoft.com/office/drawing/2014/main" id="{BB09E27E-C21B-8E83-9B7F-D2779CF25D2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C0A433A-F13B-40B2-FFCB-270E57CF2A3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8D6775EB-8A66-B3DD-C011-B0A90674FA0C}"/>
                </a:ext>
              </a:extLst>
            </p:cNvPr>
            <p:cNvGrpSpPr/>
            <p:nvPr/>
          </p:nvGrpSpPr>
          <p:grpSpPr>
            <a:xfrm>
              <a:off x="8494675" y="3078897"/>
              <a:ext cx="116330" cy="116330"/>
              <a:chOff x="4879533" y="2968771"/>
              <a:chExt cx="198617" cy="198617"/>
            </a:xfrm>
          </p:grpSpPr>
          <p:cxnSp>
            <p:nvCxnSpPr>
              <p:cNvPr id="280" name="Straight Connector 279">
                <a:extLst>
                  <a:ext uri="{FF2B5EF4-FFF2-40B4-BE49-F238E27FC236}">
                    <a16:creationId xmlns:a16="http://schemas.microsoft.com/office/drawing/2014/main" id="{9503DAF1-87CC-3C77-7080-70FCD573BDF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41E1A0A-5D59-A2FC-1B77-DB1DB2313D0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2A97E08B-3FA0-BF1D-05A4-CC78CA436201}"/>
                </a:ext>
              </a:extLst>
            </p:cNvPr>
            <p:cNvGrpSpPr/>
            <p:nvPr/>
          </p:nvGrpSpPr>
          <p:grpSpPr>
            <a:xfrm>
              <a:off x="8519252" y="3143883"/>
              <a:ext cx="116330" cy="116330"/>
              <a:chOff x="4879533" y="2968771"/>
              <a:chExt cx="198617" cy="198617"/>
            </a:xfrm>
          </p:grpSpPr>
          <p:cxnSp>
            <p:nvCxnSpPr>
              <p:cNvPr id="283" name="Straight Connector 282">
                <a:extLst>
                  <a:ext uri="{FF2B5EF4-FFF2-40B4-BE49-F238E27FC236}">
                    <a16:creationId xmlns:a16="http://schemas.microsoft.com/office/drawing/2014/main" id="{7A3F20D2-A959-3792-E22A-6E8CCAB050E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7183CD9-FF88-24B9-6CD5-AEB60AAF1EF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014FAABF-D9CD-01D2-3A6C-0C5EEC2E464D}"/>
                </a:ext>
              </a:extLst>
            </p:cNvPr>
            <p:cNvGrpSpPr/>
            <p:nvPr/>
          </p:nvGrpSpPr>
          <p:grpSpPr>
            <a:xfrm>
              <a:off x="8611005" y="3182496"/>
              <a:ext cx="116330" cy="116330"/>
              <a:chOff x="4879533" y="2968771"/>
              <a:chExt cx="198617" cy="198617"/>
            </a:xfrm>
          </p:grpSpPr>
          <p:cxnSp>
            <p:nvCxnSpPr>
              <p:cNvPr id="286" name="Straight Connector 285">
                <a:extLst>
                  <a:ext uri="{FF2B5EF4-FFF2-40B4-BE49-F238E27FC236}">
                    <a16:creationId xmlns:a16="http://schemas.microsoft.com/office/drawing/2014/main" id="{2F3DF2EA-D973-DD06-CF9E-DE5BC550CF0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2CECEBFB-B3D2-D51B-C062-37228D15E74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7011D8DF-78CC-FA48-9944-EEB480386AA8}"/>
                </a:ext>
              </a:extLst>
            </p:cNvPr>
            <p:cNvGrpSpPr/>
            <p:nvPr/>
          </p:nvGrpSpPr>
          <p:grpSpPr>
            <a:xfrm>
              <a:off x="8746613" y="3182496"/>
              <a:ext cx="116330" cy="116330"/>
              <a:chOff x="4879533" y="2968771"/>
              <a:chExt cx="198617" cy="198617"/>
            </a:xfrm>
          </p:grpSpPr>
          <p:cxnSp>
            <p:nvCxnSpPr>
              <p:cNvPr id="289" name="Straight Connector 288">
                <a:extLst>
                  <a:ext uri="{FF2B5EF4-FFF2-40B4-BE49-F238E27FC236}">
                    <a16:creationId xmlns:a16="http://schemas.microsoft.com/office/drawing/2014/main" id="{249E86F0-004B-C0E5-3A12-41992B75B29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0D0E179C-A3B8-F7A6-19F0-BB5BCEE16D5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20F7607E-A95C-49B5-2AB2-A02E5CA48233}"/>
                </a:ext>
              </a:extLst>
            </p:cNvPr>
            <p:cNvGrpSpPr/>
            <p:nvPr/>
          </p:nvGrpSpPr>
          <p:grpSpPr>
            <a:xfrm>
              <a:off x="8926696" y="3226359"/>
              <a:ext cx="116330" cy="116330"/>
              <a:chOff x="4879533" y="2968771"/>
              <a:chExt cx="198617" cy="198617"/>
            </a:xfrm>
          </p:grpSpPr>
          <p:cxnSp>
            <p:nvCxnSpPr>
              <p:cNvPr id="292" name="Straight Connector 291">
                <a:extLst>
                  <a:ext uri="{FF2B5EF4-FFF2-40B4-BE49-F238E27FC236}">
                    <a16:creationId xmlns:a16="http://schemas.microsoft.com/office/drawing/2014/main" id="{39395726-E291-A284-45EF-3148AA8B5A1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DE48542-D39C-ABA8-0DC5-BB4175FA07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ECB007DD-E602-9078-9E3B-25BB3765DDB1}"/>
                </a:ext>
              </a:extLst>
            </p:cNvPr>
            <p:cNvGrpSpPr/>
            <p:nvPr/>
          </p:nvGrpSpPr>
          <p:grpSpPr>
            <a:xfrm>
              <a:off x="9031565" y="3226359"/>
              <a:ext cx="116330" cy="116330"/>
              <a:chOff x="4879533" y="2968771"/>
              <a:chExt cx="198617" cy="198617"/>
            </a:xfrm>
          </p:grpSpPr>
          <p:cxnSp>
            <p:nvCxnSpPr>
              <p:cNvPr id="295" name="Straight Connector 294">
                <a:extLst>
                  <a:ext uri="{FF2B5EF4-FFF2-40B4-BE49-F238E27FC236}">
                    <a16:creationId xmlns:a16="http://schemas.microsoft.com/office/drawing/2014/main" id="{E14D0184-0222-CC3C-9550-8C911C7BE48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503B27D-35CB-4AC8-06C5-0AB2E29042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7B6153EB-E8B7-2E5A-5545-055DE7C09B90}"/>
                </a:ext>
              </a:extLst>
            </p:cNvPr>
            <p:cNvGrpSpPr/>
            <p:nvPr/>
          </p:nvGrpSpPr>
          <p:grpSpPr>
            <a:xfrm>
              <a:off x="9047154" y="3226359"/>
              <a:ext cx="116330" cy="116330"/>
              <a:chOff x="4879533" y="2968771"/>
              <a:chExt cx="198617" cy="198617"/>
            </a:xfrm>
          </p:grpSpPr>
          <p:cxnSp>
            <p:nvCxnSpPr>
              <p:cNvPr id="298" name="Straight Connector 297">
                <a:extLst>
                  <a:ext uri="{FF2B5EF4-FFF2-40B4-BE49-F238E27FC236}">
                    <a16:creationId xmlns:a16="http://schemas.microsoft.com/office/drawing/2014/main" id="{61B74B22-DE54-2DCF-2341-BD28D8E9B8A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3B003A7-3C6B-56C2-6709-FCDB3B1D454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D7C733CF-70AA-211E-E243-EEAFB0B3DCF3}"/>
                </a:ext>
              </a:extLst>
            </p:cNvPr>
            <p:cNvGrpSpPr/>
            <p:nvPr/>
          </p:nvGrpSpPr>
          <p:grpSpPr>
            <a:xfrm>
              <a:off x="9048615" y="3292424"/>
              <a:ext cx="116330" cy="116330"/>
              <a:chOff x="4879533" y="2968771"/>
              <a:chExt cx="198617" cy="198617"/>
            </a:xfrm>
          </p:grpSpPr>
          <p:cxnSp>
            <p:nvCxnSpPr>
              <p:cNvPr id="301" name="Straight Connector 300">
                <a:extLst>
                  <a:ext uri="{FF2B5EF4-FFF2-40B4-BE49-F238E27FC236}">
                    <a16:creationId xmlns:a16="http://schemas.microsoft.com/office/drawing/2014/main" id="{560CCDE4-0C60-E2F9-633E-16D57FBD775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2A31AC9-D720-1930-C60D-A027301ABB4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EC93CF5D-96B8-65AF-1123-C0CF3C9F8CEC}"/>
                </a:ext>
              </a:extLst>
            </p:cNvPr>
            <p:cNvGrpSpPr/>
            <p:nvPr/>
          </p:nvGrpSpPr>
          <p:grpSpPr>
            <a:xfrm>
              <a:off x="9068901" y="3292424"/>
              <a:ext cx="116330" cy="116330"/>
              <a:chOff x="4879533" y="2968771"/>
              <a:chExt cx="198617" cy="198617"/>
            </a:xfrm>
          </p:grpSpPr>
          <p:cxnSp>
            <p:nvCxnSpPr>
              <p:cNvPr id="304" name="Straight Connector 303">
                <a:extLst>
                  <a:ext uri="{FF2B5EF4-FFF2-40B4-BE49-F238E27FC236}">
                    <a16:creationId xmlns:a16="http://schemas.microsoft.com/office/drawing/2014/main" id="{3B174728-BB2F-EA5A-0AFC-FE945CEE279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91D6021-5821-A365-3FC4-A17C142E376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81C4BA4C-AF2D-2BBE-F4BB-2ECB4AC921CE}"/>
                </a:ext>
              </a:extLst>
            </p:cNvPr>
            <p:cNvGrpSpPr/>
            <p:nvPr/>
          </p:nvGrpSpPr>
          <p:grpSpPr>
            <a:xfrm>
              <a:off x="9114574" y="3292424"/>
              <a:ext cx="116330" cy="116330"/>
              <a:chOff x="4879533" y="2968771"/>
              <a:chExt cx="198617" cy="198617"/>
            </a:xfrm>
          </p:grpSpPr>
          <p:cxnSp>
            <p:nvCxnSpPr>
              <p:cNvPr id="307" name="Straight Connector 306">
                <a:extLst>
                  <a:ext uri="{FF2B5EF4-FFF2-40B4-BE49-F238E27FC236}">
                    <a16:creationId xmlns:a16="http://schemas.microsoft.com/office/drawing/2014/main" id="{BD37CB69-9D16-0CAD-78FC-419CF499F5C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81B541E-DDBA-0C08-94E9-3C67D7C5A60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1CA32B18-9D05-9727-9855-EFCDF27A21FC}"/>
                </a:ext>
              </a:extLst>
            </p:cNvPr>
            <p:cNvGrpSpPr/>
            <p:nvPr/>
          </p:nvGrpSpPr>
          <p:grpSpPr>
            <a:xfrm>
              <a:off x="9556664" y="3481888"/>
              <a:ext cx="116330" cy="116330"/>
              <a:chOff x="4879533" y="2968771"/>
              <a:chExt cx="198617" cy="198617"/>
            </a:xfrm>
          </p:grpSpPr>
          <p:cxnSp>
            <p:nvCxnSpPr>
              <p:cNvPr id="310" name="Straight Connector 309">
                <a:extLst>
                  <a:ext uri="{FF2B5EF4-FFF2-40B4-BE49-F238E27FC236}">
                    <a16:creationId xmlns:a16="http://schemas.microsoft.com/office/drawing/2014/main" id="{4408ADF5-6C12-CB9D-608F-702A0C9981B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59127C1-6FAE-74D6-B458-86D1F45B3C1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E78EAC6C-57EC-40EC-46E7-97C1BE3E7C71}"/>
                </a:ext>
              </a:extLst>
            </p:cNvPr>
            <p:cNvGrpSpPr/>
            <p:nvPr/>
          </p:nvGrpSpPr>
          <p:grpSpPr>
            <a:xfrm>
              <a:off x="9584041" y="3481888"/>
              <a:ext cx="116330" cy="116330"/>
              <a:chOff x="4879533" y="2968771"/>
              <a:chExt cx="198617" cy="198617"/>
            </a:xfrm>
          </p:grpSpPr>
          <p:cxnSp>
            <p:nvCxnSpPr>
              <p:cNvPr id="313" name="Straight Connector 312">
                <a:extLst>
                  <a:ext uri="{FF2B5EF4-FFF2-40B4-BE49-F238E27FC236}">
                    <a16:creationId xmlns:a16="http://schemas.microsoft.com/office/drawing/2014/main" id="{ED5ADB52-8F5C-14A4-14D4-F03F8C99998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220CB54-91B8-0E20-78EA-1E107AFC21E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90DCC393-01FE-7D35-79E7-A88E4C6DE1C1}"/>
                </a:ext>
              </a:extLst>
            </p:cNvPr>
            <p:cNvGrpSpPr/>
            <p:nvPr/>
          </p:nvGrpSpPr>
          <p:grpSpPr>
            <a:xfrm>
              <a:off x="9614829" y="3481888"/>
              <a:ext cx="116330" cy="116330"/>
              <a:chOff x="4879533" y="2968771"/>
              <a:chExt cx="198617" cy="198617"/>
            </a:xfrm>
          </p:grpSpPr>
          <p:cxnSp>
            <p:nvCxnSpPr>
              <p:cNvPr id="316" name="Straight Connector 315">
                <a:extLst>
                  <a:ext uri="{FF2B5EF4-FFF2-40B4-BE49-F238E27FC236}">
                    <a16:creationId xmlns:a16="http://schemas.microsoft.com/office/drawing/2014/main" id="{6D9A9CEC-14B3-B6E6-8C11-95174299C37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EF9A586-46EE-FF24-F8E4-8A26ACA2594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39EF6CEC-794A-F6E7-1757-1E075335474A}"/>
                </a:ext>
              </a:extLst>
            </p:cNvPr>
            <p:cNvGrpSpPr/>
            <p:nvPr/>
          </p:nvGrpSpPr>
          <p:grpSpPr>
            <a:xfrm>
              <a:off x="9646222" y="3481888"/>
              <a:ext cx="116330" cy="116330"/>
              <a:chOff x="4879533" y="2968771"/>
              <a:chExt cx="198617" cy="198617"/>
            </a:xfrm>
          </p:grpSpPr>
          <p:cxnSp>
            <p:nvCxnSpPr>
              <p:cNvPr id="319" name="Straight Connector 318">
                <a:extLst>
                  <a:ext uri="{FF2B5EF4-FFF2-40B4-BE49-F238E27FC236}">
                    <a16:creationId xmlns:a16="http://schemas.microsoft.com/office/drawing/2014/main" id="{4D5E36C9-AD40-CE68-6E49-FD246A1D252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650B81-E16A-D840-426B-48FBA19ACCB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6A3FEE56-EBA3-DA06-0D39-B9C99C4B9D71}"/>
                </a:ext>
              </a:extLst>
            </p:cNvPr>
            <p:cNvGrpSpPr/>
            <p:nvPr/>
          </p:nvGrpSpPr>
          <p:grpSpPr>
            <a:xfrm>
              <a:off x="9743152" y="3481888"/>
              <a:ext cx="116330" cy="116330"/>
              <a:chOff x="4879533" y="2968771"/>
              <a:chExt cx="198617" cy="198617"/>
            </a:xfrm>
          </p:grpSpPr>
          <p:cxnSp>
            <p:nvCxnSpPr>
              <p:cNvPr id="322" name="Straight Connector 321">
                <a:extLst>
                  <a:ext uri="{FF2B5EF4-FFF2-40B4-BE49-F238E27FC236}">
                    <a16:creationId xmlns:a16="http://schemas.microsoft.com/office/drawing/2014/main" id="{708B26F6-093D-32B7-DB2F-61D9FAAFA37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E25973-D398-AC18-B642-9AA2392C16B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25" name="Freeform: Shape 324">
            <a:extLst>
              <a:ext uri="{FF2B5EF4-FFF2-40B4-BE49-F238E27FC236}">
                <a16:creationId xmlns:a16="http://schemas.microsoft.com/office/drawing/2014/main" id="{E9B4EF2F-0BEF-5DBE-8364-040FB965930F}"/>
              </a:ext>
            </a:extLst>
          </p:cNvPr>
          <p:cNvSpPr/>
          <p:nvPr/>
        </p:nvSpPr>
        <p:spPr bwMode="auto">
          <a:xfrm>
            <a:off x="1518271" y="1947020"/>
            <a:ext cx="7221766" cy="1516798"/>
          </a:xfrm>
          <a:custGeom>
            <a:avLst/>
            <a:gdLst>
              <a:gd name="connsiteX0" fmla="*/ 7596187 w 7596187"/>
              <a:gd name="connsiteY0" fmla="*/ 1595438 h 1595438"/>
              <a:gd name="connsiteX1" fmla="*/ 6862762 w 7596187"/>
              <a:gd name="connsiteY1" fmla="*/ 1595438 h 1595438"/>
              <a:gd name="connsiteX2" fmla="*/ 6862762 w 7596187"/>
              <a:gd name="connsiteY2" fmla="*/ 1462088 h 1595438"/>
              <a:gd name="connsiteX3" fmla="*/ 6510337 w 7596187"/>
              <a:gd name="connsiteY3" fmla="*/ 1462088 h 1595438"/>
              <a:gd name="connsiteX4" fmla="*/ 6510337 w 7596187"/>
              <a:gd name="connsiteY4" fmla="*/ 1362075 h 1595438"/>
              <a:gd name="connsiteX5" fmla="*/ 6491287 w 7596187"/>
              <a:gd name="connsiteY5" fmla="*/ 1362075 h 1595438"/>
              <a:gd name="connsiteX6" fmla="*/ 6491287 w 7596187"/>
              <a:gd name="connsiteY6" fmla="*/ 1295400 h 1595438"/>
              <a:gd name="connsiteX7" fmla="*/ 6481762 w 7596187"/>
              <a:gd name="connsiteY7" fmla="*/ 1295400 h 1595438"/>
              <a:gd name="connsiteX8" fmla="*/ 6481762 w 7596187"/>
              <a:gd name="connsiteY8" fmla="*/ 1262063 h 1595438"/>
              <a:gd name="connsiteX9" fmla="*/ 6457950 w 7596187"/>
              <a:gd name="connsiteY9" fmla="*/ 1262063 h 1595438"/>
              <a:gd name="connsiteX10" fmla="*/ 6457950 w 7596187"/>
              <a:gd name="connsiteY10" fmla="*/ 1228725 h 1595438"/>
              <a:gd name="connsiteX11" fmla="*/ 5867400 w 7596187"/>
              <a:gd name="connsiteY11" fmla="*/ 1228725 h 1595438"/>
              <a:gd name="connsiteX12" fmla="*/ 5867400 w 7596187"/>
              <a:gd name="connsiteY12" fmla="*/ 1200150 h 1595438"/>
              <a:gd name="connsiteX13" fmla="*/ 5381625 w 7596187"/>
              <a:gd name="connsiteY13" fmla="*/ 1200150 h 1595438"/>
              <a:gd name="connsiteX14" fmla="*/ 5381625 w 7596187"/>
              <a:gd name="connsiteY14" fmla="*/ 1157288 h 1595438"/>
              <a:gd name="connsiteX15" fmla="*/ 5229225 w 7596187"/>
              <a:gd name="connsiteY15" fmla="*/ 1157288 h 1595438"/>
              <a:gd name="connsiteX16" fmla="*/ 5229225 w 7596187"/>
              <a:gd name="connsiteY16" fmla="*/ 1138238 h 1595438"/>
              <a:gd name="connsiteX17" fmla="*/ 4833937 w 7596187"/>
              <a:gd name="connsiteY17" fmla="*/ 1138238 h 1595438"/>
              <a:gd name="connsiteX18" fmla="*/ 4833937 w 7596187"/>
              <a:gd name="connsiteY18" fmla="*/ 1114425 h 1595438"/>
              <a:gd name="connsiteX19" fmla="*/ 4795837 w 7596187"/>
              <a:gd name="connsiteY19" fmla="*/ 1114425 h 1595438"/>
              <a:gd name="connsiteX20" fmla="*/ 4795837 w 7596187"/>
              <a:gd name="connsiteY20" fmla="*/ 1095375 h 1595438"/>
              <a:gd name="connsiteX21" fmla="*/ 4776787 w 7596187"/>
              <a:gd name="connsiteY21" fmla="*/ 1095375 h 1595438"/>
              <a:gd name="connsiteX22" fmla="*/ 4776787 w 7596187"/>
              <a:gd name="connsiteY22" fmla="*/ 1081088 h 1595438"/>
              <a:gd name="connsiteX23" fmla="*/ 4410075 w 7596187"/>
              <a:gd name="connsiteY23" fmla="*/ 1081088 h 1595438"/>
              <a:gd name="connsiteX24" fmla="*/ 4410075 w 7596187"/>
              <a:gd name="connsiteY24" fmla="*/ 1062038 h 1595438"/>
              <a:gd name="connsiteX25" fmla="*/ 4367212 w 7596187"/>
              <a:gd name="connsiteY25" fmla="*/ 1062038 h 1595438"/>
              <a:gd name="connsiteX26" fmla="*/ 4367212 w 7596187"/>
              <a:gd name="connsiteY26" fmla="*/ 1052513 h 1595438"/>
              <a:gd name="connsiteX27" fmla="*/ 4010025 w 7596187"/>
              <a:gd name="connsiteY27" fmla="*/ 1052513 h 1595438"/>
              <a:gd name="connsiteX28" fmla="*/ 4010025 w 7596187"/>
              <a:gd name="connsiteY28" fmla="*/ 1028700 h 1595438"/>
              <a:gd name="connsiteX29" fmla="*/ 3900487 w 7596187"/>
              <a:gd name="connsiteY29" fmla="*/ 1028700 h 1595438"/>
              <a:gd name="connsiteX30" fmla="*/ 3900487 w 7596187"/>
              <a:gd name="connsiteY30" fmla="*/ 1014413 h 1595438"/>
              <a:gd name="connsiteX31" fmla="*/ 3729037 w 7596187"/>
              <a:gd name="connsiteY31" fmla="*/ 1014413 h 1595438"/>
              <a:gd name="connsiteX32" fmla="*/ 3729037 w 7596187"/>
              <a:gd name="connsiteY32" fmla="*/ 1000125 h 1595438"/>
              <a:gd name="connsiteX33" fmla="*/ 3595687 w 7596187"/>
              <a:gd name="connsiteY33" fmla="*/ 1000125 h 1595438"/>
              <a:gd name="connsiteX34" fmla="*/ 3595687 w 7596187"/>
              <a:gd name="connsiteY34" fmla="*/ 990600 h 1595438"/>
              <a:gd name="connsiteX35" fmla="*/ 3586162 w 7596187"/>
              <a:gd name="connsiteY35" fmla="*/ 990600 h 1595438"/>
              <a:gd name="connsiteX36" fmla="*/ 3586162 w 7596187"/>
              <a:gd name="connsiteY36" fmla="*/ 976313 h 1595438"/>
              <a:gd name="connsiteX37" fmla="*/ 3519487 w 7596187"/>
              <a:gd name="connsiteY37" fmla="*/ 976313 h 1595438"/>
              <a:gd name="connsiteX38" fmla="*/ 3524250 w 7596187"/>
              <a:gd name="connsiteY38" fmla="*/ 971550 h 1595438"/>
              <a:gd name="connsiteX39" fmla="*/ 3514725 w 7596187"/>
              <a:gd name="connsiteY39" fmla="*/ 971550 h 1595438"/>
              <a:gd name="connsiteX40" fmla="*/ 3514725 w 7596187"/>
              <a:gd name="connsiteY40" fmla="*/ 952500 h 1595438"/>
              <a:gd name="connsiteX41" fmla="*/ 3467100 w 7596187"/>
              <a:gd name="connsiteY41" fmla="*/ 952500 h 1595438"/>
              <a:gd name="connsiteX42" fmla="*/ 3486150 w 7596187"/>
              <a:gd name="connsiteY42" fmla="*/ 933450 h 1595438"/>
              <a:gd name="connsiteX43" fmla="*/ 3419475 w 7596187"/>
              <a:gd name="connsiteY43" fmla="*/ 933450 h 1595438"/>
              <a:gd name="connsiteX44" fmla="*/ 3419475 w 7596187"/>
              <a:gd name="connsiteY44" fmla="*/ 919163 h 1595438"/>
              <a:gd name="connsiteX45" fmla="*/ 3395662 w 7596187"/>
              <a:gd name="connsiteY45" fmla="*/ 919163 h 1595438"/>
              <a:gd name="connsiteX46" fmla="*/ 3395662 w 7596187"/>
              <a:gd name="connsiteY46" fmla="*/ 909638 h 1595438"/>
              <a:gd name="connsiteX47" fmla="*/ 3367087 w 7596187"/>
              <a:gd name="connsiteY47" fmla="*/ 909638 h 1595438"/>
              <a:gd name="connsiteX48" fmla="*/ 3367087 w 7596187"/>
              <a:gd name="connsiteY48" fmla="*/ 890588 h 1595438"/>
              <a:gd name="connsiteX49" fmla="*/ 3271837 w 7596187"/>
              <a:gd name="connsiteY49" fmla="*/ 890588 h 1595438"/>
              <a:gd name="connsiteX50" fmla="*/ 3271837 w 7596187"/>
              <a:gd name="connsiteY50" fmla="*/ 852488 h 1595438"/>
              <a:gd name="connsiteX51" fmla="*/ 3243262 w 7596187"/>
              <a:gd name="connsiteY51" fmla="*/ 852488 h 1595438"/>
              <a:gd name="connsiteX52" fmla="*/ 3243262 w 7596187"/>
              <a:gd name="connsiteY52" fmla="*/ 809625 h 1595438"/>
              <a:gd name="connsiteX53" fmla="*/ 3076575 w 7596187"/>
              <a:gd name="connsiteY53" fmla="*/ 809625 h 1595438"/>
              <a:gd name="connsiteX54" fmla="*/ 3076575 w 7596187"/>
              <a:gd name="connsiteY54" fmla="*/ 800100 h 1595438"/>
              <a:gd name="connsiteX55" fmla="*/ 2957512 w 7596187"/>
              <a:gd name="connsiteY55" fmla="*/ 800100 h 1595438"/>
              <a:gd name="connsiteX56" fmla="*/ 2957512 w 7596187"/>
              <a:gd name="connsiteY56" fmla="*/ 785813 h 1595438"/>
              <a:gd name="connsiteX57" fmla="*/ 2862262 w 7596187"/>
              <a:gd name="connsiteY57" fmla="*/ 785813 h 1595438"/>
              <a:gd name="connsiteX58" fmla="*/ 2862262 w 7596187"/>
              <a:gd name="connsiteY58" fmla="*/ 771525 h 1595438"/>
              <a:gd name="connsiteX59" fmla="*/ 2843212 w 7596187"/>
              <a:gd name="connsiteY59" fmla="*/ 771525 h 1595438"/>
              <a:gd name="connsiteX60" fmla="*/ 2843212 w 7596187"/>
              <a:gd name="connsiteY60" fmla="*/ 728663 h 1595438"/>
              <a:gd name="connsiteX61" fmla="*/ 2786062 w 7596187"/>
              <a:gd name="connsiteY61" fmla="*/ 728663 h 1595438"/>
              <a:gd name="connsiteX62" fmla="*/ 2786062 w 7596187"/>
              <a:gd name="connsiteY62" fmla="*/ 719138 h 1595438"/>
              <a:gd name="connsiteX63" fmla="*/ 2690812 w 7596187"/>
              <a:gd name="connsiteY63" fmla="*/ 719138 h 1595438"/>
              <a:gd name="connsiteX64" fmla="*/ 2690812 w 7596187"/>
              <a:gd name="connsiteY64" fmla="*/ 690563 h 1595438"/>
              <a:gd name="connsiteX65" fmla="*/ 2647950 w 7596187"/>
              <a:gd name="connsiteY65" fmla="*/ 690563 h 1595438"/>
              <a:gd name="connsiteX66" fmla="*/ 2647950 w 7596187"/>
              <a:gd name="connsiteY66" fmla="*/ 671513 h 1595438"/>
              <a:gd name="connsiteX67" fmla="*/ 2614612 w 7596187"/>
              <a:gd name="connsiteY67" fmla="*/ 671513 h 1595438"/>
              <a:gd name="connsiteX68" fmla="*/ 2614612 w 7596187"/>
              <a:gd name="connsiteY68" fmla="*/ 661988 h 1595438"/>
              <a:gd name="connsiteX69" fmla="*/ 2552700 w 7596187"/>
              <a:gd name="connsiteY69" fmla="*/ 661988 h 1595438"/>
              <a:gd name="connsiteX70" fmla="*/ 2557462 w 7596187"/>
              <a:gd name="connsiteY70" fmla="*/ 657226 h 1595438"/>
              <a:gd name="connsiteX71" fmla="*/ 2486025 w 7596187"/>
              <a:gd name="connsiteY71" fmla="*/ 657226 h 1595438"/>
              <a:gd name="connsiteX72" fmla="*/ 2486025 w 7596187"/>
              <a:gd name="connsiteY72" fmla="*/ 642938 h 1595438"/>
              <a:gd name="connsiteX73" fmla="*/ 2466975 w 7596187"/>
              <a:gd name="connsiteY73" fmla="*/ 642938 h 1595438"/>
              <a:gd name="connsiteX74" fmla="*/ 2466975 w 7596187"/>
              <a:gd name="connsiteY74" fmla="*/ 633413 h 1595438"/>
              <a:gd name="connsiteX75" fmla="*/ 2366962 w 7596187"/>
              <a:gd name="connsiteY75" fmla="*/ 633413 h 1595438"/>
              <a:gd name="connsiteX76" fmla="*/ 2366962 w 7596187"/>
              <a:gd name="connsiteY76" fmla="*/ 619125 h 1595438"/>
              <a:gd name="connsiteX77" fmla="*/ 2205037 w 7596187"/>
              <a:gd name="connsiteY77" fmla="*/ 619125 h 1595438"/>
              <a:gd name="connsiteX78" fmla="*/ 2205037 w 7596187"/>
              <a:gd name="connsiteY78" fmla="*/ 600075 h 1595438"/>
              <a:gd name="connsiteX79" fmla="*/ 2181225 w 7596187"/>
              <a:gd name="connsiteY79" fmla="*/ 600075 h 1595438"/>
              <a:gd name="connsiteX80" fmla="*/ 2181225 w 7596187"/>
              <a:gd name="connsiteY80" fmla="*/ 581025 h 1595438"/>
              <a:gd name="connsiteX81" fmla="*/ 2162175 w 7596187"/>
              <a:gd name="connsiteY81" fmla="*/ 581025 h 1595438"/>
              <a:gd name="connsiteX82" fmla="*/ 2162175 w 7596187"/>
              <a:gd name="connsiteY82" fmla="*/ 552450 h 1595438"/>
              <a:gd name="connsiteX83" fmla="*/ 2143125 w 7596187"/>
              <a:gd name="connsiteY83" fmla="*/ 552450 h 1595438"/>
              <a:gd name="connsiteX84" fmla="*/ 2143125 w 7596187"/>
              <a:gd name="connsiteY84" fmla="*/ 528638 h 1595438"/>
              <a:gd name="connsiteX85" fmla="*/ 2066925 w 7596187"/>
              <a:gd name="connsiteY85" fmla="*/ 528638 h 1595438"/>
              <a:gd name="connsiteX86" fmla="*/ 2057400 w 7596187"/>
              <a:gd name="connsiteY86" fmla="*/ 519113 h 1595438"/>
              <a:gd name="connsiteX87" fmla="*/ 1943100 w 7596187"/>
              <a:gd name="connsiteY87" fmla="*/ 519113 h 1595438"/>
              <a:gd name="connsiteX88" fmla="*/ 1943100 w 7596187"/>
              <a:gd name="connsiteY88" fmla="*/ 504825 h 1595438"/>
              <a:gd name="connsiteX89" fmla="*/ 1924050 w 7596187"/>
              <a:gd name="connsiteY89" fmla="*/ 504825 h 1595438"/>
              <a:gd name="connsiteX90" fmla="*/ 1924050 w 7596187"/>
              <a:gd name="connsiteY90" fmla="*/ 481013 h 1595438"/>
              <a:gd name="connsiteX91" fmla="*/ 1709737 w 7596187"/>
              <a:gd name="connsiteY91" fmla="*/ 481013 h 1595438"/>
              <a:gd name="connsiteX92" fmla="*/ 1709737 w 7596187"/>
              <a:gd name="connsiteY92" fmla="*/ 466725 h 1595438"/>
              <a:gd name="connsiteX93" fmla="*/ 1624012 w 7596187"/>
              <a:gd name="connsiteY93" fmla="*/ 466725 h 1595438"/>
              <a:gd name="connsiteX94" fmla="*/ 1624012 w 7596187"/>
              <a:gd name="connsiteY94" fmla="*/ 438150 h 1595438"/>
              <a:gd name="connsiteX95" fmla="*/ 1595437 w 7596187"/>
              <a:gd name="connsiteY95" fmla="*/ 438150 h 1595438"/>
              <a:gd name="connsiteX96" fmla="*/ 1595437 w 7596187"/>
              <a:gd name="connsiteY96" fmla="*/ 414338 h 1595438"/>
              <a:gd name="connsiteX97" fmla="*/ 1514475 w 7596187"/>
              <a:gd name="connsiteY97" fmla="*/ 414338 h 1595438"/>
              <a:gd name="connsiteX98" fmla="*/ 1500187 w 7596187"/>
              <a:gd name="connsiteY98" fmla="*/ 400050 h 1595438"/>
              <a:gd name="connsiteX99" fmla="*/ 1414462 w 7596187"/>
              <a:gd name="connsiteY99" fmla="*/ 400050 h 1595438"/>
              <a:gd name="connsiteX100" fmla="*/ 1414462 w 7596187"/>
              <a:gd name="connsiteY100" fmla="*/ 385763 h 1595438"/>
              <a:gd name="connsiteX101" fmla="*/ 1357312 w 7596187"/>
              <a:gd name="connsiteY101" fmla="*/ 385763 h 1595438"/>
              <a:gd name="connsiteX102" fmla="*/ 1357312 w 7596187"/>
              <a:gd name="connsiteY102" fmla="*/ 366713 h 1595438"/>
              <a:gd name="connsiteX103" fmla="*/ 1181100 w 7596187"/>
              <a:gd name="connsiteY103" fmla="*/ 366713 h 1595438"/>
              <a:gd name="connsiteX104" fmla="*/ 1181100 w 7596187"/>
              <a:gd name="connsiteY104" fmla="*/ 352425 h 1595438"/>
              <a:gd name="connsiteX105" fmla="*/ 1152525 w 7596187"/>
              <a:gd name="connsiteY105" fmla="*/ 352425 h 1595438"/>
              <a:gd name="connsiteX106" fmla="*/ 1152525 w 7596187"/>
              <a:gd name="connsiteY106" fmla="*/ 338138 h 1595438"/>
              <a:gd name="connsiteX107" fmla="*/ 1052512 w 7596187"/>
              <a:gd name="connsiteY107" fmla="*/ 338138 h 1595438"/>
              <a:gd name="connsiteX108" fmla="*/ 1052512 w 7596187"/>
              <a:gd name="connsiteY108" fmla="*/ 319088 h 1595438"/>
              <a:gd name="connsiteX109" fmla="*/ 1038225 w 7596187"/>
              <a:gd name="connsiteY109" fmla="*/ 319088 h 1595438"/>
              <a:gd name="connsiteX110" fmla="*/ 1038225 w 7596187"/>
              <a:gd name="connsiteY110" fmla="*/ 309563 h 1595438"/>
              <a:gd name="connsiteX111" fmla="*/ 981075 w 7596187"/>
              <a:gd name="connsiteY111" fmla="*/ 309563 h 1595438"/>
              <a:gd name="connsiteX112" fmla="*/ 981075 w 7596187"/>
              <a:gd name="connsiteY112" fmla="*/ 295275 h 1595438"/>
              <a:gd name="connsiteX113" fmla="*/ 928687 w 7596187"/>
              <a:gd name="connsiteY113" fmla="*/ 295275 h 1595438"/>
              <a:gd name="connsiteX114" fmla="*/ 933450 w 7596187"/>
              <a:gd name="connsiteY114" fmla="*/ 290512 h 1595438"/>
              <a:gd name="connsiteX115" fmla="*/ 847725 w 7596187"/>
              <a:gd name="connsiteY115" fmla="*/ 290512 h 1595438"/>
              <a:gd name="connsiteX116" fmla="*/ 847725 w 7596187"/>
              <a:gd name="connsiteY116" fmla="*/ 271463 h 1595438"/>
              <a:gd name="connsiteX117" fmla="*/ 785812 w 7596187"/>
              <a:gd name="connsiteY117" fmla="*/ 271463 h 1595438"/>
              <a:gd name="connsiteX118" fmla="*/ 785812 w 7596187"/>
              <a:gd name="connsiteY118" fmla="*/ 242888 h 1595438"/>
              <a:gd name="connsiteX119" fmla="*/ 771525 w 7596187"/>
              <a:gd name="connsiteY119" fmla="*/ 242888 h 1595438"/>
              <a:gd name="connsiteX120" fmla="*/ 757237 w 7596187"/>
              <a:gd name="connsiteY120" fmla="*/ 228600 h 1595438"/>
              <a:gd name="connsiteX121" fmla="*/ 642937 w 7596187"/>
              <a:gd name="connsiteY121" fmla="*/ 228600 h 1595438"/>
              <a:gd name="connsiteX122" fmla="*/ 642937 w 7596187"/>
              <a:gd name="connsiteY122" fmla="*/ 204788 h 1595438"/>
              <a:gd name="connsiteX123" fmla="*/ 604837 w 7596187"/>
              <a:gd name="connsiteY123" fmla="*/ 204788 h 1595438"/>
              <a:gd name="connsiteX124" fmla="*/ 604837 w 7596187"/>
              <a:gd name="connsiteY124" fmla="*/ 166688 h 1595438"/>
              <a:gd name="connsiteX125" fmla="*/ 528637 w 7596187"/>
              <a:gd name="connsiteY125" fmla="*/ 166688 h 1595438"/>
              <a:gd name="connsiteX126" fmla="*/ 528637 w 7596187"/>
              <a:gd name="connsiteY126" fmla="*/ 133350 h 1595438"/>
              <a:gd name="connsiteX127" fmla="*/ 466725 w 7596187"/>
              <a:gd name="connsiteY127" fmla="*/ 133350 h 1595438"/>
              <a:gd name="connsiteX128" fmla="*/ 466725 w 7596187"/>
              <a:gd name="connsiteY128" fmla="*/ 114300 h 1595438"/>
              <a:gd name="connsiteX129" fmla="*/ 452437 w 7596187"/>
              <a:gd name="connsiteY129" fmla="*/ 114300 h 1595438"/>
              <a:gd name="connsiteX130" fmla="*/ 423862 w 7596187"/>
              <a:gd name="connsiteY130" fmla="*/ 114300 h 1595438"/>
              <a:gd name="connsiteX131" fmla="*/ 423862 w 7596187"/>
              <a:gd name="connsiteY131" fmla="*/ 90488 h 1595438"/>
              <a:gd name="connsiteX132" fmla="*/ 304800 w 7596187"/>
              <a:gd name="connsiteY132" fmla="*/ 90488 h 1595438"/>
              <a:gd name="connsiteX133" fmla="*/ 304800 w 7596187"/>
              <a:gd name="connsiteY133" fmla="*/ 90488 h 1595438"/>
              <a:gd name="connsiteX134" fmla="*/ 266700 w 7596187"/>
              <a:gd name="connsiteY134" fmla="*/ 90488 h 1595438"/>
              <a:gd name="connsiteX135" fmla="*/ 266700 w 7596187"/>
              <a:gd name="connsiteY135" fmla="*/ 66675 h 1595438"/>
              <a:gd name="connsiteX136" fmla="*/ 238125 w 7596187"/>
              <a:gd name="connsiteY136" fmla="*/ 66675 h 1595438"/>
              <a:gd name="connsiteX137" fmla="*/ 238125 w 7596187"/>
              <a:gd name="connsiteY137" fmla="*/ 33338 h 1595438"/>
              <a:gd name="connsiteX138" fmla="*/ 180975 w 7596187"/>
              <a:gd name="connsiteY138" fmla="*/ 33338 h 1595438"/>
              <a:gd name="connsiteX139" fmla="*/ 180975 w 7596187"/>
              <a:gd name="connsiteY139" fmla="*/ 14288 h 1595438"/>
              <a:gd name="connsiteX140" fmla="*/ 80962 w 7596187"/>
              <a:gd name="connsiteY140" fmla="*/ 14288 h 1595438"/>
              <a:gd name="connsiteX141" fmla="*/ 80962 w 7596187"/>
              <a:gd name="connsiteY141" fmla="*/ 0 h 1595438"/>
              <a:gd name="connsiteX142" fmla="*/ 0 w 7596187"/>
              <a:gd name="connsiteY142" fmla="*/ 0 h 159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596187" h="1595438">
                <a:moveTo>
                  <a:pt x="7596187" y="1595438"/>
                </a:moveTo>
                <a:lnTo>
                  <a:pt x="6862762" y="1595438"/>
                </a:lnTo>
                <a:lnTo>
                  <a:pt x="6862762" y="1462088"/>
                </a:lnTo>
                <a:lnTo>
                  <a:pt x="6510337" y="1462088"/>
                </a:lnTo>
                <a:lnTo>
                  <a:pt x="6510337" y="1362075"/>
                </a:lnTo>
                <a:lnTo>
                  <a:pt x="6491287" y="1362075"/>
                </a:lnTo>
                <a:lnTo>
                  <a:pt x="6491287" y="1295400"/>
                </a:lnTo>
                <a:lnTo>
                  <a:pt x="6481762" y="1295400"/>
                </a:lnTo>
                <a:lnTo>
                  <a:pt x="6481762" y="1262063"/>
                </a:lnTo>
                <a:lnTo>
                  <a:pt x="6457950" y="1262063"/>
                </a:lnTo>
                <a:lnTo>
                  <a:pt x="6457950" y="1228725"/>
                </a:lnTo>
                <a:lnTo>
                  <a:pt x="5867400" y="1228725"/>
                </a:lnTo>
                <a:lnTo>
                  <a:pt x="5867400" y="1200150"/>
                </a:lnTo>
                <a:lnTo>
                  <a:pt x="5381625" y="1200150"/>
                </a:lnTo>
                <a:lnTo>
                  <a:pt x="5381625" y="1157288"/>
                </a:lnTo>
                <a:lnTo>
                  <a:pt x="5229225" y="1157288"/>
                </a:lnTo>
                <a:lnTo>
                  <a:pt x="5229225" y="1138238"/>
                </a:lnTo>
                <a:lnTo>
                  <a:pt x="4833937" y="1138238"/>
                </a:lnTo>
                <a:lnTo>
                  <a:pt x="4833937" y="1114425"/>
                </a:lnTo>
                <a:lnTo>
                  <a:pt x="4795837" y="1114425"/>
                </a:lnTo>
                <a:lnTo>
                  <a:pt x="4795837" y="1095375"/>
                </a:lnTo>
                <a:lnTo>
                  <a:pt x="4776787" y="1095375"/>
                </a:lnTo>
                <a:lnTo>
                  <a:pt x="4776787" y="1081088"/>
                </a:lnTo>
                <a:lnTo>
                  <a:pt x="4410075" y="1081088"/>
                </a:lnTo>
                <a:lnTo>
                  <a:pt x="4410075" y="1062038"/>
                </a:lnTo>
                <a:lnTo>
                  <a:pt x="4367212" y="1062038"/>
                </a:lnTo>
                <a:lnTo>
                  <a:pt x="4367212" y="1052513"/>
                </a:lnTo>
                <a:lnTo>
                  <a:pt x="4010025" y="1052513"/>
                </a:lnTo>
                <a:lnTo>
                  <a:pt x="4010025" y="1028700"/>
                </a:lnTo>
                <a:lnTo>
                  <a:pt x="3900487" y="1028700"/>
                </a:lnTo>
                <a:lnTo>
                  <a:pt x="3900487" y="1014413"/>
                </a:lnTo>
                <a:lnTo>
                  <a:pt x="3729037" y="1014413"/>
                </a:lnTo>
                <a:lnTo>
                  <a:pt x="3729037" y="1000125"/>
                </a:lnTo>
                <a:lnTo>
                  <a:pt x="3595687" y="1000125"/>
                </a:lnTo>
                <a:lnTo>
                  <a:pt x="3595687" y="990600"/>
                </a:lnTo>
                <a:lnTo>
                  <a:pt x="3586162" y="990600"/>
                </a:lnTo>
                <a:lnTo>
                  <a:pt x="3586162" y="976313"/>
                </a:lnTo>
                <a:lnTo>
                  <a:pt x="3519487" y="976313"/>
                </a:lnTo>
                <a:lnTo>
                  <a:pt x="3524250" y="971550"/>
                </a:lnTo>
                <a:lnTo>
                  <a:pt x="3514725" y="971550"/>
                </a:lnTo>
                <a:lnTo>
                  <a:pt x="3514725" y="952500"/>
                </a:lnTo>
                <a:lnTo>
                  <a:pt x="3467100" y="952500"/>
                </a:lnTo>
                <a:lnTo>
                  <a:pt x="3486150" y="933450"/>
                </a:lnTo>
                <a:lnTo>
                  <a:pt x="3419475" y="933450"/>
                </a:lnTo>
                <a:lnTo>
                  <a:pt x="3419475" y="919163"/>
                </a:lnTo>
                <a:lnTo>
                  <a:pt x="3395662" y="919163"/>
                </a:lnTo>
                <a:lnTo>
                  <a:pt x="3395662" y="909638"/>
                </a:lnTo>
                <a:lnTo>
                  <a:pt x="3367087" y="909638"/>
                </a:lnTo>
                <a:lnTo>
                  <a:pt x="3367087" y="890588"/>
                </a:lnTo>
                <a:lnTo>
                  <a:pt x="3271837" y="890588"/>
                </a:lnTo>
                <a:lnTo>
                  <a:pt x="3271837" y="852488"/>
                </a:lnTo>
                <a:lnTo>
                  <a:pt x="3243262" y="852488"/>
                </a:lnTo>
                <a:lnTo>
                  <a:pt x="3243262" y="809625"/>
                </a:lnTo>
                <a:lnTo>
                  <a:pt x="3076575" y="809625"/>
                </a:lnTo>
                <a:lnTo>
                  <a:pt x="3076575" y="800100"/>
                </a:lnTo>
                <a:lnTo>
                  <a:pt x="2957512" y="800100"/>
                </a:lnTo>
                <a:lnTo>
                  <a:pt x="2957512" y="785813"/>
                </a:lnTo>
                <a:lnTo>
                  <a:pt x="2862262" y="785813"/>
                </a:lnTo>
                <a:lnTo>
                  <a:pt x="2862262" y="771525"/>
                </a:lnTo>
                <a:lnTo>
                  <a:pt x="2843212" y="771525"/>
                </a:lnTo>
                <a:lnTo>
                  <a:pt x="2843212" y="728663"/>
                </a:lnTo>
                <a:lnTo>
                  <a:pt x="2786062" y="728663"/>
                </a:lnTo>
                <a:lnTo>
                  <a:pt x="2786062" y="719138"/>
                </a:lnTo>
                <a:lnTo>
                  <a:pt x="2690812" y="719138"/>
                </a:lnTo>
                <a:lnTo>
                  <a:pt x="2690812" y="690563"/>
                </a:lnTo>
                <a:lnTo>
                  <a:pt x="2647950" y="690563"/>
                </a:lnTo>
                <a:lnTo>
                  <a:pt x="2647950" y="671513"/>
                </a:lnTo>
                <a:lnTo>
                  <a:pt x="2614612" y="671513"/>
                </a:lnTo>
                <a:lnTo>
                  <a:pt x="2614612" y="661988"/>
                </a:lnTo>
                <a:lnTo>
                  <a:pt x="2552700" y="661988"/>
                </a:lnTo>
                <a:lnTo>
                  <a:pt x="2557462" y="657226"/>
                </a:lnTo>
                <a:lnTo>
                  <a:pt x="2486025" y="657226"/>
                </a:lnTo>
                <a:lnTo>
                  <a:pt x="2486025" y="642938"/>
                </a:lnTo>
                <a:lnTo>
                  <a:pt x="2466975" y="642938"/>
                </a:lnTo>
                <a:lnTo>
                  <a:pt x="2466975" y="633413"/>
                </a:lnTo>
                <a:lnTo>
                  <a:pt x="2366962" y="633413"/>
                </a:lnTo>
                <a:lnTo>
                  <a:pt x="2366962" y="619125"/>
                </a:lnTo>
                <a:lnTo>
                  <a:pt x="2205037" y="619125"/>
                </a:lnTo>
                <a:lnTo>
                  <a:pt x="2205037" y="600075"/>
                </a:lnTo>
                <a:lnTo>
                  <a:pt x="2181225" y="600075"/>
                </a:lnTo>
                <a:lnTo>
                  <a:pt x="2181225" y="581025"/>
                </a:lnTo>
                <a:lnTo>
                  <a:pt x="2162175" y="581025"/>
                </a:lnTo>
                <a:lnTo>
                  <a:pt x="2162175" y="552450"/>
                </a:lnTo>
                <a:lnTo>
                  <a:pt x="2143125" y="552450"/>
                </a:lnTo>
                <a:lnTo>
                  <a:pt x="2143125" y="528638"/>
                </a:lnTo>
                <a:lnTo>
                  <a:pt x="2066925" y="528638"/>
                </a:lnTo>
                <a:lnTo>
                  <a:pt x="2057400" y="519113"/>
                </a:lnTo>
                <a:lnTo>
                  <a:pt x="1943100" y="519113"/>
                </a:lnTo>
                <a:lnTo>
                  <a:pt x="1943100" y="504825"/>
                </a:lnTo>
                <a:lnTo>
                  <a:pt x="1924050" y="504825"/>
                </a:lnTo>
                <a:lnTo>
                  <a:pt x="1924050" y="481013"/>
                </a:lnTo>
                <a:lnTo>
                  <a:pt x="1709737" y="481013"/>
                </a:lnTo>
                <a:lnTo>
                  <a:pt x="1709737" y="466725"/>
                </a:lnTo>
                <a:lnTo>
                  <a:pt x="1624012" y="466725"/>
                </a:lnTo>
                <a:lnTo>
                  <a:pt x="1624012" y="438150"/>
                </a:lnTo>
                <a:lnTo>
                  <a:pt x="1595437" y="438150"/>
                </a:lnTo>
                <a:lnTo>
                  <a:pt x="1595437" y="414338"/>
                </a:lnTo>
                <a:lnTo>
                  <a:pt x="1514475" y="414338"/>
                </a:lnTo>
                <a:lnTo>
                  <a:pt x="1500187" y="400050"/>
                </a:lnTo>
                <a:lnTo>
                  <a:pt x="1414462" y="400050"/>
                </a:lnTo>
                <a:lnTo>
                  <a:pt x="1414462" y="385763"/>
                </a:lnTo>
                <a:lnTo>
                  <a:pt x="1357312" y="385763"/>
                </a:lnTo>
                <a:lnTo>
                  <a:pt x="1357312" y="366713"/>
                </a:lnTo>
                <a:lnTo>
                  <a:pt x="1181100" y="366713"/>
                </a:lnTo>
                <a:lnTo>
                  <a:pt x="1181100" y="352425"/>
                </a:lnTo>
                <a:lnTo>
                  <a:pt x="1152525" y="352425"/>
                </a:lnTo>
                <a:lnTo>
                  <a:pt x="1152525" y="338138"/>
                </a:lnTo>
                <a:lnTo>
                  <a:pt x="1052512" y="338138"/>
                </a:lnTo>
                <a:lnTo>
                  <a:pt x="1052512" y="319088"/>
                </a:lnTo>
                <a:lnTo>
                  <a:pt x="1038225" y="319088"/>
                </a:lnTo>
                <a:lnTo>
                  <a:pt x="1038225" y="309563"/>
                </a:lnTo>
                <a:lnTo>
                  <a:pt x="981075" y="309563"/>
                </a:lnTo>
                <a:lnTo>
                  <a:pt x="981075" y="295275"/>
                </a:lnTo>
                <a:lnTo>
                  <a:pt x="928687" y="295275"/>
                </a:lnTo>
                <a:lnTo>
                  <a:pt x="933450" y="290512"/>
                </a:lnTo>
                <a:lnTo>
                  <a:pt x="847725" y="290512"/>
                </a:lnTo>
                <a:lnTo>
                  <a:pt x="847725" y="271463"/>
                </a:lnTo>
                <a:lnTo>
                  <a:pt x="785812" y="271463"/>
                </a:lnTo>
                <a:lnTo>
                  <a:pt x="785812" y="242888"/>
                </a:lnTo>
                <a:lnTo>
                  <a:pt x="771525" y="242888"/>
                </a:lnTo>
                <a:lnTo>
                  <a:pt x="757237" y="228600"/>
                </a:lnTo>
                <a:lnTo>
                  <a:pt x="642937" y="228600"/>
                </a:lnTo>
                <a:lnTo>
                  <a:pt x="642937" y="204788"/>
                </a:lnTo>
                <a:lnTo>
                  <a:pt x="604837" y="204788"/>
                </a:lnTo>
                <a:lnTo>
                  <a:pt x="604837" y="166688"/>
                </a:lnTo>
                <a:lnTo>
                  <a:pt x="528637" y="166688"/>
                </a:lnTo>
                <a:lnTo>
                  <a:pt x="528637" y="133350"/>
                </a:lnTo>
                <a:lnTo>
                  <a:pt x="466725" y="133350"/>
                </a:lnTo>
                <a:lnTo>
                  <a:pt x="466725" y="114300"/>
                </a:lnTo>
                <a:lnTo>
                  <a:pt x="452437" y="114300"/>
                </a:lnTo>
                <a:lnTo>
                  <a:pt x="423862" y="114300"/>
                </a:lnTo>
                <a:lnTo>
                  <a:pt x="423862" y="90488"/>
                </a:lnTo>
                <a:lnTo>
                  <a:pt x="304800" y="90488"/>
                </a:lnTo>
                <a:lnTo>
                  <a:pt x="304800" y="90488"/>
                </a:lnTo>
                <a:lnTo>
                  <a:pt x="266700" y="90488"/>
                </a:lnTo>
                <a:lnTo>
                  <a:pt x="266700" y="66675"/>
                </a:lnTo>
                <a:lnTo>
                  <a:pt x="238125" y="66675"/>
                </a:lnTo>
                <a:lnTo>
                  <a:pt x="238125" y="33338"/>
                </a:lnTo>
                <a:lnTo>
                  <a:pt x="180975" y="33338"/>
                </a:lnTo>
                <a:lnTo>
                  <a:pt x="180975" y="14288"/>
                </a:lnTo>
                <a:lnTo>
                  <a:pt x="80962" y="14288"/>
                </a:lnTo>
                <a:lnTo>
                  <a:pt x="80962" y="0"/>
                </a:lnTo>
                <a:lnTo>
                  <a:pt x="0" y="0"/>
                </a:lnTo>
              </a:path>
            </a:pathLst>
          </a:custGeom>
          <a:noFill/>
          <a:ln w="28575">
            <a:solidFill>
              <a:schemeClr val="accent1"/>
            </a:solidFill>
            <a:miter lim="800000"/>
            <a:headEnd/>
            <a:tailEnd/>
          </a:ln>
        </p:spPr>
        <p:txBody>
          <a:bodyPr rtlCol="0" anchor="ctr"/>
          <a:lstStyle/>
          <a:p>
            <a:pPr algn="ctr"/>
            <a:endParaRPr lang="en-US" sz="1600" dirty="0"/>
          </a:p>
        </p:txBody>
      </p:sp>
      <p:grpSp>
        <p:nvGrpSpPr>
          <p:cNvPr id="566" name="Group 565">
            <a:extLst>
              <a:ext uri="{FF2B5EF4-FFF2-40B4-BE49-F238E27FC236}">
                <a16:creationId xmlns:a16="http://schemas.microsoft.com/office/drawing/2014/main" id="{B8E6C72B-854C-FC44-00EF-01AEBF268B0E}"/>
              </a:ext>
            </a:extLst>
          </p:cNvPr>
          <p:cNvGrpSpPr/>
          <p:nvPr/>
        </p:nvGrpSpPr>
        <p:grpSpPr>
          <a:xfrm>
            <a:off x="1674086" y="1937652"/>
            <a:ext cx="7085909" cy="1590118"/>
            <a:chOff x="2788031" y="1695121"/>
            <a:chExt cx="7453286" cy="1672560"/>
          </a:xfrm>
        </p:grpSpPr>
        <p:grpSp>
          <p:nvGrpSpPr>
            <p:cNvPr id="326" name="Group 325">
              <a:extLst>
                <a:ext uri="{FF2B5EF4-FFF2-40B4-BE49-F238E27FC236}">
                  <a16:creationId xmlns:a16="http://schemas.microsoft.com/office/drawing/2014/main" id="{A6511164-6433-4184-1FFC-6AD294DEDEB1}"/>
                </a:ext>
              </a:extLst>
            </p:cNvPr>
            <p:cNvGrpSpPr/>
            <p:nvPr/>
          </p:nvGrpSpPr>
          <p:grpSpPr>
            <a:xfrm>
              <a:off x="3106927" y="1808942"/>
              <a:ext cx="116330" cy="116330"/>
              <a:chOff x="4879533" y="2968771"/>
              <a:chExt cx="198617" cy="198617"/>
            </a:xfrm>
          </p:grpSpPr>
          <p:cxnSp>
            <p:nvCxnSpPr>
              <p:cNvPr id="327" name="Straight Connector 326">
                <a:extLst>
                  <a:ext uri="{FF2B5EF4-FFF2-40B4-BE49-F238E27FC236}">
                    <a16:creationId xmlns:a16="http://schemas.microsoft.com/office/drawing/2014/main" id="{5CF1B42D-EB5C-910D-4850-66F09A8CF78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E5477453-1FFD-BA01-CA20-D5D51D09235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40A9CC25-FDB2-20A2-5FAB-2D547B31C4CB}"/>
                </a:ext>
              </a:extLst>
            </p:cNvPr>
            <p:cNvGrpSpPr/>
            <p:nvPr/>
          </p:nvGrpSpPr>
          <p:grpSpPr>
            <a:xfrm>
              <a:off x="3129258" y="1810068"/>
              <a:ext cx="116330" cy="116330"/>
              <a:chOff x="4879533" y="2968771"/>
              <a:chExt cx="198617" cy="198617"/>
            </a:xfrm>
          </p:grpSpPr>
          <p:cxnSp>
            <p:nvCxnSpPr>
              <p:cNvPr id="330" name="Straight Connector 329">
                <a:extLst>
                  <a:ext uri="{FF2B5EF4-FFF2-40B4-BE49-F238E27FC236}">
                    <a16:creationId xmlns:a16="http://schemas.microsoft.com/office/drawing/2014/main" id="{A91B717B-BC7B-9623-E173-E3FB0164D86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759A3FC-B95F-72A8-C2EE-027D2F88D61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7DBD98C6-7F7D-88C7-6DA3-991EB541B799}"/>
                </a:ext>
              </a:extLst>
            </p:cNvPr>
            <p:cNvGrpSpPr/>
            <p:nvPr/>
          </p:nvGrpSpPr>
          <p:grpSpPr>
            <a:xfrm>
              <a:off x="3352537" y="1918304"/>
              <a:ext cx="116330" cy="116330"/>
              <a:chOff x="4879533" y="2968771"/>
              <a:chExt cx="198617" cy="198617"/>
            </a:xfrm>
          </p:grpSpPr>
          <p:cxnSp>
            <p:nvCxnSpPr>
              <p:cNvPr id="333" name="Straight Connector 332">
                <a:extLst>
                  <a:ext uri="{FF2B5EF4-FFF2-40B4-BE49-F238E27FC236}">
                    <a16:creationId xmlns:a16="http://schemas.microsoft.com/office/drawing/2014/main" id="{3E6E4DA1-210D-332B-120B-34ED17FB62C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270F64D-4F0D-425C-89DC-E3EB8BA6E28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CC077D9A-6E7F-B28F-1FE3-FD590391DEF9}"/>
                </a:ext>
              </a:extLst>
            </p:cNvPr>
            <p:cNvGrpSpPr/>
            <p:nvPr/>
          </p:nvGrpSpPr>
          <p:grpSpPr>
            <a:xfrm>
              <a:off x="3393986" y="1921757"/>
              <a:ext cx="116330" cy="116330"/>
              <a:chOff x="4879533" y="2968771"/>
              <a:chExt cx="198617" cy="198617"/>
            </a:xfrm>
          </p:grpSpPr>
          <p:cxnSp>
            <p:nvCxnSpPr>
              <p:cNvPr id="336" name="Straight Connector 335">
                <a:extLst>
                  <a:ext uri="{FF2B5EF4-FFF2-40B4-BE49-F238E27FC236}">
                    <a16:creationId xmlns:a16="http://schemas.microsoft.com/office/drawing/2014/main" id="{5C546641-5BFC-00EB-4482-AAC45E72746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540F62D-7A69-8436-804B-31137B2BC93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FA1523EA-0BDA-8939-D072-08D1352E9C2A}"/>
                </a:ext>
              </a:extLst>
            </p:cNvPr>
            <p:cNvGrpSpPr/>
            <p:nvPr/>
          </p:nvGrpSpPr>
          <p:grpSpPr>
            <a:xfrm>
              <a:off x="3480110" y="1921706"/>
              <a:ext cx="116330" cy="116330"/>
              <a:chOff x="4879533" y="2968771"/>
              <a:chExt cx="198617" cy="198617"/>
            </a:xfrm>
          </p:grpSpPr>
          <p:cxnSp>
            <p:nvCxnSpPr>
              <p:cNvPr id="339" name="Straight Connector 338">
                <a:extLst>
                  <a:ext uri="{FF2B5EF4-FFF2-40B4-BE49-F238E27FC236}">
                    <a16:creationId xmlns:a16="http://schemas.microsoft.com/office/drawing/2014/main" id="{B3C819D2-FABF-E485-D47C-C4B7CFA56C6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7F5F86F6-C457-F5B5-58C5-EC36099816E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6D5507F4-FC14-19FB-861E-A8EBE6890777}"/>
                </a:ext>
              </a:extLst>
            </p:cNvPr>
            <p:cNvGrpSpPr/>
            <p:nvPr/>
          </p:nvGrpSpPr>
          <p:grpSpPr>
            <a:xfrm>
              <a:off x="2856865" y="1726856"/>
              <a:ext cx="116330" cy="116330"/>
              <a:chOff x="4879533" y="2968771"/>
              <a:chExt cx="198617" cy="198617"/>
            </a:xfrm>
          </p:grpSpPr>
          <p:cxnSp>
            <p:nvCxnSpPr>
              <p:cNvPr id="342" name="Straight Connector 341">
                <a:extLst>
                  <a:ext uri="{FF2B5EF4-FFF2-40B4-BE49-F238E27FC236}">
                    <a16:creationId xmlns:a16="http://schemas.microsoft.com/office/drawing/2014/main" id="{EA07DA22-AFA4-DF5D-84F3-D4949461D13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0980779A-DA3D-F453-C16B-1F470F610A1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16030978-9F3C-161C-1710-D0DDA0B99805}"/>
                </a:ext>
              </a:extLst>
            </p:cNvPr>
            <p:cNvGrpSpPr/>
            <p:nvPr/>
          </p:nvGrpSpPr>
          <p:grpSpPr>
            <a:xfrm>
              <a:off x="2812518" y="1711212"/>
              <a:ext cx="116330" cy="116330"/>
              <a:chOff x="4879533" y="2968771"/>
              <a:chExt cx="198617" cy="198617"/>
            </a:xfrm>
          </p:grpSpPr>
          <p:cxnSp>
            <p:nvCxnSpPr>
              <p:cNvPr id="345" name="Straight Connector 344">
                <a:extLst>
                  <a:ext uri="{FF2B5EF4-FFF2-40B4-BE49-F238E27FC236}">
                    <a16:creationId xmlns:a16="http://schemas.microsoft.com/office/drawing/2014/main" id="{906387DF-C7E1-3BE7-84EC-DD2D37D90B3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BE64984-33F2-5C79-4E29-3258AF14E8F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C8456922-A211-9B8C-0A7F-003DB4FDDB91}"/>
                </a:ext>
              </a:extLst>
            </p:cNvPr>
            <p:cNvGrpSpPr/>
            <p:nvPr/>
          </p:nvGrpSpPr>
          <p:grpSpPr>
            <a:xfrm>
              <a:off x="2788031" y="1695121"/>
              <a:ext cx="116330" cy="116330"/>
              <a:chOff x="4879533" y="2968771"/>
              <a:chExt cx="198617" cy="198617"/>
            </a:xfrm>
          </p:grpSpPr>
          <p:cxnSp>
            <p:nvCxnSpPr>
              <p:cNvPr id="348" name="Straight Connector 347">
                <a:extLst>
                  <a:ext uri="{FF2B5EF4-FFF2-40B4-BE49-F238E27FC236}">
                    <a16:creationId xmlns:a16="http://schemas.microsoft.com/office/drawing/2014/main" id="{48B8ADF6-A144-FE19-C236-B2AD05F6C5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160C86F-C47B-4285-B410-9C37AD0D049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B7267B19-B216-55CC-A6CA-A102EE7C73D0}"/>
                </a:ext>
              </a:extLst>
            </p:cNvPr>
            <p:cNvGrpSpPr/>
            <p:nvPr/>
          </p:nvGrpSpPr>
          <p:grpSpPr>
            <a:xfrm>
              <a:off x="3594987" y="1952917"/>
              <a:ext cx="116330" cy="116330"/>
              <a:chOff x="4879533" y="2968771"/>
              <a:chExt cx="198617" cy="198617"/>
            </a:xfrm>
          </p:grpSpPr>
          <p:cxnSp>
            <p:nvCxnSpPr>
              <p:cNvPr id="351" name="Straight Connector 350">
                <a:extLst>
                  <a:ext uri="{FF2B5EF4-FFF2-40B4-BE49-F238E27FC236}">
                    <a16:creationId xmlns:a16="http://schemas.microsoft.com/office/drawing/2014/main" id="{DD714469-5970-75E4-4906-4817A318EAD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EF7E367-2C7E-F277-DB6C-D53FA1BFD6F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CA7250E5-1E67-EED4-E02D-1BEA185C9D33}"/>
                </a:ext>
              </a:extLst>
            </p:cNvPr>
            <p:cNvGrpSpPr/>
            <p:nvPr/>
          </p:nvGrpSpPr>
          <p:grpSpPr>
            <a:xfrm>
              <a:off x="3626150" y="1974862"/>
              <a:ext cx="116330" cy="116330"/>
              <a:chOff x="4879533" y="2968771"/>
              <a:chExt cx="198617" cy="198617"/>
            </a:xfrm>
          </p:grpSpPr>
          <p:cxnSp>
            <p:nvCxnSpPr>
              <p:cNvPr id="354" name="Straight Connector 353">
                <a:extLst>
                  <a:ext uri="{FF2B5EF4-FFF2-40B4-BE49-F238E27FC236}">
                    <a16:creationId xmlns:a16="http://schemas.microsoft.com/office/drawing/2014/main" id="{E6875A80-CAB5-E1FF-AC01-7FA1441F386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4495E5B-9C20-7355-5501-94957767E49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72EC5334-93B6-9FA8-95D1-7DB9E083FCDB}"/>
                </a:ext>
              </a:extLst>
            </p:cNvPr>
            <p:cNvGrpSpPr/>
            <p:nvPr/>
          </p:nvGrpSpPr>
          <p:grpSpPr>
            <a:xfrm>
              <a:off x="3648354" y="1983937"/>
              <a:ext cx="116330" cy="116330"/>
              <a:chOff x="4879533" y="2968771"/>
              <a:chExt cx="198617" cy="198617"/>
            </a:xfrm>
          </p:grpSpPr>
          <p:cxnSp>
            <p:nvCxnSpPr>
              <p:cNvPr id="357" name="Straight Connector 356">
                <a:extLst>
                  <a:ext uri="{FF2B5EF4-FFF2-40B4-BE49-F238E27FC236}">
                    <a16:creationId xmlns:a16="http://schemas.microsoft.com/office/drawing/2014/main" id="{BAEC8EDA-4E1D-64F8-EA38-CE3FDE7561B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D9EF1CC-6E03-DB0A-7AE9-A38FA723461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4CB81025-150B-DD71-CF04-21C4E33A9DC8}"/>
                </a:ext>
              </a:extLst>
            </p:cNvPr>
            <p:cNvGrpSpPr/>
            <p:nvPr/>
          </p:nvGrpSpPr>
          <p:grpSpPr>
            <a:xfrm>
              <a:off x="3762669" y="2014231"/>
              <a:ext cx="116330" cy="116330"/>
              <a:chOff x="4879533" y="2968771"/>
              <a:chExt cx="198617" cy="198617"/>
            </a:xfrm>
          </p:grpSpPr>
          <p:cxnSp>
            <p:nvCxnSpPr>
              <p:cNvPr id="360" name="Straight Connector 359">
                <a:extLst>
                  <a:ext uri="{FF2B5EF4-FFF2-40B4-BE49-F238E27FC236}">
                    <a16:creationId xmlns:a16="http://schemas.microsoft.com/office/drawing/2014/main" id="{4C8F6079-7FC4-C009-AFF0-533E7AFCA62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2C369524-1A60-E49C-1C8C-B552E36587B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77D96E15-5344-237F-8E83-04726B180A67}"/>
                </a:ext>
              </a:extLst>
            </p:cNvPr>
            <p:cNvGrpSpPr/>
            <p:nvPr/>
          </p:nvGrpSpPr>
          <p:grpSpPr>
            <a:xfrm>
              <a:off x="3801368" y="2014231"/>
              <a:ext cx="116330" cy="116330"/>
              <a:chOff x="4879533" y="2968771"/>
              <a:chExt cx="198617" cy="198617"/>
            </a:xfrm>
          </p:grpSpPr>
          <p:cxnSp>
            <p:nvCxnSpPr>
              <p:cNvPr id="363" name="Straight Connector 362">
                <a:extLst>
                  <a:ext uri="{FF2B5EF4-FFF2-40B4-BE49-F238E27FC236}">
                    <a16:creationId xmlns:a16="http://schemas.microsoft.com/office/drawing/2014/main" id="{3FCA68A2-CF82-0992-61BB-34585C968F7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6E46EF6-D8C5-0069-5E2B-11F8CA1D405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93131F26-1993-156C-297A-27825A7E873B}"/>
                </a:ext>
              </a:extLst>
            </p:cNvPr>
            <p:cNvGrpSpPr/>
            <p:nvPr/>
          </p:nvGrpSpPr>
          <p:grpSpPr>
            <a:xfrm>
              <a:off x="3825430" y="2014231"/>
              <a:ext cx="116330" cy="116330"/>
              <a:chOff x="4879533" y="2968771"/>
              <a:chExt cx="198617" cy="198617"/>
            </a:xfrm>
          </p:grpSpPr>
          <p:cxnSp>
            <p:nvCxnSpPr>
              <p:cNvPr id="366" name="Straight Connector 365">
                <a:extLst>
                  <a:ext uri="{FF2B5EF4-FFF2-40B4-BE49-F238E27FC236}">
                    <a16:creationId xmlns:a16="http://schemas.microsoft.com/office/drawing/2014/main" id="{FFF85547-0BB9-D467-95C7-6BDFAF45AA9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94E9C1E2-66A1-5144-4E6E-7EF819BF871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E08E7967-034C-2969-0C85-8C33981F8163}"/>
                </a:ext>
              </a:extLst>
            </p:cNvPr>
            <p:cNvGrpSpPr/>
            <p:nvPr/>
          </p:nvGrpSpPr>
          <p:grpSpPr>
            <a:xfrm>
              <a:off x="3840653" y="2014231"/>
              <a:ext cx="116330" cy="116330"/>
              <a:chOff x="4879533" y="2968771"/>
              <a:chExt cx="198617" cy="198617"/>
            </a:xfrm>
          </p:grpSpPr>
          <p:cxnSp>
            <p:nvCxnSpPr>
              <p:cNvPr id="369" name="Straight Connector 368">
                <a:extLst>
                  <a:ext uri="{FF2B5EF4-FFF2-40B4-BE49-F238E27FC236}">
                    <a16:creationId xmlns:a16="http://schemas.microsoft.com/office/drawing/2014/main" id="{CDFEED7D-EFD9-3E75-F8D4-9566A4B88E9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6567CF6-5ADF-7176-F1C3-CF816A1D9A9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DFEC4512-F455-9FA1-8E4A-7584D64B15C6}"/>
                </a:ext>
              </a:extLst>
            </p:cNvPr>
            <p:cNvGrpSpPr/>
            <p:nvPr/>
          </p:nvGrpSpPr>
          <p:grpSpPr>
            <a:xfrm>
              <a:off x="3913414" y="2037681"/>
              <a:ext cx="116330" cy="116330"/>
              <a:chOff x="4879533" y="2968771"/>
              <a:chExt cx="198617" cy="198617"/>
            </a:xfrm>
          </p:grpSpPr>
          <p:cxnSp>
            <p:nvCxnSpPr>
              <p:cNvPr id="372" name="Straight Connector 371">
                <a:extLst>
                  <a:ext uri="{FF2B5EF4-FFF2-40B4-BE49-F238E27FC236}">
                    <a16:creationId xmlns:a16="http://schemas.microsoft.com/office/drawing/2014/main" id="{D359B632-B6EA-801B-3E01-6DD7FE3DD76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B29A87C5-368A-D0BD-A967-24444DC9818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F3ADE9DD-24A8-16F5-E100-048ED997ECAC}"/>
                </a:ext>
              </a:extLst>
            </p:cNvPr>
            <p:cNvGrpSpPr/>
            <p:nvPr/>
          </p:nvGrpSpPr>
          <p:grpSpPr>
            <a:xfrm>
              <a:off x="3932920" y="2037681"/>
              <a:ext cx="116330" cy="116330"/>
              <a:chOff x="4879533" y="2968771"/>
              <a:chExt cx="198617" cy="198617"/>
            </a:xfrm>
          </p:grpSpPr>
          <p:cxnSp>
            <p:nvCxnSpPr>
              <p:cNvPr id="375" name="Straight Connector 374">
                <a:extLst>
                  <a:ext uri="{FF2B5EF4-FFF2-40B4-BE49-F238E27FC236}">
                    <a16:creationId xmlns:a16="http://schemas.microsoft.com/office/drawing/2014/main" id="{E15F6A09-7285-D974-D94E-B6A46EB8EAA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3104E13-E161-1F45-1F59-069F14668FE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D63FECA1-866E-C71F-8E48-17AED2901693}"/>
                </a:ext>
              </a:extLst>
            </p:cNvPr>
            <p:cNvGrpSpPr/>
            <p:nvPr/>
          </p:nvGrpSpPr>
          <p:grpSpPr>
            <a:xfrm>
              <a:off x="4009849" y="2047542"/>
              <a:ext cx="116330" cy="116330"/>
              <a:chOff x="4879533" y="2968771"/>
              <a:chExt cx="198617" cy="198617"/>
            </a:xfrm>
          </p:grpSpPr>
          <p:cxnSp>
            <p:nvCxnSpPr>
              <p:cNvPr id="378" name="Straight Connector 377">
                <a:extLst>
                  <a:ext uri="{FF2B5EF4-FFF2-40B4-BE49-F238E27FC236}">
                    <a16:creationId xmlns:a16="http://schemas.microsoft.com/office/drawing/2014/main" id="{477EFE68-0671-9930-45CD-8449E580BA1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36C07468-941A-6D46-0E74-7D036F191C0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45848B66-833C-EC37-BC00-3B871E5FC73C}"/>
                </a:ext>
              </a:extLst>
            </p:cNvPr>
            <p:cNvGrpSpPr/>
            <p:nvPr/>
          </p:nvGrpSpPr>
          <p:grpSpPr>
            <a:xfrm>
              <a:off x="4073494" y="2047542"/>
              <a:ext cx="116330" cy="116330"/>
              <a:chOff x="4879533" y="2968771"/>
              <a:chExt cx="198617" cy="198617"/>
            </a:xfrm>
          </p:grpSpPr>
          <p:cxnSp>
            <p:nvCxnSpPr>
              <p:cNvPr id="381" name="Straight Connector 380">
                <a:extLst>
                  <a:ext uri="{FF2B5EF4-FFF2-40B4-BE49-F238E27FC236}">
                    <a16:creationId xmlns:a16="http://schemas.microsoft.com/office/drawing/2014/main" id="{8B64A475-5AAC-D37A-F7B6-32DC0234378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ECA3F70-7205-6032-5BF1-70782055254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69DBB104-B96D-2074-5D82-AB904315D7FF}"/>
                </a:ext>
              </a:extLst>
            </p:cNvPr>
            <p:cNvGrpSpPr/>
            <p:nvPr/>
          </p:nvGrpSpPr>
          <p:grpSpPr>
            <a:xfrm>
              <a:off x="4121191" y="2047542"/>
              <a:ext cx="116330" cy="116330"/>
              <a:chOff x="4879533" y="2968771"/>
              <a:chExt cx="198617" cy="198617"/>
            </a:xfrm>
          </p:grpSpPr>
          <p:cxnSp>
            <p:nvCxnSpPr>
              <p:cNvPr id="384" name="Straight Connector 383">
                <a:extLst>
                  <a:ext uri="{FF2B5EF4-FFF2-40B4-BE49-F238E27FC236}">
                    <a16:creationId xmlns:a16="http://schemas.microsoft.com/office/drawing/2014/main" id="{65F7727D-029B-D38B-8ECF-9773B12A2EF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35932A08-7F83-47EB-5C5D-4FF4CBF436D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5AECE238-2A06-83F1-AB24-4352B163710D}"/>
                </a:ext>
              </a:extLst>
            </p:cNvPr>
            <p:cNvGrpSpPr/>
            <p:nvPr/>
          </p:nvGrpSpPr>
          <p:grpSpPr>
            <a:xfrm>
              <a:off x="4163013" y="2085636"/>
              <a:ext cx="116330" cy="116330"/>
              <a:chOff x="4879533" y="2968771"/>
              <a:chExt cx="198617" cy="198617"/>
            </a:xfrm>
          </p:grpSpPr>
          <p:cxnSp>
            <p:nvCxnSpPr>
              <p:cNvPr id="387" name="Straight Connector 386">
                <a:extLst>
                  <a:ext uri="{FF2B5EF4-FFF2-40B4-BE49-F238E27FC236}">
                    <a16:creationId xmlns:a16="http://schemas.microsoft.com/office/drawing/2014/main" id="{EBCAC9FC-E554-200F-BB40-AD66AC75244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8EC890C-F78B-6DEB-FEA5-7F98D0BB39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B1B88C13-B8BD-8C33-A724-E8BCA87DB2FB}"/>
                </a:ext>
              </a:extLst>
            </p:cNvPr>
            <p:cNvGrpSpPr/>
            <p:nvPr/>
          </p:nvGrpSpPr>
          <p:grpSpPr>
            <a:xfrm>
              <a:off x="4194420" y="2100267"/>
              <a:ext cx="116330" cy="116330"/>
              <a:chOff x="4879533" y="2968771"/>
              <a:chExt cx="198617" cy="198617"/>
            </a:xfrm>
          </p:grpSpPr>
          <p:cxnSp>
            <p:nvCxnSpPr>
              <p:cNvPr id="390" name="Straight Connector 389">
                <a:extLst>
                  <a:ext uri="{FF2B5EF4-FFF2-40B4-BE49-F238E27FC236}">
                    <a16:creationId xmlns:a16="http://schemas.microsoft.com/office/drawing/2014/main" id="{61AF8E62-FD0D-3F0A-58F8-C2E5DAA44FF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90BB020-EB67-1D5B-8599-217C8F81F18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E2EDD49D-CEAB-FF5A-408F-1EC19AEE7E94}"/>
                </a:ext>
              </a:extLst>
            </p:cNvPr>
            <p:cNvGrpSpPr/>
            <p:nvPr/>
          </p:nvGrpSpPr>
          <p:grpSpPr>
            <a:xfrm>
              <a:off x="4270136" y="2115291"/>
              <a:ext cx="116330" cy="116330"/>
              <a:chOff x="4879533" y="2968771"/>
              <a:chExt cx="198617" cy="198617"/>
            </a:xfrm>
          </p:grpSpPr>
          <p:cxnSp>
            <p:nvCxnSpPr>
              <p:cNvPr id="393" name="Straight Connector 392">
                <a:extLst>
                  <a:ext uri="{FF2B5EF4-FFF2-40B4-BE49-F238E27FC236}">
                    <a16:creationId xmlns:a16="http://schemas.microsoft.com/office/drawing/2014/main" id="{DB00D516-2F1C-14DE-C920-ABFD66B27AA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AF759E4E-9E9F-FAA1-9B35-3968B6475FA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B6BF949A-5F2B-989C-5254-B7593B8A0D78}"/>
                </a:ext>
              </a:extLst>
            </p:cNvPr>
            <p:cNvGrpSpPr/>
            <p:nvPr/>
          </p:nvGrpSpPr>
          <p:grpSpPr>
            <a:xfrm>
              <a:off x="4353795" y="2115291"/>
              <a:ext cx="116330" cy="116330"/>
              <a:chOff x="4879533" y="2968771"/>
              <a:chExt cx="198617" cy="198617"/>
            </a:xfrm>
          </p:grpSpPr>
          <p:cxnSp>
            <p:nvCxnSpPr>
              <p:cNvPr id="396" name="Straight Connector 395">
                <a:extLst>
                  <a:ext uri="{FF2B5EF4-FFF2-40B4-BE49-F238E27FC236}">
                    <a16:creationId xmlns:a16="http://schemas.microsoft.com/office/drawing/2014/main" id="{EEAEE500-0F3B-E73F-9BAC-C704904913D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F81875DE-038D-8620-B66A-32C3A9D24D9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028319A2-2CC0-7CD6-174F-615C8AE7AEF8}"/>
                </a:ext>
              </a:extLst>
            </p:cNvPr>
            <p:cNvGrpSpPr/>
            <p:nvPr/>
          </p:nvGrpSpPr>
          <p:grpSpPr>
            <a:xfrm>
              <a:off x="4424071" y="2115291"/>
              <a:ext cx="116330" cy="116330"/>
              <a:chOff x="4879533" y="2968771"/>
              <a:chExt cx="198617" cy="198617"/>
            </a:xfrm>
          </p:grpSpPr>
          <p:cxnSp>
            <p:nvCxnSpPr>
              <p:cNvPr id="399" name="Straight Connector 398">
                <a:extLst>
                  <a:ext uri="{FF2B5EF4-FFF2-40B4-BE49-F238E27FC236}">
                    <a16:creationId xmlns:a16="http://schemas.microsoft.com/office/drawing/2014/main" id="{10B1E7EF-32D5-9B9C-1E1E-939B3EC3BC6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BADDDB4-0E0C-6096-0688-3E8B746EAAF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B595C751-3AC1-13BF-6FB1-8385F4E10D5F}"/>
                </a:ext>
              </a:extLst>
            </p:cNvPr>
            <p:cNvGrpSpPr/>
            <p:nvPr/>
          </p:nvGrpSpPr>
          <p:grpSpPr>
            <a:xfrm>
              <a:off x="4443043" y="2115291"/>
              <a:ext cx="116330" cy="116330"/>
              <a:chOff x="4879533" y="2968771"/>
              <a:chExt cx="198617" cy="198617"/>
            </a:xfrm>
          </p:grpSpPr>
          <p:cxnSp>
            <p:nvCxnSpPr>
              <p:cNvPr id="402" name="Straight Connector 401">
                <a:extLst>
                  <a:ext uri="{FF2B5EF4-FFF2-40B4-BE49-F238E27FC236}">
                    <a16:creationId xmlns:a16="http://schemas.microsoft.com/office/drawing/2014/main" id="{8BF80AC5-28DB-6291-7121-881586BC5F2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679053A-2A8C-7CB1-4299-96D9D5EE292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59DE66E-44BD-4FDB-18E0-CD4A5593FFC7}"/>
                </a:ext>
              </a:extLst>
            </p:cNvPr>
            <p:cNvGrpSpPr/>
            <p:nvPr/>
          </p:nvGrpSpPr>
          <p:grpSpPr>
            <a:xfrm>
              <a:off x="4472474" y="2115291"/>
              <a:ext cx="116330" cy="116330"/>
              <a:chOff x="4879533" y="2968771"/>
              <a:chExt cx="198617" cy="198617"/>
            </a:xfrm>
          </p:grpSpPr>
          <p:cxnSp>
            <p:nvCxnSpPr>
              <p:cNvPr id="405" name="Straight Connector 404">
                <a:extLst>
                  <a:ext uri="{FF2B5EF4-FFF2-40B4-BE49-F238E27FC236}">
                    <a16:creationId xmlns:a16="http://schemas.microsoft.com/office/drawing/2014/main" id="{8E7F217B-0D5F-9CC5-AD53-514405126E5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FCA07E1-C5F5-E971-DBEF-963A4CDEEF3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9F228925-4DF7-F6FA-AB5E-040C3FAA09FD}"/>
                </a:ext>
              </a:extLst>
            </p:cNvPr>
            <p:cNvGrpSpPr/>
            <p:nvPr/>
          </p:nvGrpSpPr>
          <p:grpSpPr>
            <a:xfrm>
              <a:off x="4611322" y="2163872"/>
              <a:ext cx="116330" cy="116330"/>
              <a:chOff x="4879533" y="2968771"/>
              <a:chExt cx="198617" cy="198617"/>
            </a:xfrm>
          </p:grpSpPr>
          <p:cxnSp>
            <p:nvCxnSpPr>
              <p:cNvPr id="408" name="Straight Connector 407">
                <a:extLst>
                  <a:ext uri="{FF2B5EF4-FFF2-40B4-BE49-F238E27FC236}">
                    <a16:creationId xmlns:a16="http://schemas.microsoft.com/office/drawing/2014/main" id="{4F9D3BE1-7D08-9DFB-7426-83CB4863900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4B4BEF9-A719-50BF-960D-2F4093A8925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F700F7D6-9AB9-4F9E-872E-5812D527796D}"/>
                </a:ext>
              </a:extLst>
            </p:cNvPr>
            <p:cNvGrpSpPr/>
            <p:nvPr/>
          </p:nvGrpSpPr>
          <p:grpSpPr>
            <a:xfrm>
              <a:off x="4646969" y="2163872"/>
              <a:ext cx="116330" cy="116330"/>
              <a:chOff x="4879533" y="2968771"/>
              <a:chExt cx="198617" cy="198617"/>
            </a:xfrm>
          </p:grpSpPr>
          <p:cxnSp>
            <p:nvCxnSpPr>
              <p:cNvPr id="411" name="Straight Connector 410">
                <a:extLst>
                  <a:ext uri="{FF2B5EF4-FFF2-40B4-BE49-F238E27FC236}">
                    <a16:creationId xmlns:a16="http://schemas.microsoft.com/office/drawing/2014/main" id="{71F04BC2-4394-3A72-3814-90FB49C8E92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8C6BC510-27E2-1220-FA8D-1254C5F46A0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7AF6AA92-1C15-4F80-59A5-A4E29F8DE2EB}"/>
                </a:ext>
              </a:extLst>
            </p:cNvPr>
            <p:cNvGrpSpPr/>
            <p:nvPr/>
          </p:nvGrpSpPr>
          <p:grpSpPr>
            <a:xfrm>
              <a:off x="4713487" y="2175014"/>
              <a:ext cx="116330" cy="116330"/>
              <a:chOff x="4879533" y="2968771"/>
              <a:chExt cx="198617" cy="198617"/>
            </a:xfrm>
          </p:grpSpPr>
          <p:cxnSp>
            <p:nvCxnSpPr>
              <p:cNvPr id="414" name="Straight Connector 413">
                <a:extLst>
                  <a:ext uri="{FF2B5EF4-FFF2-40B4-BE49-F238E27FC236}">
                    <a16:creationId xmlns:a16="http://schemas.microsoft.com/office/drawing/2014/main" id="{B151547A-E1AA-6267-B8D0-333DA01D7ED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2409AC57-CC0D-47CD-CB5D-13CB64F6651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1A7287D9-24D2-9493-7E9D-8A0EED07C311}"/>
                </a:ext>
              </a:extLst>
            </p:cNvPr>
            <p:cNvGrpSpPr/>
            <p:nvPr/>
          </p:nvGrpSpPr>
          <p:grpSpPr>
            <a:xfrm>
              <a:off x="4731985" y="2202494"/>
              <a:ext cx="116330" cy="116330"/>
              <a:chOff x="4879533" y="2968771"/>
              <a:chExt cx="198617" cy="198617"/>
            </a:xfrm>
          </p:grpSpPr>
          <p:cxnSp>
            <p:nvCxnSpPr>
              <p:cNvPr id="417" name="Straight Connector 416">
                <a:extLst>
                  <a:ext uri="{FF2B5EF4-FFF2-40B4-BE49-F238E27FC236}">
                    <a16:creationId xmlns:a16="http://schemas.microsoft.com/office/drawing/2014/main" id="{5B0038BD-FA8C-22FC-EF2C-C5EAA756048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9840B26F-38E5-E2B9-BC1E-761A930342C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16980E51-C14E-13BA-8C97-216F36C181B1}"/>
                </a:ext>
              </a:extLst>
            </p:cNvPr>
            <p:cNvGrpSpPr/>
            <p:nvPr/>
          </p:nvGrpSpPr>
          <p:grpSpPr>
            <a:xfrm>
              <a:off x="5196221" y="2324347"/>
              <a:ext cx="116330" cy="116330"/>
              <a:chOff x="4879533" y="2968771"/>
              <a:chExt cx="198617" cy="198617"/>
            </a:xfrm>
          </p:grpSpPr>
          <p:cxnSp>
            <p:nvCxnSpPr>
              <p:cNvPr id="420" name="Straight Connector 419">
                <a:extLst>
                  <a:ext uri="{FF2B5EF4-FFF2-40B4-BE49-F238E27FC236}">
                    <a16:creationId xmlns:a16="http://schemas.microsoft.com/office/drawing/2014/main" id="{69738A50-E43B-0400-1551-445C5DCC587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C712C27-87D7-6BD6-B352-D2E5A03C371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FCC582A4-87B9-6FDE-F790-4A9442299E4A}"/>
                </a:ext>
              </a:extLst>
            </p:cNvPr>
            <p:cNvGrpSpPr/>
            <p:nvPr/>
          </p:nvGrpSpPr>
          <p:grpSpPr>
            <a:xfrm>
              <a:off x="5225296" y="2328036"/>
              <a:ext cx="116330" cy="116330"/>
              <a:chOff x="4879533" y="2968771"/>
              <a:chExt cx="198617" cy="198617"/>
            </a:xfrm>
          </p:grpSpPr>
          <p:cxnSp>
            <p:nvCxnSpPr>
              <p:cNvPr id="423" name="Straight Connector 422">
                <a:extLst>
                  <a:ext uri="{FF2B5EF4-FFF2-40B4-BE49-F238E27FC236}">
                    <a16:creationId xmlns:a16="http://schemas.microsoft.com/office/drawing/2014/main" id="{E3D8AB71-DF3F-C702-A49A-2F025DBDFC4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F2DA3BA-4817-B27C-1FE1-100BA44AACE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62536303-9CC8-AB1D-078B-D6B3FF8ECAB8}"/>
                </a:ext>
              </a:extLst>
            </p:cNvPr>
            <p:cNvGrpSpPr/>
            <p:nvPr/>
          </p:nvGrpSpPr>
          <p:grpSpPr>
            <a:xfrm>
              <a:off x="5254351" y="2337469"/>
              <a:ext cx="116330" cy="116330"/>
              <a:chOff x="4879533" y="2968771"/>
              <a:chExt cx="198617" cy="198617"/>
            </a:xfrm>
          </p:grpSpPr>
          <p:cxnSp>
            <p:nvCxnSpPr>
              <p:cNvPr id="426" name="Straight Connector 425">
                <a:extLst>
                  <a:ext uri="{FF2B5EF4-FFF2-40B4-BE49-F238E27FC236}">
                    <a16:creationId xmlns:a16="http://schemas.microsoft.com/office/drawing/2014/main" id="{4614AFC2-49C8-4CBB-67F0-B60BE8001A5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FC2C8726-F9A9-5DA7-68E2-297434838D1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7020C1AD-BDF6-F7BC-2750-C4A484167013}"/>
                </a:ext>
              </a:extLst>
            </p:cNvPr>
            <p:cNvGrpSpPr/>
            <p:nvPr/>
          </p:nvGrpSpPr>
          <p:grpSpPr>
            <a:xfrm>
              <a:off x="5724478" y="2461609"/>
              <a:ext cx="116330" cy="116330"/>
              <a:chOff x="4879533" y="2968771"/>
              <a:chExt cx="198617" cy="198617"/>
            </a:xfrm>
          </p:grpSpPr>
          <p:cxnSp>
            <p:nvCxnSpPr>
              <p:cNvPr id="429" name="Straight Connector 428">
                <a:extLst>
                  <a:ext uri="{FF2B5EF4-FFF2-40B4-BE49-F238E27FC236}">
                    <a16:creationId xmlns:a16="http://schemas.microsoft.com/office/drawing/2014/main" id="{FDC96DAA-02CA-B343-22BB-AF0580A4C29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7927FDFC-5181-53A2-1BB4-7F67AEB39C0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0D55C0A8-4448-600F-1068-3B73C1C1EB65}"/>
                </a:ext>
              </a:extLst>
            </p:cNvPr>
            <p:cNvGrpSpPr/>
            <p:nvPr/>
          </p:nvGrpSpPr>
          <p:grpSpPr>
            <a:xfrm>
              <a:off x="5768254" y="2461609"/>
              <a:ext cx="116330" cy="116330"/>
              <a:chOff x="4879533" y="2968771"/>
              <a:chExt cx="198617" cy="198617"/>
            </a:xfrm>
          </p:grpSpPr>
          <p:cxnSp>
            <p:nvCxnSpPr>
              <p:cNvPr id="432" name="Straight Connector 431">
                <a:extLst>
                  <a:ext uri="{FF2B5EF4-FFF2-40B4-BE49-F238E27FC236}">
                    <a16:creationId xmlns:a16="http://schemas.microsoft.com/office/drawing/2014/main" id="{6850ED27-A434-EA2E-5CBD-DC4E1EA20C6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60805FF-EE3B-50C3-0C93-FEC74D95D54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005E4CC0-6245-B68A-1F6C-766F50B68C6F}"/>
                </a:ext>
              </a:extLst>
            </p:cNvPr>
            <p:cNvGrpSpPr/>
            <p:nvPr/>
          </p:nvGrpSpPr>
          <p:grpSpPr>
            <a:xfrm>
              <a:off x="5793482" y="2461609"/>
              <a:ext cx="116330" cy="116330"/>
              <a:chOff x="4879533" y="2968771"/>
              <a:chExt cx="198617" cy="198617"/>
            </a:xfrm>
          </p:grpSpPr>
          <p:cxnSp>
            <p:nvCxnSpPr>
              <p:cNvPr id="435" name="Straight Connector 434">
                <a:extLst>
                  <a:ext uri="{FF2B5EF4-FFF2-40B4-BE49-F238E27FC236}">
                    <a16:creationId xmlns:a16="http://schemas.microsoft.com/office/drawing/2014/main" id="{15F76393-0712-42E2-EDE2-A6F33302179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787A5F7B-02EC-2C22-EFC1-16E7314F4C9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08EE9969-C3DA-7B9E-66C2-856B3EC7FD62}"/>
                </a:ext>
              </a:extLst>
            </p:cNvPr>
            <p:cNvGrpSpPr/>
            <p:nvPr/>
          </p:nvGrpSpPr>
          <p:grpSpPr>
            <a:xfrm>
              <a:off x="5811670" y="2486148"/>
              <a:ext cx="116330" cy="116330"/>
              <a:chOff x="4879533" y="2968771"/>
              <a:chExt cx="198617" cy="198617"/>
            </a:xfrm>
          </p:grpSpPr>
          <p:cxnSp>
            <p:nvCxnSpPr>
              <p:cNvPr id="438" name="Straight Connector 437">
                <a:extLst>
                  <a:ext uri="{FF2B5EF4-FFF2-40B4-BE49-F238E27FC236}">
                    <a16:creationId xmlns:a16="http://schemas.microsoft.com/office/drawing/2014/main" id="{F59982BC-ECAC-F2E7-491D-9724CB429F1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2814248A-38C7-571E-7D2D-14CB015C70E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A247E495-D5FC-4206-4839-93AC15D33DDD}"/>
                </a:ext>
              </a:extLst>
            </p:cNvPr>
            <p:cNvGrpSpPr/>
            <p:nvPr/>
          </p:nvGrpSpPr>
          <p:grpSpPr>
            <a:xfrm>
              <a:off x="5816695" y="2509229"/>
              <a:ext cx="116330" cy="116330"/>
              <a:chOff x="4879533" y="2968771"/>
              <a:chExt cx="198617" cy="198617"/>
            </a:xfrm>
          </p:grpSpPr>
          <p:cxnSp>
            <p:nvCxnSpPr>
              <p:cNvPr id="441" name="Straight Connector 440">
                <a:extLst>
                  <a:ext uri="{FF2B5EF4-FFF2-40B4-BE49-F238E27FC236}">
                    <a16:creationId xmlns:a16="http://schemas.microsoft.com/office/drawing/2014/main" id="{2F52F27F-6C2F-40B3-2F0C-CCC43F70946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CEB109DB-6BC4-3200-B12B-8E3F04EA436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D7C82083-A109-7D2C-BDBB-370A8E5591DA}"/>
                </a:ext>
              </a:extLst>
            </p:cNvPr>
            <p:cNvGrpSpPr/>
            <p:nvPr/>
          </p:nvGrpSpPr>
          <p:grpSpPr>
            <a:xfrm>
              <a:off x="6036804" y="2591814"/>
              <a:ext cx="116330" cy="116330"/>
              <a:chOff x="4879533" y="2968771"/>
              <a:chExt cx="198617" cy="198617"/>
            </a:xfrm>
          </p:grpSpPr>
          <p:cxnSp>
            <p:nvCxnSpPr>
              <p:cNvPr id="444" name="Straight Connector 443">
                <a:extLst>
                  <a:ext uri="{FF2B5EF4-FFF2-40B4-BE49-F238E27FC236}">
                    <a16:creationId xmlns:a16="http://schemas.microsoft.com/office/drawing/2014/main" id="{9D04D656-1A27-A0A3-0151-C645AA88048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AACEC85D-5F08-94B8-19EC-215A0C387FA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BDAD9CAB-48EF-619C-73AE-BD2169885D04}"/>
                </a:ext>
              </a:extLst>
            </p:cNvPr>
            <p:cNvGrpSpPr/>
            <p:nvPr/>
          </p:nvGrpSpPr>
          <p:grpSpPr>
            <a:xfrm>
              <a:off x="6323278" y="2655254"/>
              <a:ext cx="116330" cy="116330"/>
              <a:chOff x="4879533" y="2968771"/>
              <a:chExt cx="198617" cy="198617"/>
            </a:xfrm>
          </p:grpSpPr>
          <p:cxnSp>
            <p:nvCxnSpPr>
              <p:cNvPr id="447" name="Straight Connector 446">
                <a:extLst>
                  <a:ext uri="{FF2B5EF4-FFF2-40B4-BE49-F238E27FC236}">
                    <a16:creationId xmlns:a16="http://schemas.microsoft.com/office/drawing/2014/main" id="{172C9076-9C95-93A2-2044-1A5151DF093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FF9149B2-411B-042F-432D-DDF7BC2EDE1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88245E6A-2314-C069-E328-5C700AC0481D}"/>
                </a:ext>
              </a:extLst>
            </p:cNvPr>
            <p:cNvGrpSpPr/>
            <p:nvPr/>
          </p:nvGrpSpPr>
          <p:grpSpPr>
            <a:xfrm>
              <a:off x="6355104" y="2655254"/>
              <a:ext cx="116330" cy="116330"/>
              <a:chOff x="4879533" y="2968771"/>
              <a:chExt cx="198617" cy="198617"/>
            </a:xfrm>
          </p:grpSpPr>
          <p:cxnSp>
            <p:nvCxnSpPr>
              <p:cNvPr id="450" name="Straight Connector 449">
                <a:extLst>
                  <a:ext uri="{FF2B5EF4-FFF2-40B4-BE49-F238E27FC236}">
                    <a16:creationId xmlns:a16="http://schemas.microsoft.com/office/drawing/2014/main" id="{3FB9BFFD-9093-DF1F-08FC-1887B01D58D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58569AB0-46AF-C454-1D15-78A118E0D9A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C5910E37-8F91-C665-9DED-67AFD32CE6F9}"/>
                </a:ext>
              </a:extLst>
            </p:cNvPr>
            <p:cNvGrpSpPr/>
            <p:nvPr/>
          </p:nvGrpSpPr>
          <p:grpSpPr>
            <a:xfrm>
              <a:off x="6421482" y="2655254"/>
              <a:ext cx="116330" cy="116330"/>
              <a:chOff x="4879533" y="2968771"/>
              <a:chExt cx="198617" cy="198617"/>
            </a:xfrm>
          </p:grpSpPr>
          <p:cxnSp>
            <p:nvCxnSpPr>
              <p:cNvPr id="453" name="Straight Connector 452">
                <a:extLst>
                  <a:ext uri="{FF2B5EF4-FFF2-40B4-BE49-F238E27FC236}">
                    <a16:creationId xmlns:a16="http://schemas.microsoft.com/office/drawing/2014/main" id="{7672734C-FD3F-33DA-F3FA-C1439FF5129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08A72A6B-7F5E-FB7A-29E3-512BD5EFCC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D60A1009-C4BF-69FF-03F3-74AF9D14E65E}"/>
                </a:ext>
              </a:extLst>
            </p:cNvPr>
            <p:cNvGrpSpPr/>
            <p:nvPr/>
          </p:nvGrpSpPr>
          <p:grpSpPr>
            <a:xfrm>
              <a:off x="6796742" y="2692846"/>
              <a:ext cx="116330" cy="116330"/>
              <a:chOff x="4879533" y="2968771"/>
              <a:chExt cx="198617" cy="198617"/>
            </a:xfrm>
          </p:grpSpPr>
          <p:cxnSp>
            <p:nvCxnSpPr>
              <p:cNvPr id="456" name="Straight Connector 455">
                <a:extLst>
                  <a:ext uri="{FF2B5EF4-FFF2-40B4-BE49-F238E27FC236}">
                    <a16:creationId xmlns:a16="http://schemas.microsoft.com/office/drawing/2014/main" id="{EC958791-F907-07AE-E173-259621BFBBF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4D249BF4-1567-3AEE-46AE-84B774158FE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B180FE18-5990-E088-B06B-65DA5A01D62D}"/>
                </a:ext>
              </a:extLst>
            </p:cNvPr>
            <p:cNvGrpSpPr/>
            <p:nvPr/>
          </p:nvGrpSpPr>
          <p:grpSpPr>
            <a:xfrm>
              <a:off x="6809424" y="2692846"/>
              <a:ext cx="116330" cy="116330"/>
              <a:chOff x="4879533" y="2968771"/>
              <a:chExt cx="198617" cy="198617"/>
            </a:xfrm>
          </p:grpSpPr>
          <p:cxnSp>
            <p:nvCxnSpPr>
              <p:cNvPr id="459" name="Straight Connector 458">
                <a:extLst>
                  <a:ext uri="{FF2B5EF4-FFF2-40B4-BE49-F238E27FC236}">
                    <a16:creationId xmlns:a16="http://schemas.microsoft.com/office/drawing/2014/main" id="{DFB16788-9AA5-7DFA-6B76-AC6F61C5EA0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B115D19A-8594-80CA-3A78-5718FCF56EC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2216C804-58C4-6CBB-1B45-FFB888494FAB}"/>
                </a:ext>
              </a:extLst>
            </p:cNvPr>
            <p:cNvGrpSpPr/>
            <p:nvPr/>
          </p:nvGrpSpPr>
          <p:grpSpPr>
            <a:xfrm>
              <a:off x="6872834" y="2692846"/>
              <a:ext cx="116330" cy="116330"/>
              <a:chOff x="4879533" y="2968771"/>
              <a:chExt cx="198617" cy="198617"/>
            </a:xfrm>
          </p:grpSpPr>
          <p:cxnSp>
            <p:nvCxnSpPr>
              <p:cNvPr id="462" name="Straight Connector 461">
                <a:extLst>
                  <a:ext uri="{FF2B5EF4-FFF2-40B4-BE49-F238E27FC236}">
                    <a16:creationId xmlns:a16="http://schemas.microsoft.com/office/drawing/2014/main" id="{639E8619-85AB-CEA0-61E4-76782129CA1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083E3A11-0683-BD14-4952-0468B4030F6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782325ED-45C7-9649-F3AF-3AF6166E08BA}"/>
                </a:ext>
              </a:extLst>
            </p:cNvPr>
            <p:cNvGrpSpPr/>
            <p:nvPr/>
          </p:nvGrpSpPr>
          <p:grpSpPr>
            <a:xfrm>
              <a:off x="6901418" y="2692846"/>
              <a:ext cx="116330" cy="116330"/>
              <a:chOff x="4879533" y="2968771"/>
              <a:chExt cx="198617" cy="198617"/>
            </a:xfrm>
          </p:grpSpPr>
          <p:cxnSp>
            <p:nvCxnSpPr>
              <p:cNvPr id="465" name="Straight Connector 464">
                <a:extLst>
                  <a:ext uri="{FF2B5EF4-FFF2-40B4-BE49-F238E27FC236}">
                    <a16:creationId xmlns:a16="http://schemas.microsoft.com/office/drawing/2014/main" id="{95523E76-12A0-88D8-C14F-16EFE40D2D5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3269DE86-029C-C5E1-D224-C74700A3761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116E7A07-36AB-CE8E-B482-ED9DDEF5FCD3}"/>
                </a:ext>
              </a:extLst>
            </p:cNvPr>
            <p:cNvGrpSpPr/>
            <p:nvPr/>
          </p:nvGrpSpPr>
          <p:grpSpPr>
            <a:xfrm>
              <a:off x="6938928" y="2715434"/>
              <a:ext cx="116330" cy="116330"/>
              <a:chOff x="4879533" y="2968771"/>
              <a:chExt cx="198617" cy="198617"/>
            </a:xfrm>
          </p:grpSpPr>
          <p:cxnSp>
            <p:nvCxnSpPr>
              <p:cNvPr id="468" name="Straight Connector 467">
                <a:extLst>
                  <a:ext uri="{FF2B5EF4-FFF2-40B4-BE49-F238E27FC236}">
                    <a16:creationId xmlns:a16="http://schemas.microsoft.com/office/drawing/2014/main" id="{597E4513-E2D2-032F-B200-49D167ED291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4C58D2FC-5D55-7F7C-F185-BEC92F85F18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22D523F6-C77A-DD39-99F8-7AE6189BDB52}"/>
                </a:ext>
              </a:extLst>
            </p:cNvPr>
            <p:cNvGrpSpPr/>
            <p:nvPr/>
          </p:nvGrpSpPr>
          <p:grpSpPr>
            <a:xfrm>
              <a:off x="6972574" y="2715434"/>
              <a:ext cx="116330" cy="116330"/>
              <a:chOff x="4879533" y="2968771"/>
              <a:chExt cx="198617" cy="198617"/>
            </a:xfrm>
          </p:grpSpPr>
          <p:cxnSp>
            <p:nvCxnSpPr>
              <p:cNvPr id="471" name="Straight Connector 470">
                <a:extLst>
                  <a:ext uri="{FF2B5EF4-FFF2-40B4-BE49-F238E27FC236}">
                    <a16:creationId xmlns:a16="http://schemas.microsoft.com/office/drawing/2014/main" id="{CDF96265-B891-E5C3-DFEE-2E5BBA5FE6F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413AF8D-0CA3-5463-F335-E5B877469C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D5CB96CE-9581-62A4-DD3F-EF5FFB16BBB1}"/>
                </a:ext>
              </a:extLst>
            </p:cNvPr>
            <p:cNvGrpSpPr/>
            <p:nvPr/>
          </p:nvGrpSpPr>
          <p:grpSpPr>
            <a:xfrm>
              <a:off x="7192651" y="2732762"/>
              <a:ext cx="116330" cy="116330"/>
              <a:chOff x="4879533" y="2968771"/>
              <a:chExt cx="198617" cy="198617"/>
            </a:xfrm>
          </p:grpSpPr>
          <p:cxnSp>
            <p:nvCxnSpPr>
              <p:cNvPr id="474" name="Straight Connector 473">
                <a:extLst>
                  <a:ext uri="{FF2B5EF4-FFF2-40B4-BE49-F238E27FC236}">
                    <a16:creationId xmlns:a16="http://schemas.microsoft.com/office/drawing/2014/main" id="{74DFC7E1-7749-671C-7CB5-9ADF7898F65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01B180B5-8FC4-A746-4B3B-86E44319A4A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7BD7A246-572F-AAC2-6D11-4E53E013ACFB}"/>
                </a:ext>
              </a:extLst>
            </p:cNvPr>
            <p:cNvGrpSpPr/>
            <p:nvPr/>
          </p:nvGrpSpPr>
          <p:grpSpPr>
            <a:xfrm>
              <a:off x="7233549" y="2736257"/>
              <a:ext cx="116330" cy="116330"/>
              <a:chOff x="4879533" y="2968771"/>
              <a:chExt cx="198617" cy="198617"/>
            </a:xfrm>
          </p:grpSpPr>
          <p:cxnSp>
            <p:nvCxnSpPr>
              <p:cNvPr id="477" name="Straight Connector 476">
                <a:extLst>
                  <a:ext uri="{FF2B5EF4-FFF2-40B4-BE49-F238E27FC236}">
                    <a16:creationId xmlns:a16="http://schemas.microsoft.com/office/drawing/2014/main" id="{D7AB2634-7266-6364-4D16-F992E4643C4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418AC083-8384-9117-55FE-5B954DC1173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A4417CFE-BEA1-F5F7-6C50-C45F9B4ECF67}"/>
                </a:ext>
              </a:extLst>
            </p:cNvPr>
            <p:cNvGrpSpPr/>
            <p:nvPr/>
          </p:nvGrpSpPr>
          <p:grpSpPr>
            <a:xfrm>
              <a:off x="7392022" y="2767418"/>
              <a:ext cx="116330" cy="116330"/>
              <a:chOff x="4879533" y="2968771"/>
              <a:chExt cx="198617" cy="198617"/>
            </a:xfrm>
          </p:grpSpPr>
          <p:cxnSp>
            <p:nvCxnSpPr>
              <p:cNvPr id="480" name="Straight Connector 479">
                <a:extLst>
                  <a:ext uri="{FF2B5EF4-FFF2-40B4-BE49-F238E27FC236}">
                    <a16:creationId xmlns:a16="http://schemas.microsoft.com/office/drawing/2014/main" id="{B0F70BF7-77C8-3BAE-73D6-F7C0E11A181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91F29CF0-53E7-E2C9-3553-E6E038A23A9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3EABF1B0-159E-A1F4-797B-B15412C7A855}"/>
                </a:ext>
              </a:extLst>
            </p:cNvPr>
            <p:cNvGrpSpPr/>
            <p:nvPr/>
          </p:nvGrpSpPr>
          <p:grpSpPr>
            <a:xfrm>
              <a:off x="7408529" y="2767418"/>
              <a:ext cx="116330" cy="116330"/>
              <a:chOff x="4879533" y="2968771"/>
              <a:chExt cx="198617" cy="198617"/>
            </a:xfrm>
          </p:grpSpPr>
          <p:cxnSp>
            <p:nvCxnSpPr>
              <p:cNvPr id="483" name="Straight Connector 482">
                <a:extLst>
                  <a:ext uri="{FF2B5EF4-FFF2-40B4-BE49-F238E27FC236}">
                    <a16:creationId xmlns:a16="http://schemas.microsoft.com/office/drawing/2014/main" id="{37E70BC0-63EC-2BB4-4F1D-A33B39FBBA3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65C172F-3C22-17B4-4B72-8E6C27B7165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B6CC38F0-47F8-8600-67F5-1AD20DF3BD0A}"/>
                </a:ext>
              </a:extLst>
            </p:cNvPr>
            <p:cNvGrpSpPr/>
            <p:nvPr/>
          </p:nvGrpSpPr>
          <p:grpSpPr>
            <a:xfrm>
              <a:off x="7431343" y="2767418"/>
              <a:ext cx="116330" cy="116330"/>
              <a:chOff x="4879533" y="2968771"/>
              <a:chExt cx="198617" cy="198617"/>
            </a:xfrm>
          </p:grpSpPr>
          <p:cxnSp>
            <p:nvCxnSpPr>
              <p:cNvPr id="486" name="Straight Connector 485">
                <a:extLst>
                  <a:ext uri="{FF2B5EF4-FFF2-40B4-BE49-F238E27FC236}">
                    <a16:creationId xmlns:a16="http://schemas.microsoft.com/office/drawing/2014/main" id="{91A7A35E-F690-B85B-D24F-6A8D674123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F713AD6-79A3-D9AD-B8A6-B315C4FDF18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C47E6F9F-95F9-5693-19DA-86304B4D5B08}"/>
                </a:ext>
              </a:extLst>
            </p:cNvPr>
            <p:cNvGrpSpPr/>
            <p:nvPr/>
          </p:nvGrpSpPr>
          <p:grpSpPr>
            <a:xfrm>
              <a:off x="7450748" y="2767418"/>
              <a:ext cx="116330" cy="116330"/>
              <a:chOff x="4879533" y="2968771"/>
              <a:chExt cx="198617" cy="198617"/>
            </a:xfrm>
          </p:grpSpPr>
          <p:cxnSp>
            <p:nvCxnSpPr>
              <p:cNvPr id="489" name="Straight Connector 488">
                <a:extLst>
                  <a:ext uri="{FF2B5EF4-FFF2-40B4-BE49-F238E27FC236}">
                    <a16:creationId xmlns:a16="http://schemas.microsoft.com/office/drawing/2014/main" id="{C541E9A1-08DA-2ECE-3A99-C761303FB3B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D705B2B4-DE7C-AB80-F3B1-CD224521A37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EE9C5AFF-97E5-9C66-471A-E059B697CFC8}"/>
                </a:ext>
              </a:extLst>
            </p:cNvPr>
            <p:cNvGrpSpPr/>
            <p:nvPr/>
          </p:nvGrpSpPr>
          <p:grpSpPr>
            <a:xfrm>
              <a:off x="7492123" y="2784023"/>
              <a:ext cx="116330" cy="116330"/>
              <a:chOff x="4879533" y="2968771"/>
              <a:chExt cx="198617" cy="198617"/>
            </a:xfrm>
          </p:grpSpPr>
          <p:cxnSp>
            <p:nvCxnSpPr>
              <p:cNvPr id="492" name="Straight Connector 491">
                <a:extLst>
                  <a:ext uri="{FF2B5EF4-FFF2-40B4-BE49-F238E27FC236}">
                    <a16:creationId xmlns:a16="http://schemas.microsoft.com/office/drawing/2014/main" id="{83F29D5F-62EE-375C-5324-5FBE0F409A4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0B1E59A-FE61-086F-377A-C3D4CBC347E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7C1D94A8-7AF8-ECA0-ADAA-D71513521D21}"/>
                </a:ext>
              </a:extLst>
            </p:cNvPr>
            <p:cNvGrpSpPr/>
            <p:nvPr/>
          </p:nvGrpSpPr>
          <p:grpSpPr>
            <a:xfrm>
              <a:off x="7522237" y="2784023"/>
              <a:ext cx="116330" cy="116330"/>
              <a:chOff x="4879533" y="2968771"/>
              <a:chExt cx="198617" cy="198617"/>
            </a:xfrm>
          </p:grpSpPr>
          <p:cxnSp>
            <p:nvCxnSpPr>
              <p:cNvPr id="495" name="Straight Connector 494">
                <a:extLst>
                  <a:ext uri="{FF2B5EF4-FFF2-40B4-BE49-F238E27FC236}">
                    <a16:creationId xmlns:a16="http://schemas.microsoft.com/office/drawing/2014/main" id="{A9841918-DA56-0442-9876-C0C6EE2B406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63FC4804-F2DC-08C6-FD9B-E4035D49844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AB6951F9-BAE3-FCDB-8D3A-5135BCF52CB6}"/>
                </a:ext>
              </a:extLst>
            </p:cNvPr>
            <p:cNvGrpSpPr/>
            <p:nvPr/>
          </p:nvGrpSpPr>
          <p:grpSpPr>
            <a:xfrm>
              <a:off x="7550987" y="2784023"/>
              <a:ext cx="116330" cy="116330"/>
              <a:chOff x="4879533" y="2968771"/>
              <a:chExt cx="198617" cy="198617"/>
            </a:xfrm>
          </p:grpSpPr>
          <p:cxnSp>
            <p:nvCxnSpPr>
              <p:cNvPr id="498" name="Straight Connector 497">
                <a:extLst>
                  <a:ext uri="{FF2B5EF4-FFF2-40B4-BE49-F238E27FC236}">
                    <a16:creationId xmlns:a16="http://schemas.microsoft.com/office/drawing/2014/main" id="{7A12AE64-F21D-49BC-8BB7-BEEE158CCEA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1338389B-97A2-93A3-EED4-53A509D4293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2D3A5EF6-6735-3CB3-D23D-B87FACC649B8}"/>
                </a:ext>
              </a:extLst>
            </p:cNvPr>
            <p:cNvGrpSpPr/>
            <p:nvPr/>
          </p:nvGrpSpPr>
          <p:grpSpPr>
            <a:xfrm>
              <a:off x="7724759" y="2784023"/>
              <a:ext cx="116330" cy="116330"/>
              <a:chOff x="4879533" y="2968771"/>
              <a:chExt cx="198617" cy="198617"/>
            </a:xfrm>
          </p:grpSpPr>
          <p:cxnSp>
            <p:nvCxnSpPr>
              <p:cNvPr id="501" name="Straight Connector 500">
                <a:extLst>
                  <a:ext uri="{FF2B5EF4-FFF2-40B4-BE49-F238E27FC236}">
                    <a16:creationId xmlns:a16="http://schemas.microsoft.com/office/drawing/2014/main" id="{1EFCDBCB-B635-9E76-826A-7606BF9BD74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32E5E65A-308D-7CE2-7507-7D884EC376B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3D3A992A-9CBD-4504-CADB-DC064F5870BD}"/>
                </a:ext>
              </a:extLst>
            </p:cNvPr>
            <p:cNvGrpSpPr/>
            <p:nvPr/>
          </p:nvGrpSpPr>
          <p:grpSpPr>
            <a:xfrm>
              <a:off x="7796769" y="2784023"/>
              <a:ext cx="116330" cy="116330"/>
              <a:chOff x="4879533" y="2968771"/>
              <a:chExt cx="198617" cy="198617"/>
            </a:xfrm>
          </p:grpSpPr>
          <p:cxnSp>
            <p:nvCxnSpPr>
              <p:cNvPr id="504" name="Straight Connector 503">
                <a:extLst>
                  <a:ext uri="{FF2B5EF4-FFF2-40B4-BE49-F238E27FC236}">
                    <a16:creationId xmlns:a16="http://schemas.microsoft.com/office/drawing/2014/main" id="{B812BAD1-5745-43BC-9993-4F66DDD3099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F8B816D2-DE14-DA92-D86A-AE11E01C409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596BAD9C-59A7-2384-4B47-25B2B6FCFAA2}"/>
                </a:ext>
              </a:extLst>
            </p:cNvPr>
            <p:cNvGrpSpPr/>
            <p:nvPr/>
          </p:nvGrpSpPr>
          <p:grpSpPr>
            <a:xfrm>
              <a:off x="7937466" y="2809670"/>
              <a:ext cx="116330" cy="116330"/>
              <a:chOff x="4879533" y="2968771"/>
              <a:chExt cx="198617" cy="198617"/>
            </a:xfrm>
          </p:grpSpPr>
          <p:cxnSp>
            <p:nvCxnSpPr>
              <p:cNvPr id="507" name="Straight Connector 506">
                <a:extLst>
                  <a:ext uri="{FF2B5EF4-FFF2-40B4-BE49-F238E27FC236}">
                    <a16:creationId xmlns:a16="http://schemas.microsoft.com/office/drawing/2014/main" id="{DC9AE5E2-063B-21B6-C0D8-85DCA6CEDCC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22E85A23-01D9-DAB3-C4A6-BD64677DB57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48ED5073-C461-C366-A25C-79033416667A}"/>
                </a:ext>
              </a:extLst>
            </p:cNvPr>
            <p:cNvGrpSpPr/>
            <p:nvPr/>
          </p:nvGrpSpPr>
          <p:grpSpPr>
            <a:xfrm>
              <a:off x="7962033" y="2842188"/>
              <a:ext cx="116330" cy="116330"/>
              <a:chOff x="4879533" y="2968771"/>
              <a:chExt cx="198617" cy="198617"/>
            </a:xfrm>
          </p:grpSpPr>
          <p:cxnSp>
            <p:nvCxnSpPr>
              <p:cNvPr id="510" name="Straight Connector 509">
                <a:extLst>
                  <a:ext uri="{FF2B5EF4-FFF2-40B4-BE49-F238E27FC236}">
                    <a16:creationId xmlns:a16="http://schemas.microsoft.com/office/drawing/2014/main" id="{AE9B5022-168F-2475-6A71-F46337A8D7C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2B663255-DB2A-4613-395A-BC5B10A6A87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AD4F1FE2-CFE5-1926-71AD-A18493D54C10}"/>
                </a:ext>
              </a:extLst>
            </p:cNvPr>
            <p:cNvGrpSpPr/>
            <p:nvPr/>
          </p:nvGrpSpPr>
          <p:grpSpPr>
            <a:xfrm>
              <a:off x="7984022" y="2842188"/>
              <a:ext cx="116330" cy="116330"/>
              <a:chOff x="4879533" y="2968771"/>
              <a:chExt cx="198617" cy="198617"/>
            </a:xfrm>
          </p:grpSpPr>
          <p:cxnSp>
            <p:nvCxnSpPr>
              <p:cNvPr id="513" name="Straight Connector 512">
                <a:extLst>
                  <a:ext uri="{FF2B5EF4-FFF2-40B4-BE49-F238E27FC236}">
                    <a16:creationId xmlns:a16="http://schemas.microsoft.com/office/drawing/2014/main" id="{8E93AEF6-B836-C98B-8109-E1F5C2C0850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729B4C62-69F6-E874-50DB-C3809BC933D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9307EB98-DDDA-8251-F920-85608043D3A6}"/>
                </a:ext>
              </a:extLst>
            </p:cNvPr>
            <p:cNvGrpSpPr/>
            <p:nvPr/>
          </p:nvGrpSpPr>
          <p:grpSpPr>
            <a:xfrm>
              <a:off x="8019569" y="2851634"/>
              <a:ext cx="116330" cy="116330"/>
              <a:chOff x="4879533" y="2968771"/>
              <a:chExt cx="198617" cy="198617"/>
            </a:xfrm>
          </p:grpSpPr>
          <p:cxnSp>
            <p:nvCxnSpPr>
              <p:cNvPr id="516" name="Straight Connector 515">
                <a:extLst>
                  <a:ext uri="{FF2B5EF4-FFF2-40B4-BE49-F238E27FC236}">
                    <a16:creationId xmlns:a16="http://schemas.microsoft.com/office/drawing/2014/main" id="{90E11A97-F491-3598-869A-1626BB46536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9A3B421-75C9-DBD1-29C1-CF9F302DB52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78755AB6-595E-FDC7-3612-8513CA7805AD}"/>
                </a:ext>
              </a:extLst>
            </p:cNvPr>
            <p:cNvGrpSpPr/>
            <p:nvPr/>
          </p:nvGrpSpPr>
          <p:grpSpPr>
            <a:xfrm>
              <a:off x="8070531" y="2851634"/>
              <a:ext cx="116330" cy="116330"/>
              <a:chOff x="4879533" y="2968771"/>
              <a:chExt cx="198617" cy="198617"/>
            </a:xfrm>
          </p:grpSpPr>
          <p:cxnSp>
            <p:nvCxnSpPr>
              <p:cNvPr id="519" name="Straight Connector 518">
                <a:extLst>
                  <a:ext uri="{FF2B5EF4-FFF2-40B4-BE49-F238E27FC236}">
                    <a16:creationId xmlns:a16="http://schemas.microsoft.com/office/drawing/2014/main" id="{277A1AF3-94E6-A326-2F5D-4F48B35E597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29593797-CE17-521B-4D38-D86ACEC4025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28EA6539-FA9A-A616-50DB-44BDF7C616DA}"/>
                </a:ext>
              </a:extLst>
            </p:cNvPr>
            <p:cNvGrpSpPr/>
            <p:nvPr/>
          </p:nvGrpSpPr>
          <p:grpSpPr>
            <a:xfrm>
              <a:off x="8186931" y="2851634"/>
              <a:ext cx="116330" cy="116330"/>
              <a:chOff x="4879533" y="2968771"/>
              <a:chExt cx="198617" cy="198617"/>
            </a:xfrm>
          </p:grpSpPr>
          <p:cxnSp>
            <p:nvCxnSpPr>
              <p:cNvPr id="522" name="Straight Connector 521">
                <a:extLst>
                  <a:ext uri="{FF2B5EF4-FFF2-40B4-BE49-F238E27FC236}">
                    <a16:creationId xmlns:a16="http://schemas.microsoft.com/office/drawing/2014/main" id="{343C8972-612B-7CA5-6AF0-3030EDCDAA3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F3EE8CFC-D40B-42E1-650C-31A2C642AF9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BB63555E-536F-D21A-3398-362320A2088F}"/>
                </a:ext>
              </a:extLst>
            </p:cNvPr>
            <p:cNvGrpSpPr/>
            <p:nvPr/>
          </p:nvGrpSpPr>
          <p:grpSpPr>
            <a:xfrm>
              <a:off x="8488840" y="2882170"/>
              <a:ext cx="116330" cy="116330"/>
              <a:chOff x="4879533" y="2968771"/>
              <a:chExt cx="198617" cy="198617"/>
            </a:xfrm>
          </p:grpSpPr>
          <p:cxnSp>
            <p:nvCxnSpPr>
              <p:cNvPr id="525" name="Straight Connector 524">
                <a:extLst>
                  <a:ext uri="{FF2B5EF4-FFF2-40B4-BE49-F238E27FC236}">
                    <a16:creationId xmlns:a16="http://schemas.microsoft.com/office/drawing/2014/main" id="{A823A6E1-847E-5146-7A0F-DA2417BC3C4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28CF35B9-2A40-AD6B-3112-67ECBA7BE2F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14BC70C6-C19F-2D25-4D89-C3C27467E791}"/>
                </a:ext>
              </a:extLst>
            </p:cNvPr>
            <p:cNvGrpSpPr/>
            <p:nvPr/>
          </p:nvGrpSpPr>
          <p:grpSpPr>
            <a:xfrm>
              <a:off x="8511600" y="2882170"/>
              <a:ext cx="116330" cy="116330"/>
              <a:chOff x="4879533" y="2968771"/>
              <a:chExt cx="198617" cy="198617"/>
            </a:xfrm>
          </p:grpSpPr>
          <p:cxnSp>
            <p:nvCxnSpPr>
              <p:cNvPr id="528" name="Straight Connector 527">
                <a:extLst>
                  <a:ext uri="{FF2B5EF4-FFF2-40B4-BE49-F238E27FC236}">
                    <a16:creationId xmlns:a16="http://schemas.microsoft.com/office/drawing/2014/main" id="{34C43BE3-01A4-7137-39E2-530841398D9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D27B426-C301-D5E2-B4F5-C5AE2A3E119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05307BA7-65EC-14C0-4412-650FD9E992BD}"/>
                </a:ext>
              </a:extLst>
            </p:cNvPr>
            <p:cNvGrpSpPr/>
            <p:nvPr/>
          </p:nvGrpSpPr>
          <p:grpSpPr>
            <a:xfrm>
              <a:off x="8529657" y="2882170"/>
              <a:ext cx="116330" cy="116330"/>
              <a:chOff x="4879533" y="2968771"/>
              <a:chExt cx="198617" cy="198617"/>
            </a:xfrm>
          </p:grpSpPr>
          <p:cxnSp>
            <p:nvCxnSpPr>
              <p:cNvPr id="531" name="Straight Connector 530">
                <a:extLst>
                  <a:ext uri="{FF2B5EF4-FFF2-40B4-BE49-F238E27FC236}">
                    <a16:creationId xmlns:a16="http://schemas.microsoft.com/office/drawing/2014/main" id="{E18B712D-DA98-845B-CA0F-D1B522C66C5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4B3C1110-B4DE-1BB5-7607-ECD415F5DB0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4075F029-AF2D-F25F-A0D8-B6400E04E05B}"/>
                </a:ext>
              </a:extLst>
            </p:cNvPr>
            <p:cNvGrpSpPr/>
            <p:nvPr/>
          </p:nvGrpSpPr>
          <p:grpSpPr>
            <a:xfrm>
              <a:off x="8548652" y="2882170"/>
              <a:ext cx="116330" cy="116330"/>
              <a:chOff x="4879533" y="2968771"/>
              <a:chExt cx="198617" cy="198617"/>
            </a:xfrm>
          </p:grpSpPr>
          <p:cxnSp>
            <p:nvCxnSpPr>
              <p:cNvPr id="534" name="Straight Connector 533">
                <a:extLst>
                  <a:ext uri="{FF2B5EF4-FFF2-40B4-BE49-F238E27FC236}">
                    <a16:creationId xmlns:a16="http://schemas.microsoft.com/office/drawing/2014/main" id="{282D9875-D80F-191F-D292-D60D52C1A69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6C0C5960-4A68-C5A8-DE46-9CE58DEF714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2C60DDD5-2281-0C72-98B7-86D63B7A4A8E}"/>
                </a:ext>
              </a:extLst>
            </p:cNvPr>
            <p:cNvGrpSpPr/>
            <p:nvPr/>
          </p:nvGrpSpPr>
          <p:grpSpPr>
            <a:xfrm>
              <a:off x="8582914" y="2882170"/>
              <a:ext cx="116330" cy="116330"/>
              <a:chOff x="4879533" y="2968771"/>
              <a:chExt cx="198617" cy="198617"/>
            </a:xfrm>
          </p:grpSpPr>
          <p:cxnSp>
            <p:nvCxnSpPr>
              <p:cNvPr id="537" name="Straight Connector 536">
                <a:extLst>
                  <a:ext uri="{FF2B5EF4-FFF2-40B4-BE49-F238E27FC236}">
                    <a16:creationId xmlns:a16="http://schemas.microsoft.com/office/drawing/2014/main" id="{852BB3A7-B798-F35D-0C0F-222E202339F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C1129F99-E821-65EB-4731-045517C48BB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15EBEB4A-58C7-1819-F1BA-94EE50A8325A}"/>
                </a:ext>
              </a:extLst>
            </p:cNvPr>
            <p:cNvGrpSpPr/>
            <p:nvPr/>
          </p:nvGrpSpPr>
          <p:grpSpPr>
            <a:xfrm>
              <a:off x="9019885" y="2888499"/>
              <a:ext cx="116330" cy="116330"/>
              <a:chOff x="4879533" y="2968771"/>
              <a:chExt cx="198617" cy="198617"/>
            </a:xfrm>
          </p:grpSpPr>
          <p:cxnSp>
            <p:nvCxnSpPr>
              <p:cNvPr id="540" name="Straight Connector 539">
                <a:extLst>
                  <a:ext uri="{FF2B5EF4-FFF2-40B4-BE49-F238E27FC236}">
                    <a16:creationId xmlns:a16="http://schemas.microsoft.com/office/drawing/2014/main" id="{2C9B8DAA-3E13-06DF-B624-2DDC681B255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63C66628-D595-E8EE-4F15-847BB70AF70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E3637D65-C6DC-1BC3-78C9-7DBEA553FE40}"/>
                </a:ext>
              </a:extLst>
            </p:cNvPr>
            <p:cNvGrpSpPr/>
            <p:nvPr/>
          </p:nvGrpSpPr>
          <p:grpSpPr>
            <a:xfrm>
              <a:off x="9027347" y="2924821"/>
              <a:ext cx="116330" cy="116330"/>
              <a:chOff x="4879533" y="2968771"/>
              <a:chExt cx="198617" cy="198617"/>
            </a:xfrm>
          </p:grpSpPr>
          <p:cxnSp>
            <p:nvCxnSpPr>
              <p:cNvPr id="543" name="Straight Connector 542">
                <a:extLst>
                  <a:ext uri="{FF2B5EF4-FFF2-40B4-BE49-F238E27FC236}">
                    <a16:creationId xmlns:a16="http://schemas.microsoft.com/office/drawing/2014/main" id="{1CA3CA9F-4ECF-A2F1-934A-00F6725348F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301FDA1-74A7-6C20-E6BB-BFEE9B3BDB0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F4336802-48E5-396F-44EC-7D2339013AC6}"/>
                </a:ext>
              </a:extLst>
            </p:cNvPr>
            <p:cNvGrpSpPr/>
            <p:nvPr/>
          </p:nvGrpSpPr>
          <p:grpSpPr>
            <a:xfrm>
              <a:off x="9068901" y="3019677"/>
              <a:ext cx="116330" cy="116330"/>
              <a:chOff x="4879533" y="2968771"/>
              <a:chExt cx="198617" cy="198617"/>
            </a:xfrm>
          </p:grpSpPr>
          <p:cxnSp>
            <p:nvCxnSpPr>
              <p:cNvPr id="546" name="Straight Connector 545">
                <a:extLst>
                  <a:ext uri="{FF2B5EF4-FFF2-40B4-BE49-F238E27FC236}">
                    <a16:creationId xmlns:a16="http://schemas.microsoft.com/office/drawing/2014/main" id="{504D3258-6098-8C2D-8EE1-95012CCF5E2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ADB1B33A-CC93-4350-4DE4-4B0CA587D42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3DB2EF98-D763-39B0-8E6E-DE92C3620417}"/>
                </a:ext>
              </a:extLst>
            </p:cNvPr>
            <p:cNvGrpSpPr/>
            <p:nvPr/>
          </p:nvGrpSpPr>
          <p:grpSpPr>
            <a:xfrm>
              <a:off x="9122875" y="3114960"/>
              <a:ext cx="116330" cy="116330"/>
              <a:chOff x="4879533" y="2968771"/>
              <a:chExt cx="198617" cy="198617"/>
            </a:xfrm>
          </p:grpSpPr>
          <p:cxnSp>
            <p:nvCxnSpPr>
              <p:cNvPr id="549" name="Straight Connector 548">
                <a:extLst>
                  <a:ext uri="{FF2B5EF4-FFF2-40B4-BE49-F238E27FC236}">
                    <a16:creationId xmlns:a16="http://schemas.microsoft.com/office/drawing/2014/main" id="{08BB7920-8046-262E-D473-EB10181ACAE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5255D7DE-7850-E9F5-D3DB-6AFE3DDD193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177656CB-AAC5-66AD-617C-0E75D9D09F83}"/>
                </a:ext>
              </a:extLst>
            </p:cNvPr>
            <p:cNvGrpSpPr/>
            <p:nvPr/>
          </p:nvGrpSpPr>
          <p:grpSpPr>
            <a:xfrm>
              <a:off x="9348274" y="3114960"/>
              <a:ext cx="116330" cy="116330"/>
              <a:chOff x="4879533" y="2968771"/>
              <a:chExt cx="198617" cy="198617"/>
            </a:xfrm>
          </p:grpSpPr>
          <p:cxnSp>
            <p:nvCxnSpPr>
              <p:cNvPr id="552" name="Straight Connector 551">
                <a:extLst>
                  <a:ext uri="{FF2B5EF4-FFF2-40B4-BE49-F238E27FC236}">
                    <a16:creationId xmlns:a16="http://schemas.microsoft.com/office/drawing/2014/main" id="{23492BD5-4BB2-1ABE-97C8-FC1511BE44C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98C1F731-A1D3-2C2D-E769-3D2EFC3DAFA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6EB49AC3-FC80-714A-10CC-E46A54FACD15}"/>
                </a:ext>
              </a:extLst>
            </p:cNvPr>
            <p:cNvGrpSpPr/>
            <p:nvPr/>
          </p:nvGrpSpPr>
          <p:grpSpPr>
            <a:xfrm>
              <a:off x="9567862" y="3251351"/>
              <a:ext cx="116330" cy="116330"/>
              <a:chOff x="4879533" y="2968771"/>
              <a:chExt cx="198617" cy="198617"/>
            </a:xfrm>
          </p:grpSpPr>
          <p:cxnSp>
            <p:nvCxnSpPr>
              <p:cNvPr id="555" name="Straight Connector 554">
                <a:extLst>
                  <a:ext uri="{FF2B5EF4-FFF2-40B4-BE49-F238E27FC236}">
                    <a16:creationId xmlns:a16="http://schemas.microsoft.com/office/drawing/2014/main" id="{DE4FDD4D-ED02-E1A8-4C25-CAEFDF4F95B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FED883A6-CBB9-4C6F-6AA0-187307521E5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FE03E223-DA4A-1707-E6EC-9A03B024AF6F}"/>
                </a:ext>
              </a:extLst>
            </p:cNvPr>
            <p:cNvGrpSpPr/>
            <p:nvPr/>
          </p:nvGrpSpPr>
          <p:grpSpPr>
            <a:xfrm>
              <a:off x="9596925" y="3251351"/>
              <a:ext cx="116330" cy="116330"/>
              <a:chOff x="4879533" y="2968771"/>
              <a:chExt cx="198617" cy="198617"/>
            </a:xfrm>
          </p:grpSpPr>
          <p:cxnSp>
            <p:nvCxnSpPr>
              <p:cNvPr id="558" name="Straight Connector 557">
                <a:extLst>
                  <a:ext uri="{FF2B5EF4-FFF2-40B4-BE49-F238E27FC236}">
                    <a16:creationId xmlns:a16="http://schemas.microsoft.com/office/drawing/2014/main" id="{0CBB0418-5C84-693A-DFCB-C3A1FCCD12C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9B114B6-476E-9648-335D-0D07B18288F1}"/>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3E80E734-36CF-F4DD-3BA8-309492624639}"/>
                </a:ext>
              </a:extLst>
            </p:cNvPr>
            <p:cNvGrpSpPr/>
            <p:nvPr/>
          </p:nvGrpSpPr>
          <p:grpSpPr>
            <a:xfrm>
              <a:off x="10091706" y="3251351"/>
              <a:ext cx="116330" cy="116330"/>
              <a:chOff x="4879533" y="2968771"/>
              <a:chExt cx="198617" cy="198617"/>
            </a:xfrm>
          </p:grpSpPr>
          <p:cxnSp>
            <p:nvCxnSpPr>
              <p:cNvPr id="561" name="Straight Connector 560">
                <a:extLst>
                  <a:ext uri="{FF2B5EF4-FFF2-40B4-BE49-F238E27FC236}">
                    <a16:creationId xmlns:a16="http://schemas.microsoft.com/office/drawing/2014/main" id="{403F90C1-352E-15E3-F0AB-7A6E4648077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F8F1C97C-C9DA-527C-630A-A4F7BDE10AC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CE1CCD0B-79FB-5CAE-B92A-DE47B881DD12}"/>
                </a:ext>
              </a:extLst>
            </p:cNvPr>
            <p:cNvGrpSpPr/>
            <p:nvPr/>
          </p:nvGrpSpPr>
          <p:grpSpPr>
            <a:xfrm>
              <a:off x="10124987" y="3251351"/>
              <a:ext cx="116330" cy="116330"/>
              <a:chOff x="4879533" y="2968771"/>
              <a:chExt cx="198617" cy="198617"/>
            </a:xfrm>
          </p:grpSpPr>
          <p:cxnSp>
            <p:nvCxnSpPr>
              <p:cNvPr id="564" name="Straight Connector 563">
                <a:extLst>
                  <a:ext uri="{FF2B5EF4-FFF2-40B4-BE49-F238E27FC236}">
                    <a16:creationId xmlns:a16="http://schemas.microsoft.com/office/drawing/2014/main" id="{5D3D05B0-374C-CA82-3567-B50B3D67241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44190075-DF1C-80CE-FC72-8E24B15364A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graphicFrame>
        <p:nvGraphicFramePr>
          <p:cNvPr id="8" name="Group 3">
            <a:extLst>
              <a:ext uri="{FF2B5EF4-FFF2-40B4-BE49-F238E27FC236}">
                <a16:creationId xmlns:a16="http://schemas.microsoft.com/office/drawing/2014/main" id="{A22A85E2-8E15-B4A1-C9FA-8269FBB7FEBD}"/>
              </a:ext>
            </a:extLst>
          </p:cNvPr>
          <p:cNvGraphicFramePr>
            <a:graphicFrameLocks/>
          </p:cNvGraphicFramePr>
          <p:nvPr>
            <p:extLst>
              <p:ext uri="{D42A27DB-BD31-4B8C-83A1-F6EECF244321}">
                <p14:modId xmlns:p14="http://schemas.microsoft.com/office/powerpoint/2010/main" val="3935886509"/>
              </p:ext>
            </p:extLst>
          </p:nvPr>
        </p:nvGraphicFramePr>
        <p:xfrm>
          <a:off x="8442241" y="1598910"/>
          <a:ext cx="3470345" cy="1585024"/>
        </p:xfrm>
        <a:graphic>
          <a:graphicData uri="http://schemas.openxmlformats.org/drawingml/2006/table">
            <a:tbl>
              <a:tblPr/>
              <a:tblGrid>
                <a:gridCol w="1319812">
                  <a:extLst>
                    <a:ext uri="{9D8B030D-6E8A-4147-A177-3AD203B41FA5}">
                      <a16:colId xmlns:a16="http://schemas.microsoft.com/office/drawing/2014/main" val="20000"/>
                    </a:ext>
                  </a:extLst>
                </a:gridCol>
                <a:gridCol w="1137920">
                  <a:extLst>
                    <a:ext uri="{9D8B030D-6E8A-4147-A177-3AD203B41FA5}">
                      <a16:colId xmlns:a16="http://schemas.microsoft.com/office/drawing/2014/main" val="20001"/>
                    </a:ext>
                  </a:extLst>
                </a:gridCol>
                <a:gridCol w="1012613">
                  <a:extLst>
                    <a:ext uri="{9D8B030D-6E8A-4147-A177-3AD203B41FA5}">
                      <a16:colId xmlns:a16="http://schemas.microsoft.com/office/drawing/2014/main" val="20002"/>
                    </a:ext>
                  </a:extLst>
                </a:gridCol>
              </a:tblGrid>
              <a:tr h="148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Acala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85490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a:t>
            </a:r>
            <a:r>
              <a:rPr lang="en-US" altLang="en-US" dirty="0"/>
              <a:t>(ACE-LY-308)</a:t>
            </a:r>
            <a:r>
              <a:rPr lang="en-US" dirty="0"/>
              <a:t>: AEs of Interest</a:t>
            </a:r>
          </a:p>
        </p:txBody>
      </p:sp>
      <p:sp>
        <p:nvSpPr>
          <p:cNvPr id="12" name="Content Placeholder 11">
            <a:extLst>
              <a:ext uri="{FF2B5EF4-FFF2-40B4-BE49-F238E27FC236}">
                <a16:creationId xmlns:a16="http://schemas.microsoft.com/office/drawing/2014/main" id="{B857CCA0-E856-7437-836C-1C0179A4AFB1}"/>
              </a:ext>
            </a:extLst>
          </p:cNvPr>
          <p:cNvSpPr>
            <a:spLocks noGrp="1"/>
          </p:cNvSpPr>
          <p:nvPr>
            <p:ph sz="half" idx="4294967295"/>
          </p:nvPr>
        </p:nvSpPr>
        <p:spPr>
          <a:xfrm>
            <a:off x="3392632" y="4519089"/>
            <a:ext cx="5705475" cy="1754994"/>
          </a:xfrm>
        </p:spPr>
        <p:txBody>
          <a:bodyPr/>
          <a:lstStyle/>
          <a:p>
            <a:r>
              <a:rPr lang="en-US" sz="2400" dirty="0"/>
              <a:t>Median treatment exposure</a:t>
            </a:r>
          </a:p>
          <a:p>
            <a:pPr lvl="1"/>
            <a:r>
              <a:rPr lang="en-US" sz="2200" dirty="0"/>
              <a:t>Acala + BR: 29 mo (range: 0.1-80.1)</a:t>
            </a:r>
          </a:p>
          <a:p>
            <a:pPr lvl="1"/>
            <a:r>
              <a:rPr lang="en-US" sz="2200" dirty="0"/>
              <a:t>Pbo + BR: 25 mo (range: 0.03-76.4)</a:t>
            </a:r>
          </a:p>
          <a:p>
            <a:endParaRPr lang="en-US" sz="2400" dirty="0"/>
          </a:p>
          <a:p>
            <a:endParaRPr lang="en-US" sz="2400" dirty="0"/>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24040" y="63877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8" name="Content Placeholder 4">
            <a:extLst>
              <a:ext uri="{FF2B5EF4-FFF2-40B4-BE49-F238E27FC236}">
                <a16:creationId xmlns:a16="http://schemas.microsoft.com/office/drawing/2014/main" id="{1D9812C7-486E-C070-6D48-FE541A82DDA7}"/>
              </a:ext>
            </a:extLst>
          </p:cNvPr>
          <p:cNvGraphicFramePr>
            <a:graphicFrameLocks/>
          </p:cNvGraphicFramePr>
          <p:nvPr>
            <p:extLst>
              <p:ext uri="{D42A27DB-BD31-4B8C-83A1-F6EECF244321}">
                <p14:modId xmlns:p14="http://schemas.microsoft.com/office/powerpoint/2010/main" val="1129590387"/>
              </p:ext>
            </p:extLst>
          </p:nvPr>
        </p:nvGraphicFramePr>
        <p:xfrm>
          <a:off x="727076" y="1604963"/>
          <a:ext cx="10735057" cy="2834752"/>
        </p:xfrm>
        <a:graphic>
          <a:graphicData uri="http://schemas.openxmlformats.org/drawingml/2006/table">
            <a:tbl>
              <a:tblPr/>
              <a:tblGrid>
                <a:gridCol w="3191781">
                  <a:extLst>
                    <a:ext uri="{9D8B030D-6E8A-4147-A177-3AD203B41FA5}">
                      <a16:colId xmlns:a16="http://schemas.microsoft.com/office/drawing/2014/main" val="639514513"/>
                    </a:ext>
                  </a:extLst>
                </a:gridCol>
                <a:gridCol w="1885819">
                  <a:extLst>
                    <a:ext uri="{9D8B030D-6E8A-4147-A177-3AD203B41FA5}">
                      <a16:colId xmlns:a16="http://schemas.microsoft.com/office/drawing/2014/main" val="2036134456"/>
                    </a:ext>
                  </a:extLst>
                </a:gridCol>
                <a:gridCol w="1885819">
                  <a:extLst>
                    <a:ext uri="{9D8B030D-6E8A-4147-A177-3AD203B41FA5}">
                      <a16:colId xmlns:a16="http://schemas.microsoft.com/office/drawing/2014/main" val="1156827400"/>
                    </a:ext>
                  </a:extLst>
                </a:gridCol>
                <a:gridCol w="1885819">
                  <a:extLst>
                    <a:ext uri="{9D8B030D-6E8A-4147-A177-3AD203B41FA5}">
                      <a16:colId xmlns:a16="http://schemas.microsoft.com/office/drawing/2014/main" val="1322700000"/>
                    </a:ext>
                  </a:extLst>
                </a:gridCol>
                <a:gridCol w="1885819">
                  <a:extLst>
                    <a:ext uri="{9D8B030D-6E8A-4147-A177-3AD203B41FA5}">
                      <a16:colId xmlns:a16="http://schemas.microsoft.com/office/drawing/2014/main" val="2670071194"/>
                    </a:ext>
                  </a:extLst>
                </a:gridCol>
              </a:tblGrid>
              <a:tr h="36100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of Interest,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 (n = 297)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 (n = 297)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0626168"/>
                  </a:ext>
                </a:extLst>
              </a:tr>
              <a:tr h="36100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AE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3491665"/>
                  </a:ext>
                </a:extLst>
              </a:tr>
              <a:tr h="361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5111585"/>
                  </a:ext>
                </a:extLst>
              </a:tr>
              <a:tr h="361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(12.1)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(15.8)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367239"/>
                  </a:ext>
                </a:extLst>
              </a:tr>
              <a:tr h="361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Major bleeding</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808067"/>
                  </a:ext>
                </a:extLst>
              </a:tr>
              <a:tr h="361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232 (78.1)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122 (41.1)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211 (71.0)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2631428"/>
                  </a:ext>
                </a:extLst>
              </a:tr>
              <a:tr h="613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Second primary malignancies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(excluding nonmelanoma skin)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(9.8)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(10.8)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7362084"/>
                  </a:ext>
                </a:extLst>
              </a:tr>
            </a:tbl>
          </a:graphicData>
        </a:graphic>
      </p:graphicFrame>
    </p:spTree>
    <p:extLst>
      <p:ext uri="{BB962C8B-B14F-4D97-AF65-F5344CB8AC3E}">
        <p14:creationId xmlns:p14="http://schemas.microsoft.com/office/powerpoint/2010/main" val="2367610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MANGROVE: Zanubrutinib + Rituximab vs BR for Untreated MCL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51579" y="2631969"/>
            <a:ext cx="262800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≥60 yr and &lt;70 yr with comorbidities precluding ASCT; histologically confirmed MCL; no prior systemic therapy; ECOG PS ≤2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C0E08692-C00B-E006-85CD-35DD5A0E5A02}"/>
              </a:ext>
            </a:extLst>
          </p:cNvPr>
          <p:cNvGrpSpPr/>
          <p:nvPr/>
        </p:nvGrpSpPr>
        <p:grpSpPr>
          <a:xfrm>
            <a:off x="3695700" y="2356108"/>
            <a:ext cx="4082987" cy="2583046"/>
            <a:chOff x="3987737" y="2356108"/>
            <a:chExt cx="3790950" cy="2583046"/>
          </a:xfrm>
        </p:grpSpPr>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87737" y="2356108"/>
              <a:ext cx="3790950" cy="123348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Zanubrutinib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160 mg PO BID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Rituximab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 of cycles 1-6</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987737" y="3739007"/>
              <a:ext cx="3790950" cy="120014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Bendamustine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90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 D2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Rituximab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D1 of cycles 1-6</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3D7624D8-9C00-C656-0269-5735B8A86692}"/>
              </a:ext>
            </a:extLst>
          </p:cNvPr>
          <p:cNvGrpSpPr/>
          <p:nvPr/>
        </p:nvGrpSpPr>
        <p:grpSpPr>
          <a:xfrm>
            <a:off x="2937299" y="3117310"/>
            <a:ext cx="622300" cy="1060641"/>
            <a:chOff x="3251137" y="3037142"/>
            <a:chExt cx="622300" cy="1060641"/>
          </a:xfrm>
        </p:grpSpPr>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51137" y="374694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51137" y="303714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 name="Content Placeholder 17">
            <a:extLst>
              <a:ext uri="{FF2B5EF4-FFF2-40B4-BE49-F238E27FC236}">
                <a16:creationId xmlns:a16="http://schemas.microsoft.com/office/drawing/2014/main" id="{931A70CB-8C53-68BF-3C6A-876D5FCCAC1F}"/>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randomized, open-label phase III trial</a:t>
            </a:r>
          </a:p>
        </p:txBody>
      </p:sp>
      <p:sp>
        <p:nvSpPr>
          <p:cNvPr id="3" name="Content Placeholder 2">
            <a:extLst>
              <a:ext uri="{FF2B5EF4-FFF2-40B4-BE49-F238E27FC236}">
                <a16:creationId xmlns:a16="http://schemas.microsoft.com/office/drawing/2014/main" id="{3F2F771D-21F0-B62C-8253-ABBDE06F6ED2}"/>
              </a:ext>
            </a:extLst>
          </p:cNvPr>
          <p:cNvSpPr txBox="1">
            <a:spLocks/>
          </p:cNvSpPr>
          <p:nvPr/>
        </p:nvSpPr>
        <p:spPr bwMode="auto">
          <a:xfrm>
            <a:off x="604675" y="5175115"/>
            <a:ext cx="10877529" cy="98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by IRC</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by INV, ORR, DoR, OS, PROs, safety</a:t>
            </a:r>
          </a:p>
        </p:txBody>
      </p:sp>
      <p:sp>
        <p:nvSpPr>
          <p:cNvPr id="4" name="Text Box 11">
            <a:extLst>
              <a:ext uri="{FF2B5EF4-FFF2-40B4-BE49-F238E27FC236}">
                <a16:creationId xmlns:a16="http://schemas.microsoft.com/office/drawing/2014/main" id="{8E90C0F9-B322-DF0F-0BC5-6B406C803345}"/>
              </a:ext>
            </a:extLst>
          </p:cNvPr>
          <p:cNvSpPr txBox="1">
            <a:spLocks noChangeArrowheads="1"/>
          </p:cNvSpPr>
          <p:nvPr/>
        </p:nvSpPr>
        <p:spPr bwMode="auto">
          <a:xfrm>
            <a:off x="414339" y="639406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pitchFamily="34" charset="-128"/>
                <a:cs typeface="Calibri" panose="020F0502020204030204" pitchFamily="34" charset="0"/>
              </a:rPr>
              <a:t>Dreyling. Future Oncol. 2021;17:255.</a:t>
            </a:r>
          </a:p>
        </p:txBody>
      </p:sp>
      <p:sp>
        <p:nvSpPr>
          <p:cNvPr id="6" name="Rectangle 46">
            <a:extLst>
              <a:ext uri="{FF2B5EF4-FFF2-40B4-BE49-F238E27FC236}">
                <a16:creationId xmlns:a16="http://schemas.microsoft.com/office/drawing/2014/main" id="{E7405BC0-62F5-EE01-F2AA-8EA4E4368F24}"/>
              </a:ext>
            </a:extLst>
          </p:cNvPr>
          <p:cNvSpPr>
            <a:spLocks noChangeArrowheads="1"/>
          </p:cNvSpPr>
          <p:nvPr/>
        </p:nvSpPr>
        <p:spPr bwMode="auto">
          <a:xfrm>
            <a:off x="8310965" y="2600803"/>
            <a:ext cx="16630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Zanubrutinib monotherapy until PD</a:t>
            </a:r>
          </a:p>
        </p:txBody>
      </p:sp>
      <p:grpSp>
        <p:nvGrpSpPr>
          <p:cNvPr id="13" name="Group 12">
            <a:extLst>
              <a:ext uri="{FF2B5EF4-FFF2-40B4-BE49-F238E27FC236}">
                <a16:creationId xmlns:a16="http://schemas.microsoft.com/office/drawing/2014/main" id="{7BEF13E3-A92D-F0E4-9543-80CF6CE4642E}"/>
              </a:ext>
            </a:extLst>
          </p:cNvPr>
          <p:cNvGrpSpPr/>
          <p:nvPr/>
        </p:nvGrpSpPr>
        <p:grpSpPr>
          <a:xfrm>
            <a:off x="7875589" y="3039778"/>
            <a:ext cx="507998" cy="1215707"/>
            <a:chOff x="7875589" y="3027617"/>
            <a:chExt cx="507998" cy="1215707"/>
          </a:xfrm>
        </p:grpSpPr>
        <p:sp>
          <p:nvSpPr>
            <p:cNvPr id="7" name="Line 51">
              <a:extLst>
                <a:ext uri="{FF2B5EF4-FFF2-40B4-BE49-F238E27FC236}">
                  <a16:creationId xmlns:a16="http://schemas.microsoft.com/office/drawing/2014/main" id="{1B4D2634-E60A-7D74-73CF-05C6B8DDC9C7}"/>
                </a:ext>
              </a:extLst>
            </p:cNvPr>
            <p:cNvSpPr>
              <a:spLocks noChangeShapeType="1"/>
            </p:cNvSpPr>
            <p:nvPr/>
          </p:nvSpPr>
          <p:spPr bwMode="auto">
            <a:xfrm rot="16200000">
              <a:off x="8143875" y="4003611"/>
              <a:ext cx="0" cy="4794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Line 52">
              <a:extLst>
                <a:ext uri="{FF2B5EF4-FFF2-40B4-BE49-F238E27FC236}">
                  <a16:creationId xmlns:a16="http://schemas.microsoft.com/office/drawing/2014/main" id="{571D2E25-8FC0-68B2-F796-DB59CBA181CD}"/>
                </a:ext>
              </a:extLst>
            </p:cNvPr>
            <p:cNvSpPr>
              <a:spLocks noChangeShapeType="1"/>
            </p:cNvSpPr>
            <p:nvPr/>
          </p:nvSpPr>
          <p:spPr bwMode="auto">
            <a:xfrm>
              <a:off x="7875589" y="302761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9" name="Rectangle 46">
            <a:extLst>
              <a:ext uri="{FF2B5EF4-FFF2-40B4-BE49-F238E27FC236}">
                <a16:creationId xmlns:a16="http://schemas.microsoft.com/office/drawing/2014/main" id="{EE9D8EBB-BBF4-0FEA-A11F-7CFC6929654D}"/>
              </a:ext>
            </a:extLst>
          </p:cNvPr>
          <p:cNvSpPr>
            <a:spLocks noChangeArrowheads="1"/>
          </p:cNvSpPr>
          <p:nvPr/>
        </p:nvSpPr>
        <p:spPr bwMode="auto">
          <a:xfrm>
            <a:off x="8310964" y="4070817"/>
            <a:ext cx="1663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Observation</a:t>
            </a:r>
          </a:p>
        </p:txBody>
      </p:sp>
      <p:sp>
        <p:nvSpPr>
          <p:cNvPr id="10" name="Rectangle 46">
            <a:extLst>
              <a:ext uri="{FF2B5EF4-FFF2-40B4-BE49-F238E27FC236}">
                <a16:creationId xmlns:a16="http://schemas.microsoft.com/office/drawing/2014/main" id="{AEDA8F4B-EA3A-01D5-C295-C8EE47909F5B}"/>
              </a:ext>
            </a:extLst>
          </p:cNvPr>
          <p:cNvSpPr>
            <a:spLocks noChangeArrowheads="1"/>
          </p:cNvSpPr>
          <p:nvPr/>
        </p:nvSpPr>
        <p:spPr bwMode="auto">
          <a:xfrm>
            <a:off x="10416371" y="2841143"/>
            <a:ext cx="161305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assessed every 3 mo for 2 yr, then every 6 mo until PD</a:t>
            </a:r>
          </a:p>
        </p:txBody>
      </p:sp>
      <p:grpSp>
        <p:nvGrpSpPr>
          <p:cNvPr id="16" name="Group 15">
            <a:extLst>
              <a:ext uri="{FF2B5EF4-FFF2-40B4-BE49-F238E27FC236}">
                <a16:creationId xmlns:a16="http://schemas.microsoft.com/office/drawing/2014/main" id="{93301419-825E-3093-4788-A8E34E0D21E1}"/>
              </a:ext>
            </a:extLst>
          </p:cNvPr>
          <p:cNvGrpSpPr/>
          <p:nvPr/>
        </p:nvGrpSpPr>
        <p:grpSpPr>
          <a:xfrm>
            <a:off x="9908372" y="3039778"/>
            <a:ext cx="507998" cy="1215707"/>
            <a:chOff x="7875589" y="3027617"/>
            <a:chExt cx="507998" cy="1215707"/>
          </a:xfrm>
        </p:grpSpPr>
        <p:sp>
          <p:nvSpPr>
            <p:cNvPr id="17" name="Line 51">
              <a:extLst>
                <a:ext uri="{FF2B5EF4-FFF2-40B4-BE49-F238E27FC236}">
                  <a16:creationId xmlns:a16="http://schemas.microsoft.com/office/drawing/2014/main" id="{BB740E1D-DA39-9D45-FC05-5445E9E9F05F}"/>
                </a:ext>
              </a:extLst>
            </p:cNvPr>
            <p:cNvSpPr>
              <a:spLocks noChangeShapeType="1"/>
            </p:cNvSpPr>
            <p:nvPr/>
          </p:nvSpPr>
          <p:spPr bwMode="auto">
            <a:xfrm rot="16200000">
              <a:off x="8143875" y="4003611"/>
              <a:ext cx="0" cy="4794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6DBF3DC6-D4DA-337D-6004-8F0E6CEC4062}"/>
                </a:ext>
              </a:extLst>
            </p:cNvPr>
            <p:cNvSpPr>
              <a:spLocks noChangeShapeType="1"/>
            </p:cNvSpPr>
            <p:nvPr/>
          </p:nvSpPr>
          <p:spPr bwMode="auto">
            <a:xfrm>
              <a:off x="7875589" y="302761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9" name="Line 52">
            <a:extLst>
              <a:ext uri="{FF2B5EF4-FFF2-40B4-BE49-F238E27FC236}">
                <a16:creationId xmlns:a16="http://schemas.microsoft.com/office/drawing/2014/main" id="{7CFD78ED-A7A0-C0B0-81F9-E3F32C8ADC31}"/>
              </a:ext>
            </a:extLst>
          </p:cNvPr>
          <p:cNvSpPr>
            <a:spLocks noChangeShapeType="1"/>
          </p:cNvSpPr>
          <p:nvPr/>
        </p:nvSpPr>
        <p:spPr bwMode="auto">
          <a:xfrm>
            <a:off x="7778687" y="2152650"/>
            <a:ext cx="0" cy="20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 Box 45">
            <a:extLst>
              <a:ext uri="{FF2B5EF4-FFF2-40B4-BE49-F238E27FC236}">
                <a16:creationId xmlns:a16="http://schemas.microsoft.com/office/drawing/2014/main" id="{112EF2EB-C98E-84E3-864D-559C0D4E5DA9}"/>
              </a:ext>
            </a:extLst>
          </p:cNvPr>
          <p:cNvSpPr txBox="1">
            <a:spLocks noChangeArrowheads="1"/>
          </p:cNvSpPr>
          <p:nvPr/>
        </p:nvSpPr>
        <p:spPr bwMode="auto">
          <a:xfrm>
            <a:off x="7086761" y="1877245"/>
            <a:ext cx="1383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248662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76610-DBDD-A385-5FE7-31A22FAE81F9}"/>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A4519599-CCD1-D8BF-FFF4-38A65F129760}"/>
              </a:ext>
            </a:extLst>
          </p:cNvPr>
          <p:cNvSpPr>
            <a:spLocks noGrp="1" noChangeArrowheads="1"/>
          </p:cNvSpPr>
          <p:nvPr>
            <p:ph type="title"/>
          </p:nvPr>
        </p:nvSpPr>
        <p:spPr/>
        <p:txBody>
          <a:bodyPr/>
          <a:lstStyle/>
          <a:p>
            <a:pPr eaLnBrk="1" hangingPunct="1"/>
            <a:r>
              <a:rPr lang="en-US" altLang="en-US" dirty="0"/>
              <a:t>ENRICH: Ibrutinib + Rituximab vs Immunochemotherapy for Previously Untreated Older Patients With MCL</a:t>
            </a:r>
          </a:p>
        </p:txBody>
      </p:sp>
      <p:sp>
        <p:nvSpPr>
          <p:cNvPr id="19460" name="Text Box 45">
            <a:extLst>
              <a:ext uri="{FF2B5EF4-FFF2-40B4-BE49-F238E27FC236}">
                <a16:creationId xmlns:a16="http://schemas.microsoft.com/office/drawing/2014/main" id="{3DA99A3D-6812-E876-FEF3-20FD66CCBEA9}"/>
              </a:ext>
            </a:extLst>
          </p:cNvPr>
          <p:cNvSpPr txBox="1">
            <a:spLocks noChangeArrowheads="1"/>
          </p:cNvSpPr>
          <p:nvPr/>
        </p:nvSpPr>
        <p:spPr bwMode="auto">
          <a:xfrm>
            <a:off x="800828" y="2378560"/>
            <a:ext cx="353357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≥60 yr with</a:t>
            </a:r>
            <a:r>
              <a:rPr lang="en-US" altLang="en-US" sz="1800" dirty="0">
                <a:solidFill>
                  <a:srgbClr val="000000"/>
                </a:solidFill>
                <a:latin typeface="Calibri" panose="020F0502020204030204" pitchFamily="34" charset="0"/>
                <a:cs typeface="Arial" panose="020B0604020202020204" pitchFamily="34" charset="0"/>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previously untreated, measurable (&gt;1.5 cm), stage II-IV MCL in need of treatment; presence of either cyclin D1 overexpression or t(11;14)(q13;q32); SCT ineligible; </a:t>
            </a:r>
            <a:r>
              <a:rPr lang="en-US" altLang="en-US" sz="1800" dirty="0">
                <a:solidFill>
                  <a:srgbClr val="000000"/>
                </a:solidFill>
                <a:latin typeface="Calibri" panose="020F0502020204030204" pitchFamily="34" charset="0"/>
                <a:cs typeface="Arial" panose="020B0604020202020204" pitchFamily="34" charset="0"/>
              </a:rPr>
              <a:t>no CNS involvement;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000000"/>
                </a:solidFill>
                <a:latin typeface="Calibri" panose="020F0502020204030204" pitchFamily="34" charset="0"/>
                <a:cs typeface="Arial" panose="020B0604020202020204" pitchFamily="34" charset="0"/>
              </a:rPr>
              <a:t>(N = 397)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9D069ED1-BFFA-64BA-2B9A-6310C3741FE4}"/>
              </a:ext>
            </a:extLst>
          </p:cNvPr>
          <p:cNvGrpSpPr/>
          <p:nvPr/>
        </p:nvGrpSpPr>
        <p:grpSpPr>
          <a:xfrm>
            <a:off x="5224381" y="2622981"/>
            <a:ext cx="1548248" cy="2185560"/>
            <a:chOff x="4261084" y="2356108"/>
            <a:chExt cx="3517603" cy="2488399"/>
          </a:xfrm>
        </p:grpSpPr>
        <p:sp>
          <p:nvSpPr>
            <p:cNvPr id="19463" name="Rectangle 49">
              <a:extLst>
                <a:ext uri="{FF2B5EF4-FFF2-40B4-BE49-F238E27FC236}">
                  <a16:creationId xmlns:a16="http://schemas.microsoft.com/office/drawing/2014/main" id="{380D759C-106A-40F5-89CC-56979B7E0D97}"/>
                </a:ext>
              </a:extLst>
            </p:cNvPr>
            <p:cNvSpPr>
              <a:spLocks noChangeArrowheads="1"/>
            </p:cNvSpPr>
            <p:nvPr/>
          </p:nvSpPr>
          <p:spPr bwMode="auto">
            <a:xfrm>
              <a:off x="4261084" y="2356108"/>
              <a:ext cx="3517603" cy="123348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Ibrutinib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 (6-8 cycles)</a:t>
              </a:r>
            </a:p>
          </p:txBody>
        </p:sp>
        <p:sp>
          <p:nvSpPr>
            <p:cNvPr id="19464" name="Rectangle 50">
              <a:extLst>
                <a:ext uri="{FF2B5EF4-FFF2-40B4-BE49-F238E27FC236}">
                  <a16:creationId xmlns:a16="http://schemas.microsoft.com/office/drawing/2014/main" id="{028B77D6-8835-E90F-28B7-AB4B1A55EFFC}"/>
                </a:ext>
              </a:extLst>
            </p:cNvPr>
            <p:cNvSpPr>
              <a:spLocks noChangeArrowheads="1"/>
            </p:cNvSpPr>
            <p:nvPr/>
          </p:nvSpPr>
          <p:spPr bwMode="auto">
            <a:xfrm>
              <a:off x="4261084" y="3644361"/>
              <a:ext cx="3517603" cy="120014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R-Chemo</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1" dirty="0">
                  <a:solidFill>
                    <a:srgbClr val="FFFFFF"/>
                  </a:solidFill>
                  <a:latin typeface="Calibri" panose="020F0502020204030204" pitchFamily="34" charset="0"/>
                  <a:cs typeface="Arial" panose="020B0604020202020204" pitchFamily="34" charset="0"/>
                </a:rPr>
                <a:t>(6-8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DA7EBC31-E400-1206-9229-F20A0DF7E46F}"/>
              </a:ext>
            </a:extLst>
          </p:cNvPr>
          <p:cNvGrpSpPr/>
          <p:nvPr/>
        </p:nvGrpSpPr>
        <p:grpSpPr>
          <a:xfrm>
            <a:off x="4524867" y="3007479"/>
            <a:ext cx="622300" cy="1060641"/>
            <a:chOff x="3251137" y="3037142"/>
            <a:chExt cx="622300" cy="1060641"/>
          </a:xfrm>
        </p:grpSpPr>
        <p:sp>
          <p:nvSpPr>
            <p:cNvPr id="19467" name="Line 53">
              <a:extLst>
                <a:ext uri="{FF2B5EF4-FFF2-40B4-BE49-F238E27FC236}">
                  <a16:creationId xmlns:a16="http://schemas.microsoft.com/office/drawing/2014/main" id="{0AB3CCA3-9A3A-C786-408B-8107BF71FAD3}"/>
                </a:ext>
              </a:extLst>
            </p:cNvPr>
            <p:cNvSpPr>
              <a:spLocks noChangeShapeType="1"/>
            </p:cNvSpPr>
            <p:nvPr/>
          </p:nvSpPr>
          <p:spPr bwMode="auto">
            <a:xfrm>
              <a:off x="3251137" y="374694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BF7C62B8-24AE-E92A-978B-758613AF52B6}"/>
                </a:ext>
              </a:extLst>
            </p:cNvPr>
            <p:cNvSpPr>
              <a:spLocks noChangeShapeType="1"/>
            </p:cNvSpPr>
            <p:nvPr/>
          </p:nvSpPr>
          <p:spPr bwMode="auto">
            <a:xfrm flipV="1">
              <a:off x="3251137" y="303714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 name="Content Placeholder 17">
            <a:extLst>
              <a:ext uri="{FF2B5EF4-FFF2-40B4-BE49-F238E27FC236}">
                <a16:creationId xmlns:a16="http://schemas.microsoft.com/office/drawing/2014/main" id="{8E9086E3-3CA7-D52C-3D6F-E8F4B2D629D9}"/>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400" kern="0" dirty="0">
                <a:solidFill>
                  <a:srgbClr val="000000"/>
                </a:solidFill>
              </a:rPr>
              <a:t>R</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andomized, open-label phase II/III trial </a:t>
            </a:r>
            <a:r>
              <a:rPr lang="en-US" sz="2400" kern="0" dirty="0">
                <a:solidFill>
                  <a:srgbClr val="000000"/>
                </a:solidFill>
              </a:rPr>
              <a:t>for</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patients ≥60 yr of age</a:t>
            </a:r>
          </a:p>
        </p:txBody>
      </p:sp>
      <p:sp>
        <p:nvSpPr>
          <p:cNvPr id="3" name="Content Placeholder 2">
            <a:extLst>
              <a:ext uri="{FF2B5EF4-FFF2-40B4-BE49-F238E27FC236}">
                <a16:creationId xmlns:a16="http://schemas.microsoft.com/office/drawing/2014/main" id="{70B41995-B94B-861E-56B3-243A117993DA}"/>
              </a:ext>
            </a:extLst>
          </p:cNvPr>
          <p:cNvSpPr txBox="1">
            <a:spLocks/>
          </p:cNvSpPr>
          <p:nvPr/>
        </p:nvSpPr>
        <p:spPr bwMode="auto">
          <a:xfrm>
            <a:off x="604675" y="5175115"/>
            <a:ext cx="10877529" cy="98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include:</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and safety</a:t>
            </a:r>
          </a:p>
        </p:txBody>
      </p:sp>
      <p:sp>
        <p:nvSpPr>
          <p:cNvPr id="22" name="Rectangle 46">
            <a:extLst>
              <a:ext uri="{FF2B5EF4-FFF2-40B4-BE49-F238E27FC236}">
                <a16:creationId xmlns:a16="http://schemas.microsoft.com/office/drawing/2014/main" id="{5278E5BF-21D2-6F58-9BB0-583F73A9FC84}"/>
              </a:ext>
            </a:extLst>
          </p:cNvPr>
          <p:cNvSpPr>
            <a:spLocks noChangeArrowheads="1"/>
          </p:cNvSpPr>
          <p:nvPr/>
        </p:nvSpPr>
        <p:spPr bwMode="auto">
          <a:xfrm>
            <a:off x="7072196" y="2878855"/>
            <a:ext cx="1663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 + R  for 2 yr</a:t>
            </a:r>
          </a:p>
        </p:txBody>
      </p:sp>
      <p:sp>
        <p:nvSpPr>
          <p:cNvPr id="24" name="Line 51">
            <a:extLst>
              <a:ext uri="{FF2B5EF4-FFF2-40B4-BE49-F238E27FC236}">
                <a16:creationId xmlns:a16="http://schemas.microsoft.com/office/drawing/2014/main" id="{B82E1AD2-115A-9DE5-0620-41E36E723446}"/>
              </a:ext>
            </a:extLst>
          </p:cNvPr>
          <p:cNvSpPr>
            <a:spLocks noChangeShapeType="1"/>
          </p:cNvSpPr>
          <p:nvPr/>
        </p:nvSpPr>
        <p:spPr bwMode="auto">
          <a:xfrm rot="16200000">
            <a:off x="7019407" y="4020242"/>
            <a:ext cx="0" cy="4794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Line 52">
            <a:extLst>
              <a:ext uri="{FF2B5EF4-FFF2-40B4-BE49-F238E27FC236}">
                <a16:creationId xmlns:a16="http://schemas.microsoft.com/office/drawing/2014/main" id="{D64DC76B-513D-A5EB-B48C-FE6FD802FD08}"/>
              </a:ext>
            </a:extLst>
          </p:cNvPr>
          <p:cNvSpPr>
            <a:spLocks noChangeShapeType="1"/>
          </p:cNvSpPr>
          <p:nvPr/>
        </p:nvSpPr>
        <p:spPr bwMode="auto">
          <a:xfrm>
            <a:off x="6782294" y="317933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Rectangle 46">
            <a:extLst>
              <a:ext uri="{FF2B5EF4-FFF2-40B4-BE49-F238E27FC236}">
                <a16:creationId xmlns:a16="http://schemas.microsoft.com/office/drawing/2014/main" id="{BDAFAB93-35D3-DC6E-98E3-6186BD349C0E}"/>
              </a:ext>
            </a:extLst>
          </p:cNvPr>
          <p:cNvSpPr>
            <a:spLocks noChangeArrowheads="1"/>
          </p:cNvSpPr>
          <p:nvPr/>
        </p:nvSpPr>
        <p:spPr bwMode="auto">
          <a:xfrm>
            <a:off x="7072195" y="4075287"/>
            <a:ext cx="1663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 for 2 yr</a:t>
            </a:r>
          </a:p>
        </p:txBody>
      </p:sp>
      <p:sp>
        <p:nvSpPr>
          <p:cNvPr id="27" name="TextBox 26">
            <a:extLst>
              <a:ext uri="{FF2B5EF4-FFF2-40B4-BE49-F238E27FC236}">
                <a16:creationId xmlns:a16="http://schemas.microsoft.com/office/drawing/2014/main" id="{4FDC3FD3-FC6C-55ED-752C-84E0AC514CBA}"/>
              </a:ext>
            </a:extLst>
          </p:cNvPr>
          <p:cNvSpPr txBox="1"/>
          <p:nvPr/>
        </p:nvSpPr>
        <p:spPr bwMode="auto">
          <a:xfrm>
            <a:off x="4808745" y="2202941"/>
            <a:ext cx="23275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Induction</a:t>
            </a:r>
            <a:r>
              <a:rPr lang="en-US" b="1" baseline="30000" dirty="0">
                <a:solidFill>
                  <a:schemeClr val="bg1"/>
                </a:solidFill>
                <a:latin typeface="Calibri" panose="020F0502020204030204" pitchFamily="34" charset="0"/>
              </a:rPr>
              <a:t>*</a:t>
            </a:r>
          </a:p>
        </p:txBody>
      </p:sp>
      <p:sp>
        <p:nvSpPr>
          <p:cNvPr id="28" name="TextBox 27">
            <a:extLst>
              <a:ext uri="{FF2B5EF4-FFF2-40B4-BE49-F238E27FC236}">
                <a16:creationId xmlns:a16="http://schemas.microsoft.com/office/drawing/2014/main" id="{26D66FAA-2C92-0CAC-5231-260046312D8E}"/>
              </a:ext>
            </a:extLst>
          </p:cNvPr>
          <p:cNvSpPr txBox="1"/>
          <p:nvPr/>
        </p:nvSpPr>
        <p:spPr bwMode="auto">
          <a:xfrm>
            <a:off x="7188262" y="2192791"/>
            <a:ext cx="1547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Maintenance</a:t>
            </a:r>
            <a:r>
              <a:rPr lang="en-US" b="1" baseline="30000" dirty="0">
                <a:solidFill>
                  <a:schemeClr val="bg1"/>
                </a:solidFill>
                <a:latin typeface="Calibri" panose="020F0502020204030204" pitchFamily="34" charset="0"/>
              </a:rPr>
              <a:t>†</a:t>
            </a:r>
          </a:p>
        </p:txBody>
      </p:sp>
      <p:sp>
        <p:nvSpPr>
          <p:cNvPr id="29" name="Line 52">
            <a:extLst>
              <a:ext uri="{FF2B5EF4-FFF2-40B4-BE49-F238E27FC236}">
                <a16:creationId xmlns:a16="http://schemas.microsoft.com/office/drawing/2014/main" id="{4932385A-684D-753E-8C18-7F628B69D64D}"/>
              </a:ext>
            </a:extLst>
          </p:cNvPr>
          <p:cNvSpPr>
            <a:spLocks noChangeShapeType="1"/>
          </p:cNvSpPr>
          <p:nvPr/>
        </p:nvSpPr>
        <p:spPr bwMode="auto">
          <a:xfrm>
            <a:off x="8564184" y="318972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46">
            <a:extLst>
              <a:ext uri="{FF2B5EF4-FFF2-40B4-BE49-F238E27FC236}">
                <a16:creationId xmlns:a16="http://schemas.microsoft.com/office/drawing/2014/main" id="{C2569760-CBBE-EAB6-DF36-8333ED91029E}"/>
              </a:ext>
            </a:extLst>
          </p:cNvPr>
          <p:cNvSpPr>
            <a:spLocks noChangeArrowheads="1"/>
          </p:cNvSpPr>
          <p:nvPr/>
        </p:nvSpPr>
        <p:spPr bwMode="auto">
          <a:xfrm>
            <a:off x="8715712" y="2855859"/>
            <a:ext cx="1663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      until PD</a:t>
            </a:r>
          </a:p>
        </p:txBody>
      </p:sp>
      <p:sp>
        <p:nvSpPr>
          <p:cNvPr id="31" name="Line 52">
            <a:extLst>
              <a:ext uri="{FF2B5EF4-FFF2-40B4-BE49-F238E27FC236}">
                <a16:creationId xmlns:a16="http://schemas.microsoft.com/office/drawing/2014/main" id="{02241662-D0F7-2652-C7C4-3230A150C423}"/>
              </a:ext>
            </a:extLst>
          </p:cNvPr>
          <p:cNvSpPr>
            <a:spLocks noChangeShapeType="1"/>
          </p:cNvSpPr>
          <p:nvPr/>
        </p:nvSpPr>
        <p:spPr bwMode="auto">
          <a:xfrm>
            <a:off x="8516749" y="427642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Rectangle 46">
            <a:extLst>
              <a:ext uri="{FF2B5EF4-FFF2-40B4-BE49-F238E27FC236}">
                <a16:creationId xmlns:a16="http://schemas.microsoft.com/office/drawing/2014/main" id="{CAB29CD5-77EC-3F6A-3D81-60E26D735DF0}"/>
              </a:ext>
            </a:extLst>
          </p:cNvPr>
          <p:cNvSpPr>
            <a:spLocks noChangeArrowheads="1"/>
          </p:cNvSpPr>
          <p:nvPr/>
        </p:nvSpPr>
        <p:spPr bwMode="auto">
          <a:xfrm>
            <a:off x="8751405" y="4081059"/>
            <a:ext cx="1663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i="1" dirty="0">
                <a:solidFill>
                  <a:srgbClr val="000000"/>
                </a:solidFill>
                <a:latin typeface="Calibri" panose="020F0502020204030204" pitchFamily="34" charset="0"/>
                <a:cs typeface="Arial" panose="020B0604020202020204" pitchFamily="34" charset="0"/>
              </a:rPr>
              <a:t>Follow-up</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 Box 15">
            <a:extLst>
              <a:ext uri="{FF2B5EF4-FFF2-40B4-BE49-F238E27FC236}">
                <a16:creationId xmlns:a16="http://schemas.microsoft.com/office/drawing/2014/main" id="{1CBEFB1F-402C-56AD-EE83-2BE6A637CE0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Lewis. ASH 2024;Abstr 235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7" name="Left Bracket 36">
            <a:extLst>
              <a:ext uri="{FF2B5EF4-FFF2-40B4-BE49-F238E27FC236}">
                <a16:creationId xmlns:a16="http://schemas.microsoft.com/office/drawing/2014/main" id="{4B6D9192-B7B2-579D-EE83-996B91D0E235}"/>
              </a:ext>
            </a:extLst>
          </p:cNvPr>
          <p:cNvSpPr/>
          <p:nvPr/>
        </p:nvSpPr>
        <p:spPr bwMode="auto">
          <a:xfrm rot="5400000">
            <a:off x="5975644" y="1757477"/>
            <a:ext cx="45719" cy="1548247"/>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8" name="Left Bracket 37">
            <a:extLst>
              <a:ext uri="{FF2B5EF4-FFF2-40B4-BE49-F238E27FC236}">
                <a16:creationId xmlns:a16="http://schemas.microsoft.com/office/drawing/2014/main" id="{C1518962-29CE-42C9-5DA3-A5E1F5D7ED32}"/>
              </a:ext>
            </a:extLst>
          </p:cNvPr>
          <p:cNvSpPr/>
          <p:nvPr/>
        </p:nvSpPr>
        <p:spPr bwMode="auto">
          <a:xfrm rot="5400000">
            <a:off x="7927957" y="1929890"/>
            <a:ext cx="45719" cy="1226731"/>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9" name="TextBox 38">
            <a:extLst>
              <a:ext uri="{FF2B5EF4-FFF2-40B4-BE49-F238E27FC236}">
                <a16:creationId xmlns:a16="http://schemas.microsoft.com/office/drawing/2014/main" id="{646207DC-7F3B-39B0-C757-7C00597BBC17}"/>
              </a:ext>
            </a:extLst>
          </p:cNvPr>
          <p:cNvSpPr txBox="1"/>
          <p:nvPr/>
        </p:nvSpPr>
        <p:spPr bwMode="auto">
          <a:xfrm>
            <a:off x="8703610" y="2214062"/>
            <a:ext cx="15470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Follow-up</a:t>
            </a:r>
          </a:p>
        </p:txBody>
      </p:sp>
      <p:sp>
        <p:nvSpPr>
          <p:cNvPr id="40" name="Left Bracket 39">
            <a:extLst>
              <a:ext uri="{FF2B5EF4-FFF2-40B4-BE49-F238E27FC236}">
                <a16:creationId xmlns:a16="http://schemas.microsoft.com/office/drawing/2014/main" id="{E134DBC7-B9F9-95C0-31F4-F3F38265E531}"/>
              </a:ext>
            </a:extLst>
          </p:cNvPr>
          <p:cNvSpPr/>
          <p:nvPr/>
        </p:nvSpPr>
        <p:spPr bwMode="auto">
          <a:xfrm rot="5400000">
            <a:off x="9481013" y="1951161"/>
            <a:ext cx="45719" cy="1226731"/>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1" name="TextBox 40">
            <a:extLst>
              <a:ext uri="{FF2B5EF4-FFF2-40B4-BE49-F238E27FC236}">
                <a16:creationId xmlns:a16="http://schemas.microsoft.com/office/drawing/2014/main" id="{04067F7F-0180-F14C-7605-E6455821FD63}"/>
              </a:ext>
            </a:extLst>
          </p:cNvPr>
          <p:cNvSpPr txBox="1"/>
          <p:nvPr/>
        </p:nvSpPr>
        <p:spPr bwMode="auto">
          <a:xfrm>
            <a:off x="7478154" y="4534157"/>
            <a:ext cx="38649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200" dirty="0">
                <a:solidFill>
                  <a:schemeClr val="bg1"/>
                </a:solidFill>
                <a:latin typeface="Calibri" panose="020F0502020204030204" pitchFamily="34" charset="0"/>
              </a:rPr>
              <a:t>*Induction phase: rituximab at 375mg/m</a:t>
            </a:r>
            <a:r>
              <a:rPr lang="en-US" sz="1200" baseline="30000" dirty="0">
                <a:solidFill>
                  <a:schemeClr val="bg1"/>
                </a:solidFill>
                <a:latin typeface="Calibri" panose="020F0502020204030204" pitchFamily="34" charset="0"/>
              </a:rPr>
              <a:t>2</a:t>
            </a:r>
            <a:r>
              <a:rPr lang="en-US" sz="1200" dirty="0">
                <a:solidFill>
                  <a:schemeClr val="bg1"/>
                </a:solidFill>
                <a:latin typeface="Calibri" panose="020F0502020204030204" pitchFamily="34" charset="0"/>
              </a:rPr>
              <a:t>; ibrutinib at 560 mg (PO); bendamustine at 90 mg/m</a:t>
            </a:r>
            <a:r>
              <a:rPr lang="en-US" sz="1200" baseline="30000" dirty="0">
                <a:solidFill>
                  <a:schemeClr val="bg1"/>
                </a:solidFill>
                <a:latin typeface="Calibri" panose="020F0502020204030204" pitchFamily="34" charset="0"/>
              </a:rPr>
              <a:t>2</a:t>
            </a:r>
            <a:r>
              <a:rPr lang="en-US" sz="1200" dirty="0">
                <a:solidFill>
                  <a:schemeClr val="bg1"/>
                </a:solidFill>
                <a:latin typeface="Calibri" panose="020F0502020204030204" pitchFamily="34" charset="0"/>
              </a:rPr>
              <a:t> on Day 1, 2 of 28-day cycles; CHOP: cyclophosphamide (750 mg/m</a:t>
            </a:r>
            <a:r>
              <a:rPr lang="en-US" sz="1200" baseline="30000" dirty="0">
                <a:solidFill>
                  <a:schemeClr val="bg1"/>
                </a:solidFill>
                <a:latin typeface="Calibri" panose="020F0502020204030204" pitchFamily="34" charset="0"/>
              </a:rPr>
              <a:t>2</a:t>
            </a:r>
            <a:r>
              <a:rPr lang="en-US" sz="1200" dirty="0">
                <a:solidFill>
                  <a:schemeClr val="bg1"/>
                </a:solidFill>
                <a:latin typeface="Calibri" panose="020F0502020204030204" pitchFamily="34" charset="0"/>
              </a:rPr>
              <a:t>), doxorubicin (50 mg/m</a:t>
            </a:r>
            <a:r>
              <a:rPr lang="en-US" sz="1200" baseline="30000" dirty="0">
                <a:solidFill>
                  <a:schemeClr val="bg1"/>
                </a:solidFill>
                <a:latin typeface="Calibri" panose="020F0502020204030204" pitchFamily="34" charset="0"/>
              </a:rPr>
              <a:t>2</a:t>
            </a:r>
            <a:r>
              <a:rPr lang="en-US" sz="1200" dirty="0">
                <a:solidFill>
                  <a:schemeClr val="bg1"/>
                </a:solidFill>
                <a:latin typeface="Calibri" panose="020F0502020204030204" pitchFamily="34" charset="0"/>
              </a:rPr>
              <a:t>), vincristine (1.4 mg/m</a:t>
            </a:r>
            <a:r>
              <a:rPr lang="en-US" sz="1200" baseline="30000" dirty="0">
                <a:solidFill>
                  <a:schemeClr val="bg1"/>
                </a:solidFill>
                <a:latin typeface="Calibri" panose="020F0502020204030204" pitchFamily="34" charset="0"/>
              </a:rPr>
              <a:t>2</a:t>
            </a:r>
            <a:r>
              <a:rPr lang="en-US" sz="1200" dirty="0">
                <a:solidFill>
                  <a:schemeClr val="bg1"/>
                </a:solidFill>
                <a:latin typeface="Calibri" panose="020F0502020204030204" pitchFamily="34" charset="0"/>
              </a:rPr>
              <a:t>), prednisolone (100 mg for 5 days) – 21-day cycles. </a:t>
            </a:r>
            <a:r>
              <a:rPr lang="en-US" sz="120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Maintenance phase: rituximab at 1400 mg SC every 56 days; ibrutinib at 560 mg (PO).</a:t>
            </a:r>
          </a:p>
        </p:txBody>
      </p:sp>
      <p:sp>
        <p:nvSpPr>
          <p:cNvPr id="4" name="TextBox 3">
            <a:extLst>
              <a:ext uri="{FF2B5EF4-FFF2-40B4-BE49-F238E27FC236}">
                <a16:creationId xmlns:a16="http://schemas.microsoft.com/office/drawing/2014/main" id="{C0915B16-E41B-6172-F83A-1E361515651B}"/>
              </a:ext>
            </a:extLst>
          </p:cNvPr>
          <p:cNvSpPr txBox="1"/>
          <p:nvPr/>
        </p:nvSpPr>
        <p:spPr bwMode="auto">
          <a:xfrm>
            <a:off x="2246200" y="1883851"/>
            <a:ext cx="36706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bg1"/>
                </a:solidFill>
                <a:latin typeface="Calibri" panose="020F0502020204030204" pitchFamily="34" charset="0"/>
              </a:rPr>
              <a:t>Stratification by investigator’s choice of immunochemotherapy (R-Chemo), either BR or R-CHOP</a:t>
            </a:r>
            <a:endParaRPr lang="en-US" sz="1200" b="0" dirty="0">
              <a:solidFill>
                <a:schemeClr val="bg1"/>
              </a:solidFill>
              <a:latin typeface="Calibri" panose="020F0502020204030204" pitchFamily="34" charset="0"/>
            </a:endParaRPr>
          </a:p>
        </p:txBody>
      </p:sp>
      <p:cxnSp>
        <p:nvCxnSpPr>
          <p:cNvPr id="6" name="Straight Arrow Connector 5">
            <a:extLst>
              <a:ext uri="{FF2B5EF4-FFF2-40B4-BE49-F238E27FC236}">
                <a16:creationId xmlns:a16="http://schemas.microsoft.com/office/drawing/2014/main" id="{E14EA05F-9411-E193-C588-2F62BEF153EC}"/>
              </a:ext>
            </a:extLst>
          </p:cNvPr>
          <p:cNvCxnSpPr>
            <a:cxnSpLocks/>
          </p:cNvCxnSpPr>
          <p:nvPr/>
        </p:nvCxnSpPr>
        <p:spPr bwMode="auto">
          <a:xfrm>
            <a:off x="4439407" y="2345516"/>
            <a:ext cx="0" cy="944615"/>
          </a:xfrm>
          <a:prstGeom prst="straightConnector1">
            <a:avLst/>
          </a:prstGeom>
          <a:noFill/>
          <a:ln w="28575"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2571269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E1F36-7D97-BAEC-9C32-63D1BF89A7FA}"/>
            </a:ext>
          </a:extLst>
        </p:cNvPr>
        <p:cNvGrpSpPr/>
        <p:nvPr/>
      </p:nvGrpSpPr>
      <p:grpSpPr>
        <a:xfrm>
          <a:off x="0" y="0"/>
          <a:ext cx="0" cy="0"/>
          <a:chOff x="0" y="0"/>
          <a:chExt cx="0" cy="0"/>
        </a:xfrm>
      </p:grpSpPr>
      <p:grpSp>
        <p:nvGrpSpPr>
          <p:cNvPr id="242" name="Group 241">
            <a:extLst>
              <a:ext uri="{FF2B5EF4-FFF2-40B4-BE49-F238E27FC236}">
                <a16:creationId xmlns:a16="http://schemas.microsoft.com/office/drawing/2014/main" id="{C7DB36F4-E78B-47FD-43E8-AB2593F39C4A}"/>
              </a:ext>
            </a:extLst>
          </p:cNvPr>
          <p:cNvGrpSpPr/>
          <p:nvPr/>
        </p:nvGrpSpPr>
        <p:grpSpPr>
          <a:xfrm>
            <a:off x="2475832" y="1775648"/>
            <a:ext cx="5082146" cy="1999230"/>
            <a:chOff x="3563968" y="1785370"/>
            <a:chExt cx="5082146" cy="1999230"/>
          </a:xfrm>
        </p:grpSpPr>
        <p:sp>
          <p:nvSpPr>
            <p:cNvPr id="241" name="Freeform 240">
              <a:extLst>
                <a:ext uri="{FF2B5EF4-FFF2-40B4-BE49-F238E27FC236}">
                  <a16:creationId xmlns:a16="http://schemas.microsoft.com/office/drawing/2014/main" id="{218F0375-68C8-444E-BAAB-C161B745C690}"/>
                </a:ext>
              </a:extLst>
            </p:cNvPr>
            <p:cNvSpPr/>
            <p:nvPr/>
          </p:nvSpPr>
          <p:spPr bwMode="auto">
            <a:xfrm>
              <a:off x="3673475" y="1933575"/>
              <a:ext cx="4860925" cy="1851025"/>
            </a:xfrm>
            <a:custGeom>
              <a:avLst/>
              <a:gdLst>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84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085975 w 4860925"/>
                <a:gd name="connsiteY119" fmla="*/ 7874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178050 w 4860925"/>
                <a:gd name="connsiteY119" fmla="*/ 784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216150 w 4860925"/>
                <a:gd name="connsiteY120" fmla="*/ 7683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683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81225 w 4860925"/>
                <a:gd name="connsiteY122" fmla="*/ 762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1375 w 4860925"/>
                <a:gd name="connsiteY123" fmla="*/ 7588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2111375 w 4860925"/>
                <a:gd name="connsiteY124" fmla="*/ 7493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78025 w 4860925"/>
                <a:gd name="connsiteY125" fmla="*/ 762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981200 w 4860925"/>
                <a:gd name="connsiteY126" fmla="*/ 7270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270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207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860550 w 4860925"/>
                <a:gd name="connsiteY128" fmla="*/ 6985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4350 w 4860925"/>
                <a:gd name="connsiteY129" fmla="*/ 6985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781175 w 4860925"/>
                <a:gd name="connsiteY130" fmla="*/ 676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31950 w 4860925"/>
                <a:gd name="connsiteY131" fmla="*/ 682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628775 w 4860925"/>
                <a:gd name="connsiteY132" fmla="*/ 6604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699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514475 w 4860925"/>
                <a:gd name="connsiteY134" fmla="*/ 6540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60500 w 4860925"/>
                <a:gd name="connsiteY135" fmla="*/ 6540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460500 w 4860925"/>
                <a:gd name="connsiteY136" fmla="*/ 6381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81125 w 4860925"/>
                <a:gd name="connsiteY137" fmla="*/ 6318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68425 w 4860925"/>
                <a:gd name="connsiteY138" fmla="*/ 5810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6675 w 4860925"/>
                <a:gd name="connsiteY139" fmla="*/ 5873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330325 w 4860925"/>
                <a:gd name="connsiteY140" fmla="*/ 5651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651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228725 w 4860925"/>
                <a:gd name="connsiteY142" fmla="*/ 549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49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77925 w 4860925"/>
                <a:gd name="connsiteY144" fmla="*/ 5270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3475 w 4860925"/>
                <a:gd name="connsiteY145" fmla="*/ 5270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130300 w 4860925"/>
                <a:gd name="connsiteY146" fmla="*/ 5111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1019175 w 4860925"/>
                <a:gd name="connsiteY147" fmla="*/ 5048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65200 w 4860925"/>
                <a:gd name="connsiteY148" fmla="*/ 4730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17575 w 4860925"/>
                <a:gd name="connsiteY149" fmla="*/ 4635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904875 w 4860925"/>
                <a:gd name="connsiteY150" fmla="*/ 428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54075 w 4860925"/>
                <a:gd name="connsiteY151" fmla="*/ 422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809625 w 4860925"/>
                <a:gd name="connsiteY152" fmla="*/ 4095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87400 w 4860925"/>
                <a:gd name="connsiteY153" fmla="*/ 390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39775 w 4860925"/>
                <a:gd name="connsiteY153" fmla="*/ 4095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711200 w 4860925"/>
                <a:gd name="connsiteY154" fmla="*/ 3810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92150 w 4860925"/>
                <a:gd name="connsiteY155" fmla="*/ 3492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41350 w 4860925"/>
                <a:gd name="connsiteY156" fmla="*/ 3492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631825 w 4860925"/>
                <a:gd name="connsiteY157" fmla="*/ 3238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52450 w 4860925"/>
                <a:gd name="connsiteY158" fmla="*/ 3206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517525 w 4860925"/>
                <a:gd name="connsiteY159" fmla="*/ 301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63550 w 4860925"/>
                <a:gd name="connsiteY160" fmla="*/ 295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431800 w 4860925"/>
                <a:gd name="connsiteY161" fmla="*/ 2635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65125 w 4860925"/>
                <a:gd name="connsiteY162" fmla="*/ 2476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336550 w 4860925"/>
                <a:gd name="connsiteY163" fmla="*/ 2159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12725 w 4860925"/>
                <a:gd name="connsiteY163" fmla="*/ 2127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7650 w 4860925"/>
                <a:gd name="connsiteY164" fmla="*/ 2063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241300 w 4860925"/>
                <a:gd name="connsiteY165" fmla="*/ 17462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80975 w 4860925"/>
                <a:gd name="connsiteY166" fmla="*/ 1682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68275 w 4860925"/>
                <a:gd name="connsiteY167" fmla="*/ 1206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42875 w 4860925"/>
                <a:gd name="connsiteY167" fmla="*/ 1174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42875 w 4860925"/>
                <a:gd name="connsiteY167" fmla="*/ 117475 h 1851025"/>
                <a:gd name="connsiteX168" fmla="*/ 139700 w 4860925"/>
                <a:gd name="connsiteY168" fmla="*/ 12065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42875 w 4860925"/>
                <a:gd name="connsiteY167" fmla="*/ 117475 h 1851025"/>
                <a:gd name="connsiteX168" fmla="*/ 139700 w 4860925"/>
                <a:gd name="connsiteY168" fmla="*/ 92075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42875 w 4860925"/>
                <a:gd name="connsiteY167" fmla="*/ 117475 h 1851025"/>
                <a:gd name="connsiteX168" fmla="*/ 139700 w 4860925"/>
                <a:gd name="connsiteY168" fmla="*/ 92075 h 1851025"/>
                <a:gd name="connsiteX169" fmla="*/ 139700 w 4860925"/>
                <a:gd name="connsiteY169" fmla="*/ 88900 h 1851025"/>
                <a:gd name="connsiteX0" fmla="*/ 0 w 4860925"/>
                <a:gd name="connsiteY0" fmla="*/ 0 h 1851025"/>
                <a:gd name="connsiteX1" fmla="*/ 0 w 4860925"/>
                <a:gd name="connsiteY1" fmla="*/ 101600 h 1851025"/>
                <a:gd name="connsiteX2" fmla="*/ 25400 w 4860925"/>
                <a:gd name="connsiteY2" fmla="*/ 101600 h 1851025"/>
                <a:gd name="connsiteX3" fmla="*/ 31750 w 4860925"/>
                <a:gd name="connsiteY3" fmla="*/ 209550 h 1851025"/>
                <a:gd name="connsiteX4" fmla="*/ 66675 w 4860925"/>
                <a:gd name="connsiteY4" fmla="*/ 209550 h 1851025"/>
                <a:gd name="connsiteX5" fmla="*/ 85725 w 4860925"/>
                <a:gd name="connsiteY5" fmla="*/ 276225 h 1851025"/>
                <a:gd name="connsiteX6" fmla="*/ 130175 w 4860925"/>
                <a:gd name="connsiteY6" fmla="*/ 279400 h 1851025"/>
                <a:gd name="connsiteX7" fmla="*/ 146050 w 4860925"/>
                <a:gd name="connsiteY7" fmla="*/ 314325 h 1851025"/>
                <a:gd name="connsiteX8" fmla="*/ 165100 w 4860925"/>
                <a:gd name="connsiteY8" fmla="*/ 320675 h 1851025"/>
                <a:gd name="connsiteX9" fmla="*/ 203200 w 4860925"/>
                <a:gd name="connsiteY9" fmla="*/ 403225 h 1851025"/>
                <a:gd name="connsiteX10" fmla="*/ 247650 w 4860925"/>
                <a:gd name="connsiteY10" fmla="*/ 406400 h 1851025"/>
                <a:gd name="connsiteX11" fmla="*/ 257175 w 4860925"/>
                <a:gd name="connsiteY11" fmla="*/ 444500 h 1851025"/>
                <a:gd name="connsiteX12" fmla="*/ 295275 w 4860925"/>
                <a:gd name="connsiteY12" fmla="*/ 450850 h 1851025"/>
                <a:gd name="connsiteX13" fmla="*/ 301625 w 4860925"/>
                <a:gd name="connsiteY13" fmla="*/ 466725 h 1851025"/>
                <a:gd name="connsiteX14" fmla="*/ 371475 w 4860925"/>
                <a:gd name="connsiteY14" fmla="*/ 476250 h 1851025"/>
                <a:gd name="connsiteX15" fmla="*/ 371475 w 4860925"/>
                <a:gd name="connsiteY15" fmla="*/ 501650 h 1851025"/>
                <a:gd name="connsiteX16" fmla="*/ 434975 w 4860925"/>
                <a:gd name="connsiteY16" fmla="*/ 511175 h 1851025"/>
                <a:gd name="connsiteX17" fmla="*/ 441325 w 4860925"/>
                <a:gd name="connsiteY17" fmla="*/ 542925 h 1851025"/>
                <a:gd name="connsiteX18" fmla="*/ 469900 w 4860925"/>
                <a:gd name="connsiteY18" fmla="*/ 549275 h 1851025"/>
                <a:gd name="connsiteX19" fmla="*/ 469900 w 4860925"/>
                <a:gd name="connsiteY19" fmla="*/ 581025 h 1851025"/>
                <a:gd name="connsiteX20" fmla="*/ 530225 w 4860925"/>
                <a:gd name="connsiteY20" fmla="*/ 584200 h 1851025"/>
                <a:gd name="connsiteX21" fmla="*/ 530225 w 4860925"/>
                <a:gd name="connsiteY21" fmla="*/ 596900 h 1851025"/>
                <a:gd name="connsiteX22" fmla="*/ 628650 w 4860925"/>
                <a:gd name="connsiteY22" fmla="*/ 596900 h 1851025"/>
                <a:gd name="connsiteX23" fmla="*/ 628650 w 4860925"/>
                <a:gd name="connsiteY23" fmla="*/ 631825 h 1851025"/>
                <a:gd name="connsiteX24" fmla="*/ 708025 w 4860925"/>
                <a:gd name="connsiteY24" fmla="*/ 631825 h 1851025"/>
                <a:gd name="connsiteX25" fmla="*/ 708025 w 4860925"/>
                <a:gd name="connsiteY25" fmla="*/ 673100 h 1851025"/>
                <a:gd name="connsiteX26" fmla="*/ 784225 w 4860925"/>
                <a:gd name="connsiteY26" fmla="*/ 673100 h 1851025"/>
                <a:gd name="connsiteX27" fmla="*/ 803275 w 4860925"/>
                <a:gd name="connsiteY27" fmla="*/ 711200 h 1851025"/>
                <a:gd name="connsiteX28" fmla="*/ 847725 w 4860925"/>
                <a:gd name="connsiteY28" fmla="*/ 711200 h 1851025"/>
                <a:gd name="connsiteX29" fmla="*/ 854075 w 4860925"/>
                <a:gd name="connsiteY29" fmla="*/ 723900 h 1851025"/>
                <a:gd name="connsiteX30" fmla="*/ 911225 w 4860925"/>
                <a:gd name="connsiteY30" fmla="*/ 727075 h 1851025"/>
                <a:gd name="connsiteX31" fmla="*/ 936625 w 4860925"/>
                <a:gd name="connsiteY31" fmla="*/ 774700 h 1851025"/>
                <a:gd name="connsiteX32" fmla="*/ 977900 w 4860925"/>
                <a:gd name="connsiteY32" fmla="*/ 774700 h 1851025"/>
                <a:gd name="connsiteX33" fmla="*/ 987425 w 4860925"/>
                <a:gd name="connsiteY33" fmla="*/ 800100 h 1851025"/>
                <a:gd name="connsiteX34" fmla="*/ 1025525 w 4860925"/>
                <a:gd name="connsiteY34" fmla="*/ 803275 h 1851025"/>
                <a:gd name="connsiteX35" fmla="*/ 1025525 w 4860925"/>
                <a:gd name="connsiteY35" fmla="*/ 803275 h 1851025"/>
                <a:gd name="connsiteX36" fmla="*/ 1044575 w 4860925"/>
                <a:gd name="connsiteY36" fmla="*/ 822325 h 1851025"/>
                <a:gd name="connsiteX37" fmla="*/ 1143000 w 4860925"/>
                <a:gd name="connsiteY37" fmla="*/ 822325 h 1851025"/>
                <a:gd name="connsiteX38" fmla="*/ 1143000 w 4860925"/>
                <a:gd name="connsiteY38" fmla="*/ 847725 h 1851025"/>
                <a:gd name="connsiteX39" fmla="*/ 1206500 w 4860925"/>
                <a:gd name="connsiteY39" fmla="*/ 847725 h 1851025"/>
                <a:gd name="connsiteX40" fmla="*/ 1206500 w 4860925"/>
                <a:gd name="connsiteY40" fmla="*/ 873125 h 1851025"/>
                <a:gd name="connsiteX41" fmla="*/ 1346200 w 4860925"/>
                <a:gd name="connsiteY41" fmla="*/ 873125 h 1851025"/>
                <a:gd name="connsiteX42" fmla="*/ 1346200 w 4860925"/>
                <a:gd name="connsiteY42" fmla="*/ 923925 h 1851025"/>
                <a:gd name="connsiteX43" fmla="*/ 1384300 w 4860925"/>
                <a:gd name="connsiteY43" fmla="*/ 923925 h 1851025"/>
                <a:gd name="connsiteX44" fmla="*/ 1384300 w 4860925"/>
                <a:gd name="connsiteY44" fmla="*/ 955675 h 1851025"/>
                <a:gd name="connsiteX45" fmla="*/ 1466850 w 4860925"/>
                <a:gd name="connsiteY45" fmla="*/ 955675 h 1851025"/>
                <a:gd name="connsiteX46" fmla="*/ 1466850 w 4860925"/>
                <a:gd name="connsiteY46" fmla="*/ 987425 h 1851025"/>
                <a:gd name="connsiteX47" fmla="*/ 1612900 w 4860925"/>
                <a:gd name="connsiteY47" fmla="*/ 987425 h 1851025"/>
                <a:gd name="connsiteX48" fmla="*/ 1612900 w 4860925"/>
                <a:gd name="connsiteY48" fmla="*/ 1006475 h 1851025"/>
                <a:gd name="connsiteX49" fmla="*/ 1787525 w 4860925"/>
                <a:gd name="connsiteY49" fmla="*/ 1006475 h 1851025"/>
                <a:gd name="connsiteX50" fmla="*/ 1787525 w 4860925"/>
                <a:gd name="connsiteY50" fmla="*/ 1028700 h 1851025"/>
                <a:gd name="connsiteX51" fmla="*/ 1847850 w 4860925"/>
                <a:gd name="connsiteY51" fmla="*/ 1028700 h 1851025"/>
                <a:gd name="connsiteX52" fmla="*/ 1847850 w 4860925"/>
                <a:gd name="connsiteY52" fmla="*/ 1057275 h 1851025"/>
                <a:gd name="connsiteX53" fmla="*/ 1955800 w 4860925"/>
                <a:gd name="connsiteY53" fmla="*/ 1057275 h 1851025"/>
                <a:gd name="connsiteX54" fmla="*/ 1955800 w 4860925"/>
                <a:gd name="connsiteY54" fmla="*/ 1069975 h 1851025"/>
                <a:gd name="connsiteX55" fmla="*/ 1987550 w 4860925"/>
                <a:gd name="connsiteY55" fmla="*/ 1069975 h 1851025"/>
                <a:gd name="connsiteX56" fmla="*/ 1987550 w 4860925"/>
                <a:gd name="connsiteY56" fmla="*/ 1085850 h 1851025"/>
                <a:gd name="connsiteX57" fmla="*/ 2108200 w 4860925"/>
                <a:gd name="connsiteY57" fmla="*/ 1085850 h 1851025"/>
                <a:gd name="connsiteX58" fmla="*/ 2117725 w 4860925"/>
                <a:gd name="connsiteY58" fmla="*/ 1095375 h 1851025"/>
                <a:gd name="connsiteX59" fmla="*/ 2181225 w 4860925"/>
                <a:gd name="connsiteY59" fmla="*/ 1095375 h 1851025"/>
                <a:gd name="connsiteX60" fmla="*/ 2181225 w 4860925"/>
                <a:gd name="connsiteY60" fmla="*/ 1114425 h 1851025"/>
                <a:gd name="connsiteX61" fmla="*/ 2225675 w 4860925"/>
                <a:gd name="connsiteY61" fmla="*/ 1114425 h 1851025"/>
                <a:gd name="connsiteX62" fmla="*/ 2225675 w 4860925"/>
                <a:gd name="connsiteY62" fmla="*/ 1130300 h 1851025"/>
                <a:gd name="connsiteX63" fmla="*/ 2387600 w 4860925"/>
                <a:gd name="connsiteY63" fmla="*/ 1130300 h 1851025"/>
                <a:gd name="connsiteX64" fmla="*/ 2387600 w 4860925"/>
                <a:gd name="connsiteY64" fmla="*/ 1196975 h 1851025"/>
                <a:gd name="connsiteX65" fmla="*/ 2546350 w 4860925"/>
                <a:gd name="connsiteY65" fmla="*/ 1196975 h 1851025"/>
                <a:gd name="connsiteX66" fmla="*/ 2546350 w 4860925"/>
                <a:gd name="connsiteY66" fmla="*/ 1219200 h 1851025"/>
                <a:gd name="connsiteX67" fmla="*/ 2584450 w 4860925"/>
                <a:gd name="connsiteY67" fmla="*/ 1219200 h 1851025"/>
                <a:gd name="connsiteX68" fmla="*/ 2584450 w 4860925"/>
                <a:gd name="connsiteY68" fmla="*/ 1250950 h 1851025"/>
                <a:gd name="connsiteX69" fmla="*/ 2635250 w 4860925"/>
                <a:gd name="connsiteY69" fmla="*/ 1250950 h 1851025"/>
                <a:gd name="connsiteX70" fmla="*/ 2635250 w 4860925"/>
                <a:gd name="connsiteY70" fmla="*/ 1273175 h 1851025"/>
                <a:gd name="connsiteX71" fmla="*/ 2635250 w 4860925"/>
                <a:gd name="connsiteY71" fmla="*/ 1273175 h 1851025"/>
                <a:gd name="connsiteX72" fmla="*/ 2657475 w 4860925"/>
                <a:gd name="connsiteY72" fmla="*/ 1295400 h 1851025"/>
                <a:gd name="connsiteX73" fmla="*/ 2701925 w 4860925"/>
                <a:gd name="connsiteY73" fmla="*/ 1295400 h 1851025"/>
                <a:gd name="connsiteX74" fmla="*/ 2701925 w 4860925"/>
                <a:gd name="connsiteY74" fmla="*/ 1311275 h 1851025"/>
                <a:gd name="connsiteX75" fmla="*/ 2749550 w 4860925"/>
                <a:gd name="connsiteY75" fmla="*/ 1311275 h 1851025"/>
                <a:gd name="connsiteX76" fmla="*/ 2749550 w 4860925"/>
                <a:gd name="connsiteY76" fmla="*/ 1311275 h 1851025"/>
                <a:gd name="connsiteX77" fmla="*/ 2749550 w 4860925"/>
                <a:gd name="connsiteY77" fmla="*/ 1311275 h 1851025"/>
                <a:gd name="connsiteX78" fmla="*/ 2749550 w 4860925"/>
                <a:gd name="connsiteY78" fmla="*/ 1333500 h 1851025"/>
                <a:gd name="connsiteX79" fmla="*/ 2873375 w 4860925"/>
                <a:gd name="connsiteY79" fmla="*/ 1333500 h 1851025"/>
                <a:gd name="connsiteX80" fmla="*/ 2873375 w 4860925"/>
                <a:gd name="connsiteY80" fmla="*/ 1352550 h 1851025"/>
                <a:gd name="connsiteX81" fmla="*/ 3187700 w 4860925"/>
                <a:gd name="connsiteY81" fmla="*/ 1352550 h 1851025"/>
                <a:gd name="connsiteX82" fmla="*/ 3187700 w 4860925"/>
                <a:gd name="connsiteY82" fmla="*/ 1352550 h 1851025"/>
                <a:gd name="connsiteX83" fmla="*/ 3187700 w 4860925"/>
                <a:gd name="connsiteY83" fmla="*/ 1384300 h 1851025"/>
                <a:gd name="connsiteX84" fmla="*/ 3286125 w 4860925"/>
                <a:gd name="connsiteY84" fmla="*/ 1384300 h 1851025"/>
                <a:gd name="connsiteX85" fmla="*/ 3286125 w 4860925"/>
                <a:gd name="connsiteY85" fmla="*/ 1422400 h 1851025"/>
                <a:gd name="connsiteX86" fmla="*/ 3324225 w 4860925"/>
                <a:gd name="connsiteY86" fmla="*/ 1422400 h 1851025"/>
                <a:gd name="connsiteX87" fmla="*/ 3324225 w 4860925"/>
                <a:gd name="connsiteY87" fmla="*/ 1463675 h 1851025"/>
                <a:gd name="connsiteX88" fmla="*/ 4248150 w 4860925"/>
                <a:gd name="connsiteY88" fmla="*/ 1463675 h 1851025"/>
                <a:gd name="connsiteX89" fmla="*/ 4248150 w 4860925"/>
                <a:gd name="connsiteY89" fmla="*/ 1851025 h 1851025"/>
                <a:gd name="connsiteX90" fmla="*/ 4860925 w 4860925"/>
                <a:gd name="connsiteY90" fmla="*/ 1851025 h 1851025"/>
                <a:gd name="connsiteX91" fmla="*/ 4860925 w 4860925"/>
                <a:gd name="connsiteY91" fmla="*/ 952500 h 1851025"/>
                <a:gd name="connsiteX92" fmla="*/ 4238625 w 4860925"/>
                <a:gd name="connsiteY92" fmla="*/ 952500 h 1851025"/>
                <a:gd name="connsiteX93" fmla="*/ 4238625 w 4860925"/>
                <a:gd name="connsiteY93" fmla="*/ 1063625 h 1851025"/>
                <a:gd name="connsiteX94" fmla="*/ 3321050 w 4860925"/>
                <a:gd name="connsiteY94" fmla="*/ 1063625 h 1851025"/>
                <a:gd name="connsiteX95" fmla="*/ 3321050 w 4860925"/>
                <a:gd name="connsiteY95" fmla="*/ 1031875 h 1851025"/>
                <a:gd name="connsiteX96" fmla="*/ 3286125 w 4860925"/>
                <a:gd name="connsiteY96" fmla="*/ 1031875 h 1851025"/>
                <a:gd name="connsiteX97" fmla="*/ 3286125 w 4860925"/>
                <a:gd name="connsiteY97" fmla="*/ 1009650 h 1851025"/>
                <a:gd name="connsiteX98" fmla="*/ 3175000 w 4860925"/>
                <a:gd name="connsiteY98" fmla="*/ 1009650 h 1851025"/>
                <a:gd name="connsiteX99" fmla="*/ 3175000 w 4860925"/>
                <a:gd name="connsiteY99" fmla="*/ 981075 h 1851025"/>
                <a:gd name="connsiteX100" fmla="*/ 2867025 w 4860925"/>
                <a:gd name="connsiteY100" fmla="*/ 981075 h 1851025"/>
                <a:gd name="connsiteX101" fmla="*/ 2867025 w 4860925"/>
                <a:gd name="connsiteY101" fmla="*/ 962025 h 1851025"/>
                <a:gd name="connsiteX102" fmla="*/ 2749550 w 4860925"/>
                <a:gd name="connsiteY102" fmla="*/ 962025 h 1851025"/>
                <a:gd name="connsiteX103" fmla="*/ 2749550 w 4860925"/>
                <a:gd name="connsiteY103" fmla="*/ 962025 h 1851025"/>
                <a:gd name="connsiteX104" fmla="*/ 2749550 w 4860925"/>
                <a:gd name="connsiteY104" fmla="*/ 936625 h 1851025"/>
                <a:gd name="connsiteX105" fmla="*/ 2670175 w 4860925"/>
                <a:gd name="connsiteY105" fmla="*/ 936625 h 1851025"/>
                <a:gd name="connsiteX106" fmla="*/ 2670175 w 4860925"/>
                <a:gd name="connsiteY106" fmla="*/ 917575 h 1851025"/>
                <a:gd name="connsiteX107" fmla="*/ 2622550 w 4860925"/>
                <a:gd name="connsiteY107" fmla="*/ 917575 h 1851025"/>
                <a:gd name="connsiteX108" fmla="*/ 2622550 w 4860925"/>
                <a:gd name="connsiteY108" fmla="*/ 917575 h 1851025"/>
                <a:gd name="connsiteX109" fmla="*/ 2622550 w 4860925"/>
                <a:gd name="connsiteY109" fmla="*/ 892175 h 1851025"/>
                <a:gd name="connsiteX110" fmla="*/ 2584450 w 4860925"/>
                <a:gd name="connsiteY110" fmla="*/ 892175 h 1851025"/>
                <a:gd name="connsiteX111" fmla="*/ 2584450 w 4860925"/>
                <a:gd name="connsiteY111" fmla="*/ 892175 h 1851025"/>
                <a:gd name="connsiteX112" fmla="*/ 2552700 w 4860925"/>
                <a:gd name="connsiteY112" fmla="*/ 860425 h 1851025"/>
                <a:gd name="connsiteX113" fmla="*/ 2552700 w 4860925"/>
                <a:gd name="connsiteY113" fmla="*/ 847725 h 1851025"/>
                <a:gd name="connsiteX114" fmla="*/ 2393950 w 4860925"/>
                <a:gd name="connsiteY114" fmla="*/ 847725 h 1851025"/>
                <a:gd name="connsiteX115" fmla="*/ 2393950 w 4860925"/>
                <a:gd name="connsiteY115" fmla="*/ 803275 h 1851025"/>
                <a:gd name="connsiteX116" fmla="*/ 2349500 w 4860925"/>
                <a:gd name="connsiteY116" fmla="*/ 803275 h 1851025"/>
                <a:gd name="connsiteX117" fmla="*/ 2349500 w 4860925"/>
                <a:gd name="connsiteY117" fmla="*/ 787400 h 1851025"/>
                <a:gd name="connsiteX118" fmla="*/ 2228850 w 4860925"/>
                <a:gd name="connsiteY118" fmla="*/ 787400 h 1851025"/>
                <a:gd name="connsiteX119" fmla="*/ 2225675 w 4860925"/>
                <a:gd name="connsiteY119" fmla="*/ 771525 h 1851025"/>
                <a:gd name="connsiteX120" fmla="*/ 2187575 w 4860925"/>
                <a:gd name="connsiteY120" fmla="*/ 774700 h 1851025"/>
                <a:gd name="connsiteX121" fmla="*/ 2184400 w 4860925"/>
                <a:gd name="connsiteY121" fmla="*/ 758825 h 1851025"/>
                <a:gd name="connsiteX122" fmla="*/ 2120900 w 4860925"/>
                <a:gd name="connsiteY122" fmla="*/ 762000 h 1851025"/>
                <a:gd name="connsiteX123" fmla="*/ 2114550 w 4860925"/>
                <a:gd name="connsiteY123" fmla="*/ 752475 h 1851025"/>
                <a:gd name="connsiteX124" fmla="*/ 1987550 w 4860925"/>
                <a:gd name="connsiteY124" fmla="*/ 752475 h 1851025"/>
                <a:gd name="connsiteX125" fmla="*/ 1981200 w 4860925"/>
                <a:gd name="connsiteY125" fmla="*/ 727075 h 1851025"/>
                <a:gd name="connsiteX126" fmla="*/ 1873250 w 4860925"/>
                <a:gd name="connsiteY126" fmla="*/ 717550 h 1851025"/>
                <a:gd name="connsiteX127" fmla="*/ 1866900 w 4860925"/>
                <a:gd name="connsiteY127" fmla="*/ 708025 h 1851025"/>
                <a:gd name="connsiteX128" fmla="*/ 1787525 w 4860925"/>
                <a:gd name="connsiteY128" fmla="*/ 698500 h 1851025"/>
                <a:gd name="connsiteX129" fmla="*/ 1781175 w 4860925"/>
                <a:gd name="connsiteY129" fmla="*/ 682625 h 1851025"/>
                <a:gd name="connsiteX130" fmla="*/ 1641475 w 4860925"/>
                <a:gd name="connsiteY130" fmla="*/ 682625 h 1851025"/>
                <a:gd name="connsiteX131" fmla="*/ 1628775 w 4860925"/>
                <a:gd name="connsiteY131" fmla="*/ 669925 h 1851025"/>
                <a:gd name="connsiteX132" fmla="*/ 1527175 w 4860925"/>
                <a:gd name="connsiteY132" fmla="*/ 669925 h 1851025"/>
                <a:gd name="connsiteX133" fmla="*/ 1520825 w 4860925"/>
                <a:gd name="connsiteY133" fmla="*/ 657225 h 1851025"/>
                <a:gd name="connsiteX134" fmla="*/ 1460500 w 4860925"/>
                <a:gd name="connsiteY134" fmla="*/ 657225 h 1851025"/>
                <a:gd name="connsiteX135" fmla="*/ 1457325 w 4860925"/>
                <a:gd name="connsiteY135" fmla="*/ 638175 h 1851025"/>
                <a:gd name="connsiteX136" fmla="*/ 1384300 w 4860925"/>
                <a:gd name="connsiteY136" fmla="*/ 635000 h 1851025"/>
                <a:gd name="connsiteX137" fmla="*/ 1368425 w 4860925"/>
                <a:gd name="connsiteY137" fmla="*/ 587375 h 1851025"/>
                <a:gd name="connsiteX138" fmla="*/ 1336675 w 4860925"/>
                <a:gd name="connsiteY138" fmla="*/ 584200 h 1851025"/>
                <a:gd name="connsiteX139" fmla="*/ 1333500 w 4860925"/>
                <a:gd name="connsiteY139" fmla="*/ 571500 h 1851025"/>
                <a:gd name="connsiteX140" fmla="*/ 1238250 w 4860925"/>
                <a:gd name="connsiteY140" fmla="*/ 568325 h 1851025"/>
                <a:gd name="connsiteX141" fmla="*/ 1238250 w 4860925"/>
                <a:gd name="connsiteY141" fmla="*/ 549275 h 1851025"/>
                <a:gd name="connsiteX142" fmla="*/ 1181100 w 4860925"/>
                <a:gd name="connsiteY142" fmla="*/ 552450 h 1851025"/>
                <a:gd name="connsiteX143" fmla="*/ 1177925 w 4860925"/>
                <a:gd name="connsiteY143" fmla="*/ 530225 h 1851025"/>
                <a:gd name="connsiteX144" fmla="*/ 1133475 w 4860925"/>
                <a:gd name="connsiteY144" fmla="*/ 530225 h 1851025"/>
                <a:gd name="connsiteX145" fmla="*/ 1130300 w 4860925"/>
                <a:gd name="connsiteY145" fmla="*/ 514350 h 1851025"/>
                <a:gd name="connsiteX146" fmla="*/ 1022350 w 4860925"/>
                <a:gd name="connsiteY146" fmla="*/ 508000 h 1851025"/>
                <a:gd name="connsiteX147" fmla="*/ 965200 w 4860925"/>
                <a:gd name="connsiteY147" fmla="*/ 469900 h 1851025"/>
                <a:gd name="connsiteX148" fmla="*/ 917575 w 4860925"/>
                <a:gd name="connsiteY148" fmla="*/ 469900 h 1851025"/>
                <a:gd name="connsiteX149" fmla="*/ 908050 w 4860925"/>
                <a:gd name="connsiteY149" fmla="*/ 428625 h 1851025"/>
                <a:gd name="connsiteX150" fmla="*/ 860425 w 4860925"/>
                <a:gd name="connsiteY150" fmla="*/ 422275 h 1851025"/>
                <a:gd name="connsiteX151" fmla="*/ 822325 w 4860925"/>
                <a:gd name="connsiteY151" fmla="*/ 419100 h 1851025"/>
                <a:gd name="connsiteX152" fmla="*/ 784225 w 4860925"/>
                <a:gd name="connsiteY152" fmla="*/ 390525 h 1851025"/>
                <a:gd name="connsiteX153" fmla="*/ 717550 w 4860925"/>
                <a:gd name="connsiteY153" fmla="*/ 390525 h 1851025"/>
                <a:gd name="connsiteX154" fmla="*/ 695325 w 4860925"/>
                <a:gd name="connsiteY154" fmla="*/ 352425 h 1851025"/>
                <a:gd name="connsiteX155" fmla="*/ 644525 w 4860925"/>
                <a:gd name="connsiteY155" fmla="*/ 349250 h 1851025"/>
                <a:gd name="connsiteX156" fmla="*/ 631825 w 4860925"/>
                <a:gd name="connsiteY156" fmla="*/ 323850 h 1851025"/>
                <a:gd name="connsiteX157" fmla="*/ 549275 w 4860925"/>
                <a:gd name="connsiteY157" fmla="*/ 330200 h 1851025"/>
                <a:gd name="connsiteX158" fmla="*/ 520700 w 4860925"/>
                <a:gd name="connsiteY158" fmla="*/ 307975 h 1851025"/>
                <a:gd name="connsiteX159" fmla="*/ 466725 w 4860925"/>
                <a:gd name="connsiteY159" fmla="*/ 301625 h 1851025"/>
                <a:gd name="connsiteX160" fmla="*/ 434975 w 4860925"/>
                <a:gd name="connsiteY160" fmla="*/ 263525 h 1851025"/>
                <a:gd name="connsiteX161" fmla="*/ 368300 w 4860925"/>
                <a:gd name="connsiteY161" fmla="*/ 247650 h 1851025"/>
                <a:gd name="connsiteX162" fmla="*/ 342900 w 4860925"/>
                <a:gd name="connsiteY162" fmla="*/ 215900 h 1851025"/>
                <a:gd name="connsiteX163" fmla="*/ 254000 w 4860925"/>
                <a:gd name="connsiteY163" fmla="*/ 209550 h 1851025"/>
                <a:gd name="connsiteX164" fmla="*/ 241300 w 4860925"/>
                <a:gd name="connsiteY164" fmla="*/ 180975 h 1851025"/>
                <a:gd name="connsiteX165" fmla="*/ 184150 w 4860925"/>
                <a:gd name="connsiteY165" fmla="*/ 168275 h 1851025"/>
                <a:gd name="connsiteX166" fmla="*/ 174625 w 4860925"/>
                <a:gd name="connsiteY166" fmla="*/ 133350 h 1851025"/>
                <a:gd name="connsiteX167" fmla="*/ 142875 w 4860925"/>
                <a:gd name="connsiteY167" fmla="*/ 117475 h 1851025"/>
                <a:gd name="connsiteX168" fmla="*/ 139700 w 4860925"/>
                <a:gd name="connsiteY168" fmla="*/ 92075 h 1851025"/>
                <a:gd name="connsiteX169" fmla="*/ 88900 w 4860925"/>
                <a:gd name="connsiteY169" fmla="*/ 95250 h 185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4860925" h="1851025">
                  <a:moveTo>
                    <a:pt x="0" y="0"/>
                  </a:moveTo>
                  <a:lnTo>
                    <a:pt x="0" y="101600"/>
                  </a:lnTo>
                  <a:lnTo>
                    <a:pt x="25400" y="101600"/>
                  </a:lnTo>
                  <a:lnTo>
                    <a:pt x="31750" y="209550"/>
                  </a:lnTo>
                  <a:lnTo>
                    <a:pt x="66675" y="209550"/>
                  </a:lnTo>
                  <a:lnTo>
                    <a:pt x="85725" y="276225"/>
                  </a:lnTo>
                  <a:lnTo>
                    <a:pt x="130175" y="279400"/>
                  </a:lnTo>
                  <a:lnTo>
                    <a:pt x="146050" y="314325"/>
                  </a:lnTo>
                  <a:lnTo>
                    <a:pt x="165100" y="320675"/>
                  </a:lnTo>
                  <a:lnTo>
                    <a:pt x="203200" y="403225"/>
                  </a:lnTo>
                  <a:lnTo>
                    <a:pt x="247650" y="406400"/>
                  </a:lnTo>
                  <a:lnTo>
                    <a:pt x="257175" y="444500"/>
                  </a:lnTo>
                  <a:lnTo>
                    <a:pt x="295275" y="450850"/>
                  </a:lnTo>
                  <a:lnTo>
                    <a:pt x="301625" y="466725"/>
                  </a:lnTo>
                  <a:lnTo>
                    <a:pt x="371475" y="476250"/>
                  </a:lnTo>
                  <a:lnTo>
                    <a:pt x="371475" y="501650"/>
                  </a:lnTo>
                  <a:lnTo>
                    <a:pt x="434975" y="511175"/>
                  </a:lnTo>
                  <a:lnTo>
                    <a:pt x="441325" y="542925"/>
                  </a:lnTo>
                  <a:lnTo>
                    <a:pt x="469900" y="549275"/>
                  </a:lnTo>
                  <a:lnTo>
                    <a:pt x="469900" y="581025"/>
                  </a:lnTo>
                  <a:lnTo>
                    <a:pt x="530225" y="584200"/>
                  </a:lnTo>
                  <a:lnTo>
                    <a:pt x="530225" y="596900"/>
                  </a:lnTo>
                  <a:lnTo>
                    <a:pt x="628650" y="596900"/>
                  </a:lnTo>
                  <a:lnTo>
                    <a:pt x="628650" y="631825"/>
                  </a:lnTo>
                  <a:lnTo>
                    <a:pt x="708025" y="631825"/>
                  </a:lnTo>
                  <a:lnTo>
                    <a:pt x="708025" y="673100"/>
                  </a:lnTo>
                  <a:lnTo>
                    <a:pt x="784225" y="673100"/>
                  </a:lnTo>
                  <a:lnTo>
                    <a:pt x="803275" y="711200"/>
                  </a:lnTo>
                  <a:lnTo>
                    <a:pt x="847725" y="711200"/>
                  </a:lnTo>
                  <a:lnTo>
                    <a:pt x="854075" y="723900"/>
                  </a:lnTo>
                  <a:lnTo>
                    <a:pt x="911225" y="727075"/>
                  </a:lnTo>
                  <a:lnTo>
                    <a:pt x="936625" y="774700"/>
                  </a:lnTo>
                  <a:lnTo>
                    <a:pt x="977900" y="774700"/>
                  </a:lnTo>
                  <a:lnTo>
                    <a:pt x="987425" y="800100"/>
                  </a:lnTo>
                  <a:lnTo>
                    <a:pt x="1025525" y="803275"/>
                  </a:lnTo>
                  <a:lnTo>
                    <a:pt x="1025525" y="803275"/>
                  </a:lnTo>
                  <a:lnTo>
                    <a:pt x="1044575" y="822325"/>
                  </a:lnTo>
                  <a:lnTo>
                    <a:pt x="1143000" y="822325"/>
                  </a:lnTo>
                  <a:lnTo>
                    <a:pt x="1143000" y="847725"/>
                  </a:lnTo>
                  <a:lnTo>
                    <a:pt x="1206500" y="847725"/>
                  </a:lnTo>
                  <a:lnTo>
                    <a:pt x="1206500" y="873125"/>
                  </a:lnTo>
                  <a:lnTo>
                    <a:pt x="1346200" y="873125"/>
                  </a:lnTo>
                  <a:lnTo>
                    <a:pt x="1346200" y="923925"/>
                  </a:lnTo>
                  <a:lnTo>
                    <a:pt x="1384300" y="923925"/>
                  </a:lnTo>
                  <a:lnTo>
                    <a:pt x="1384300" y="955675"/>
                  </a:lnTo>
                  <a:lnTo>
                    <a:pt x="1466850" y="955675"/>
                  </a:lnTo>
                  <a:lnTo>
                    <a:pt x="1466850" y="987425"/>
                  </a:lnTo>
                  <a:lnTo>
                    <a:pt x="1612900" y="987425"/>
                  </a:lnTo>
                  <a:lnTo>
                    <a:pt x="1612900" y="1006475"/>
                  </a:lnTo>
                  <a:lnTo>
                    <a:pt x="1787525" y="1006475"/>
                  </a:lnTo>
                  <a:lnTo>
                    <a:pt x="1787525" y="1028700"/>
                  </a:lnTo>
                  <a:lnTo>
                    <a:pt x="1847850" y="1028700"/>
                  </a:lnTo>
                  <a:lnTo>
                    <a:pt x="1847850" y="1057275"/>
                  </a:lnTo>
                  <a:lnTo>
                    <a:pt x="1955800" y="1057275"/>
                  </a:lnTo>
                  <a:lnTo>
                    <a:pt x="1955800" y="1069975"/>
                  </a:lnTo>
                  <a:lnTo>
                    <a:pt x="1987550" y="1069975"/>
                  </a:lnTo>
                  <a:lnTo>
                    <a:pt x="1987550" y="1085850"/>
                  </a:lnTo>
                  <a:lnTo>
                    <a:pt x="2108200" y="1085850"/>
                  </a:lnTo>
                  <a:lnTo>
                    <a:pt x="2117725" y="1095375"/>
                  </a:lnTo>
                  <a:lnTo>
                    <a:pt x="2181225" y="1095375"/>
                  </a:lnTo>
                  <a:lnTo>
                    <a:pt x="2181225" y="1114425"/>
                  </a:lnTo>
                  <a:lnTo>
                    <a:pt x="2225675" y="1114425"/>
                  </a:lnTo>
                  <a:lnTo>
                    <a:pt x="2225675" y="1130300"/>
                  </a:lnTo>
                  <a:lnTo>
                    <a:pt x="2387600" y="1130300"/>
                  </a:lnTo>
                  <a:lnTo>
                    <a:pt x="2387600" y="1196975"/>
                  </a:lnTo>
                  <a:lnTo>
                    <a:pt x="2546350" y="1196975"/>
                  </a:lnTo>
                  <a:lnTo>
                    <a:pt x="2546350" y="1219200"/>
                  </a:lnTo>
                  <a:lnTo>
                    <a:pt x="2584450" y="1219200"/>
                  </a:lnTo>
                  <a:lnTo>
                    <a:pt x="2584450" y="1250950"/>
                  </a:lnTo>
                  <a:lnTo>
                    <a:pt x="2635250" y="1250950"/>
                  </a:lnTo>
                  <a:lnTo>
                    <a:pt x="2635250" y="1273175"/>
                  </a:lnTo>
                  <a:lnTo>
                    <a:pt x="2635250" y="1273175"/>
                  </a:lnTo>
                  <a:lnTo>
                    <a:pt x="2657475" y="1295400"/>
                  </a:lnTo>
                  <a:lnTo>
                    <a:pt x="2701925" y="1295400"/>
                  </a:lnTo>
                  <a:lnTo>
                    <a:pt x="2701925" y="1311275"/>
                  </a:lnTo>
                  <a:lnTo>
                    <a:pt x="2749550" y="1311275"/>
                  </a:lnTo>
                  <a:lnTo>
                    <a:pt x="2749550" y="1311275"/>
                  </a:lnTo>
                  <a:lnTo>
                    <a:pt x="2749550" y="1311275"/>
                  </a:lnTo>
                  <a:lnTo>
                    <a:pt x="2749550" y="1333500"/>
                  </a:lnTo>
                  <a:lnTo>
                    <a:pt x="2873375" y="1333500"/>
                  </a:lnTo>
                  <a:lnTo>
                    <a:pt x="2873375" y="1352550"/>
                  </a:lnTo>
                  <a:lnTo>
                    <a:pt x="3187700" y="1352550"/>
                  </a:lnTo>
                  <a:lnTo>
                    <a:pt x="3187700" y="1352550"/>
                  </a:lnTo>
                  <a:lnTo>
                    <a:pt x="3187700" y="1384300"/>
                  </a:lnTo>
                  <a:lnTo>
                    <a:pt x="3286125" y="1384300"/>
                  </a:lnTo>
                  <a:lnTo>
                    <a:pt x="3286125" y="1422400"/>
                  </a:lnTo>
                  <a:lnTo>
                    <a:pt x="3324225" y="1422400"/>
                  </a:lnTo>
                  <a:lnTo>
                    <a:pt x="3324225" y="1463675"/>
                  </a:lnTo>
                  <a:lnTo>
                    <a:pt x="4248150" y="1463675"/>
                  </a:lnTo>
                  <a:lnTo>
                    <a:pt x="4248150" y="1851025"/>
                  </a:lnTo>
                  <a:lnTo>
                    <a:pt x="4860925" y="1851025"/>
                  </a:lnTo>
                  <a:lnTo>
                    <a:pt x="4860925" y="952500"/>
                  </a:lnTo>
                  <a:lnTo>
                    <a:pt x="4238625" y="952500"/>
                  </a:lnTo>
                  <a:lnTo>
                    <a:pt x="4238625" y="1063625"/>
                  </a:lnTo>
                  <a:lnTo>
                    <a:pt x="3321050" y="1063625"/>
                  </a:lnTo>
                  <a:lnTo>
                    <a:pt x="3321050" y="1031875"/>
                  </a:lnTo>
                  <a:lnTo>
                    <a:pt x="3286125" y="1031875"/>
                  </a:lnTo>
                  <a:lnTo>
                    <a:pt x="3286125" y="1009650"/>
                  </a:lnTo>
                  <a:lnTo>
                    <a:pt x="3175000" y="1009650"/>
                  </a:lnTo>
                  <a:lnTo>
                    <a:pt x="3175000" y="981075"/>
                  </a:lnTo>
                  <a:lnTo>
                    <a:pt x="2867025" y="981075"/>
                  </a:lnTo>
                  <a:lnTo>
                    <a:pt x="2867025" y="962025"/>
                  </a:lnTo>
                  <a:lnTo>
                    <a:pt x="2749550" y="962025"/>
                  </a:lnTo>
                  <a:lnTo>
                    <a:pt x="2749550" y="962025"/>
                  </a:lnTo>
                  <a:lnTo>
                    <a:pt x="2749550" y="936625"/>
                  </a:lnTo>
                  <a:lnTo>
                    <a:pt x="2670175" y="936625"/>
                  </a:lnTo>
                  <a:lnTo>
                    <a:pt x="2670175" y="917575"/>
                  </a:lnTo>
                  <a:lnTo>
                    <a:pt x="2622550" y="917575"/>
                  </a:lnTo>
                  <a:lnTo>
                    <a:pt x="2622550" y="917575"/>
                  </a:lnTo>
                  <a:lnTo>
                    <a:pt x="2622550" y="892175"/>
                  </a:lnTo>
                  <a:lnTo>
                    <a:pt x="2584450" y="892175"/>
                  </a:lnTo>
                  <a:lnTo>
                    <a:pt x="2584450" y="892175"/>
                  </a:lnTo>
                  <a:lnTo>
                    <a:pt x="2552700" y="860425"/>
                  </a:lnTo>
                  <a:lnTo>
                    <a:pt x="2552700" y="847725"/>
                  </a:lnTo>
                  <a:lnTo>
                    <a:pt x="2393950" y="847725"/>
                  </a:lnTo>
                  <a:lnTo>
                    <a:pt x="2393950" y="803275"/>
                  </a:lnTo>
                  <a:lnTo>
                    <a:pt x="2349500" y="803275"/>
                  </a:lnTo>
                  <a:lnTo>
                    <a:pt x="2349500" y="787400"/>
                  </a:lnTo>
                  <a:lnTo>
                    <a:pt x="2228850" y="787400"/>
                  </a:lnTo>
                  <a:cubicBezTo>
                    <a:pt x="2208213" y="786871"/>
                    <a:pt x="2226336" y="772186"/>
                    <a:pt x="2225675" y="771525"/>
                  </a:cubicBezTo>
                  <a:cubicBezTo>
                    <a:pt x="2223558" y="768350"/>
                    <a:pt x="2189560" y="775362"/>
                    <a:pt x="2187575" y="774700"/>
                  </a:cubicBezTo>
                  <a:cubicBezTo>
                    <a:pt x="2180696" y="774171"/>
                    <a:pt x="2185062" y="760148"/>
                    <a:pt x="2184400" y="758825"/>
                  </a:cubicBezTo>
                  <a:cubicBezTo>
                    <a:pt x="2183342" y="756708"/>
                    <a:pt x="2121561" y="761339"/>
                    <a:pt x="2120900" y="762000"/>
                  </a:cubicBezTo>
                  <a:cubicBezTo>
                    <a:pt x="2108729" y="762000"/>
                    <a:pt x="2116535" y="753137"/>
                    <a:pt x="2114550" y="752475"/>
                  </a:cubicBezTo>
                  <a:cubicBezTo>
                    <a:pt x="2112962" y="750358"/>
                    <a:pt x="1988211" y="753136"/>
                    <a:pt x="1987550" y="752475"/>
                  </a:cubicBezTo>
                  <a:cubicBezTo>
                    <a:pt x="1964796" y="754062"/>
                    <a:pt x="1983185" y="725091"/>
                    <a:pt x="1981200" y="727075"/>
                  </a:cubicBezTo>
                  <a:lnTo>
                    <a:pt x="1873250" y="717550"/>
                  </a:lnTo>
                  <a:cubicBezTo>
                    <a:pt x="1854200" y="716492"/>
                    <a:pt x="1868223" y="707364"/>
                    <a:pt x="1866900" y="708025"/>
                  </a:cubicBezTo>
                  <a:lnTo>
                    <a:pt x="1787525" y="698500"/>
                  </a:lnTo>
                  <a:cubicBezTo>
                    <a:pt x="1773767" y="696913"/>
                    <a:pt x="1781836" y="682625"/>
                    <a:pt x="1781175" y="682625"/>
                  </a:cubicBezTo>
                  <a:cubicBezTo>
                    <a:pt x="1780117" y="678921"/>
                    <a:pt x="1641475" y="683948"/>
                    <a:pt x="1641475" y="682625"/>
                  </a:cubicBezTo>
                  <a:lnTo>
                    <a:pt x="1628775" y="669925"/>
                  </a:lnTo>
                  <a:cubicBezTo>
                    <a:pt x="1626658" y="666221"/>
                    <a:pt x="1527175" y="671909"/>
                    <a:pt x="1527175" y="669925"/>
                  </a:cubicBezTo>
                  <a:lnTo>
                    <a:pt x="1520825" y="657225"/>
                  </a:lnTo>
                  <a:cubicBezTo>
                    <a:pt x="1518708" y="654579"/>
                    <a:pt x="1461823" y="657887"/>
                    <a:pt x="1460500" y="657225"/>
                  </a:cubicBezTo>
                  <a:cubicBezTo>
                    <a:pt x="1450446" y="656696"/>
                    <a:pt x="1457325" y="638836"/>
                    <a:pt x="1457325" y="638175"/>
                  </a:cubicBezTo>
                  <a:cubicBezTo>
                    <a:pt x="1457325" y="635000"/>
                    <a:pt x="1383639" y="635000"/>
                    <a:pt x="1384300" y="635000"/>
                  </a:cubicBezTo>
                  <a:cubicBezTo>
                    <a:pt x="1371600" y="633942"/>
                    <a:pt x="1369086" y="588036"/>
                    <a:pt x="1368425" y="587375"/>
                  </a:cubicBezTo>
                  <a:cubicBezTo>
                    <a:pt x="1365779" y="578379"/>
                    <a:pt x="1336675" y="585523"/>
                    <a:pt x="1336675" y="584200"/>
                  </a:cubicBezTo>
                  <a:cubicBezTo>
                    <a:pt x="1331383" y="584200"/>
                    <a:pt x="1333500" y="570839"/>
                    <a:pt x="1333500" y="571500"/>
                  </a:cubicBezTo>
                  <a:cubicBezTo>
                    <a:pt x="1332442" y="568325"/>
                    <a:pt x="1238912" y="569648"/>
                    <a:pt x="1238250" y="568325"/>
                  </a:cubicBezTo>
                  <a:cubicBezTo>
                    <a:pt x="1222375" y="567267"/>
                    <a:pt x="1238250" y="549936"/>
                    <a:pt x="1238250" y="549275"/>
                  </a:cubicBezTo>
                  <a:cubicBezTo>
                    <a:pt x="1236663" y="546100"/>
                    <a:pt x="1183084" y="552450"/>
                    <a:pt x="1181100" y="552450"/>
                  </a:cubicBezTo>
                  <a:cubicBezTo>
                    <a:pt x="1171046" y="552450"/>
                    <a:pt x="1178586" y="530886"/>
                    <a:pt x="1177925" y="530225"/>
                  </a:cubicBezTo>
                  <a:cubicBezTo>
                    <a:pt x="1177396" y="525992"/>
                    <a:pt x="1133475" y="530886"/>
                    <a:pt x="1133475" y="530225"/>
                  </a:cubicBezTo>
                  <a:cubicBezTo>
                    <a:pt x="1126067" y="529696"/>
                    <a:pt x="1130300" y="515011"/>
                    <a:pt x="1130300" y="514350"/>
                  </a:cubicBezTo>
                  <a:cubicBezTo>
                    <a:pt x="1129771" y="511175"/>
                    <a:pt x="1022350" y="508661"/>
                    <a:pt x="1022350" y="508000"/>
                  </a:cubicBezTo>
                  <a:cubicBezTo>
                    <a:pt x="1003829" y="506413"/>
                    <a:pt x="965861" y="470561"/>
                    <a:pt x="965200" y="469900"/>
                  </a:cubicBezTo>
                  <a:cubicBezTo>
                    <a:pt x="955675" y="464079"/>
                    <a:pt x="917575" y="469239"/>
                    <a:pt x="917575" y="469900"/>
                  </a:cubicBezTo>
                  <a:cubicBezTo>
                    <a:pt x="909638" y="468842"/>
                    <a:pt x="908050" y="429948"/>
                    <a:pt x="908050" y="428625"/>
                  </a:cubicBezTo>
                  <a:cubicBezTo>
                    <a:pt x="905933" y="421746"/>
                    <a:pt x="861086" y="422275"/>
                    <a:pt x="860425" y="422275"/>
                  </a:cubicBezTo>
                  <a:cubicBezTo>
                    <a:pt x="851429" y="421217"/>
                    <a:pt x="823648" y="419100"/>
                    <a:pt x="822325" y="419100"/>
                  </a:cubicBezTo>
                  <a:cubicBezTo>
                    <a:pt x="813858" y="416983"/>
                    <a:pt x="786871" y="392509"/>
                    <a:pt x="784225" y="390525"/>
                  </a:cubicBezTo>
                  <a:cubicBezTo>
                    <a:pt x="778404" y="385763"/>
                    <a:pt x="716889" y="390525"/>
                    <a:pt x="717550" y="390525"/>
                  </a:cubicBezTo>
                  <a:cubicBezTo>
                    <a:pt x="705379" y="388938"/>
                    <a:pt x="696648" y="354409"/>
                    <a:pt x="695325" y="352425"/>
                  </a:cubicBezTo>
                  <a:cubicBezTo>
                    <a:pt x="691092" y="345546"/>
                    <a:pt x="645186" y="349911"/>
                    <a:pt x="644525" y="349250"/>
                  </a:cubicBezTo>
                  <a:cubicBezTo>
                    <a:pt x="635529" y="348721"/>
                    <a:pt x="632486" y="323850"/>
                    <a:pt x="631825" y="323850"/>
                  </a:cubicBezTo>
                  <a:lnTo>
                    <a:pt x="549275" y="330200"/>
                  </a:lnTo>
                  <a:cubicBezTo>
                    <a:pt x="536046" y="329671"/>
                    <a:pt x="520039" y="309959"/>
                    <a:pt x="520700" y="307975"/>
                  </a:cubicBezTo>
                  <a:cubicBezTo>
                    <a:pt x="515408" y="303213"/>
                    <a:pt x="467387" y="302948"/>
                    <a:pt x="466725" y="301625"/>
                  </a:cubicBezTo>
                  <a:cubicBezTo>
                    <a:pt x="457200" y="299508"/>
                    <a:pt x="435637" y="264848"/>
                    <a:pt x="434975" y="263525"/>
                  </a:cubicBezTo>
                  <a:cubicBezTo>
                    <a:pt x="429154" y="257175"/>
                    <a:pt x="368961" y="247650"/>
                    <a:pt x="368300" y="247650"/>
                  </a:cubicBezTo>
                  <a:cubicBezTo>
                    <a:pt x="356658" y="245004"/>
                    <a:pt x="343561" y="215900"/>
                    <a:pt x="342900" y="215900"/>
                  </a:cubicBezTo>
                  <a:cubicBezTo>
                    <a:pt x="337608" y="210608"/>
                    <a:pt x="255323" y="209550"/>
                    <a:pt x="254000" y="209550"/>
                  </a:cubicBezTo>
                  <a:cubicBezTo>
                    <a:pt x="238125" y="207963"/>
                    <a:pt x="242623" y="181637"/>
                    <a:pt x="241300" y="180975"/>
                  </a:cubicBezTo>
                  <a:cubicBezTo>
                    <a:pt x="239183" y="175154"/>
                    <a:pt x="184150" y="169598"/>
                    <a:pt x="184150" y="168275"/>
                  </a:cubicBezTo>
                  <a:cubicBezTo>
                    <a:pt x="174096" y="166158"/>
                    <a:pt x="175286" y="133350"/>
                    <a:pt x="174625" y="133350"/>
                  </a:cubicBezTo>
                  <a:cubicBezTo>
                    <a:pt x="171979" y="125413"/>
                    <a:pt x="144198" y="120121"/>
                    <a:pt x="142875" y="117475"/>
                  </a:cubicBezTo>
                  <a:cubicBezTo>
                    <a:pt x="137054" y="115358"/>
                    <a:pt x="140361" y="91414"/>
                    <a:pt x="139700" y="92075"/>
                  </a:cubicBezTo>
                  <a:cubicBezTo>
                    <a:pt x="139171" y="87313"/>
                    <a:pt x="88900" y="95911"/>
                    <a:pt x="88900" y="95250"/>
                  </a:cubicBezTo>
                </a:path>
              </a:pathLst>
            </a:custGeom>
            <a:solidFill>
              <a:schemeClr val="accent2">
                <a:alpha val="30000"/>
              </a:schemeClr>
            </a:solidFill>
            <a:ln w="0">
              <a:noFill/>
              <a:miter lim="800000"/>
              <a:headEnd/>
              <a:tailEnd/>
            </a:ln>
          </p:spPr>
          <p:txBody>
            <a:bodyPr rtlCol="0" anchor="ctr"/>
            <a:lstStyle/>
            <a:p>
              <a:pPr algn="ctr"/>
              <a:endParaRPr lang="en-US" dirty="0">
                <a:solidFill>
                  <a:schemeClr val="accent1"/>
                </a:solidFill>
              </a:endParaRPr>
            </a:p>
          </p:txBody>
        </p:sp>
        <p:grpSp>
          <p:nvGrpSpPr>
            <p:cNvPr id="169" name="Group 168">
              <a:extLst>
                <a:ext uri="{FF2B5EF4-FFF2-40B4-BE49-F238E27FC236}">
                  <a16:creationId xmlns:a16="http://schemas.microsoft.com/office/drawing/2014/main" id="{ACDFD404-E8CA-D957-8809-8B41951196FA}"/>
                </a:ext>
              </a:extLst>
            </p:cNvPr>
            <p:cNvGrpSpPr/>
            <p:nvPr/>
          </p:nvGrpSpPr>
          <p:grpSpPr>
            <a:xfrm>
              <a:off x="3563968" y="1785370"/>
              <a:ext cx="5082146" cy="1810836"/>
              <a:chOff x="3563968" y="1785370"/>
              <a:chExt cx="5082146" cy="1810836"/>
            </a:xfrm>
          </p:grpSpPr>
          <p:sp>
            <p:nvSpPr>
              <p:cNvPr id="94" name="TextBox 93">
                <a:extLst>
                  <a:ext uri="{FF2B5EF4-FFF2-40B4-BE49-F238E27FC236}">
                    <a16:creationId xmlns:a16="http://schemas.microsoft.com/office/drawing/2014/main" id="{C9A5443B-30FD-BA6A-ABC4-D3690C5A3740}"/>
                  </a:ext>
                </a:extLst>
              </p:cNvPr>
              <p:cNvSpPr txBox="1"/>
              <p:nvPr/>
            </p:nvSpPr>
            <p:spPr bwMode="auto">
              <a:xfrm>
                <a:off x="3863291" y="21134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5" name="TextBox 94">
                <a:extLst>
                  <a:ext uri="{FF2B5EF4-FFF2-40B4-BE49-F238E27FC236}">
                    <a16:creationId xmlns:a16="http://schemas.microsoft.com/office/drawing/2014/main" id="{AD8FA6FC-4139-0AA7-AA51-6F1E4B47CDF2}"/>
                  </a:ext>
                </a:extLst>
              </p:cNvPr>
              <p:cNvSpPr txBox="1"/>
              <p:nvPr/>
            </p:nvSpPr>
            <p:spPr bwMode="auto">
              <a:xfrm>
                <a:off x="3563968" y="178537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6" name="TextBox 95">
                <a:extLst>
                  <a:ext uri="{FF2B5EF4-FFF2-40B4-BE49-F238E27FC236}">
                    <a16:creationId xmlns:a16="http://schemas.microsoft.com/office/drawing/2014/main" id="{41039D4A-F517-26E5-6E8F-DA07AB8D4B78}"/>
                  </a:ext>
                </a:extLst>
              </p:cNvPr>
              <p:cNvSpPr txBox="1"/>
              <p:nvPr/>
            </p:nvSpPr>
            <p:spPr bwMode="auto">
              <a:xfrm>
                <a:off x="4135593" y="225331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7" name="TextBox 96">
                <a:extLst>
                  <a:ext uri="{FF2B5EF4-FFF2-40B4-BE49-F238E27FC236}">
                    <a16:creationId xmlns:a16="http://schemas.microsoft.com/office/drawing/2014/main" id="{AB7D95EF-EF64-2F4E-85AD-4CA64E73CACA}"/>
                  </a:ext>
                </a:extLst>
              </p:cNvPr>
              <p:cNvSpPr txBox="1"/>
              <p:nvPr/>
            </p:nvSpPr>
            <p:spPr bwMode="auto">
              <a:xfrm>
                <a:off x="4927609" y="252436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8" name="TextBox 97">
                <a:extLst>
                  <a:ext uri="{FF2B5EF4-FFF2-40B4-BE49-F238E27FC236}">
                    <a16:creationId xmlns:a16="http://schemas.microsoft.com/office/drawing/2014/main" id="{85CBE591-774E-0998-77A6-14AEF2B26111}"/>
                  </a:ext>
                </a:extLst>
              </p:cNvPr>
              <p:cNvSpPr txBox="1"/>
              <p:nvPr/>
            </p:nvSpPr>
            <p:spPr bwMode="auto">
              <a:xfrm>
                <a:off x="4936635" y="253105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C064CF14-1155-9BF2-3652-638F186FC7E9}"/>
                  </a:ext>
                </a:extLst>
              </p:cNvPr>
              <p:cNvSpPr txBox="1"/>
              <p:nvPr/>
            </p:nvSpPr>
            <p:spPr bwMode="auto">
              <a:xfrm>
                <a:off x="4948652" y="253774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32EB32EB-4DA6-BF12-318B-35284BDE5205}"/>
                  </a:ext>
                </a:extLst>
              </p:cNvPr>
              <p:cNvSpPr txBox="1"/>
              <p:nvPr/>
            </p:nvSpPr>
            <p:spPr bwMode="auto">
              <a:xfrm>
                <a:off x="5195659" y="261862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7C407BA7-E073-5FAA-2273-B721982B9789}"/>
                  </a:ext>
                </a:extLst>
              </p:cNvPr>
              <p:cNvSpPr txBox="1"/>
              <p:nvPr/>
            </p:nvSpPr>
            <p:spPr bwMode="auto">
              <a:xfrm>
                <a:off x="5235544" y="262716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3827F09E-0715-F4B7-CACE-D0A860E5E588}"/>
                  </a:ext>
                </a:extLst>
              </p:cNvPr>
              <p:cNvSpPr txBox="1"/>
              <p:nvPr/>
            </p:nvSpPr>
            <p:spPr bwMode="auto">
              <a:xfrm>
                <a:off x="5284506" y="262861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E12B86F9-1C0A-3E8F-86E6-F320FA6D6047}"/>
                  </a:ext>
                </a:extLst>
              </p:cNvPr>
              <p:cNvSpPr txBox="1"/>
              <p:nvPr/>
            </p:nvSpPr>
            <p:spPr bwMode="auto">
              <a:xfrm>
                <a:off x="7995545" y="32859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3FB928B2-1288-B5F5-3DC5-91C3DCD21196}"/>
                  </a:ext>
                </a:extLst>
              </p:cNvPr>
              <p:cNvSpPr txBox="1"/>
              <p:nvPr/>
            </p:nvSpPr>
            <p:spPr bwMode="auto">
              <a:xfrm>
                <a:off x="7965817" y="32859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83350E26-5D6B-B885-9FD5-CE8D097EDE87}"/>
                  </a:ext>
                </a:extLst>
              </p:cNvPr>
              <p:cNvSpPr txBox="1"/>
              <p:nvPr/>
            </p:nvSpPr>
            <p:spPr bwMode="auto">
              <a:xfrm>
                <a:off x="7919129" y="328704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771ECDFE-FB34-30BD-5D58-C9404345024D}"/>
                  </a:ext>
                </a:extLst>
              </p:cNvPr>
              <p:cNvSpPr txBox="1"/>
              <p:nvPr/>
            </p:nvSpPr>
            <p:spPr bwMode="auto">
              <a:xfrm>
                <a:off x="8433389" y="328842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1CFAB091-9565-62F0-B8C2-1B7A8444CB9E}"/>
                  </a:ext>
                </a:extLst>
              </p:cNvPr>
              <p:cNvSpPr txBox="1"/>
              <p:nvPr/>
            </p:nvSpPr>
            <p:spPr bwMode="auto">
              <a:xfrm>
                <a:off x="5314061" y="262716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29A16CBE-0C4F-4900-0953-1E26CD4D92AA}"/>
                  </a:ext>
                </a:extLst>
              </p:cNvPr>
              <p:cNvSpPr txBox="1"/>
              <p:nvPr/>
            </p:nvSpPr>
            <p:spPr bwMode="auto">
              <a:xfrm>
                <a:off x="5348644" y="263645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A997FB0B-ECA7-0B8B-1507-0F020E4DCE86}"/>
                  </a:ext>
                </a:extLst>
              </p:cNvPr>
              <p:cNvSpPr txBox="1"/>
              <p:nvPr/>
            </p:nvSpPr>
            <p:spPr bwMode="auto">
              <a:xfrm>
                <a:off x="5384665" y="26558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50E2E959-7B58-8DF4-3362-492003AD3A2C}"/>
                  </a:ext>
                </a:extLst>
              </p:cNvPr>
              <p:cNvSpPr txBox="1"/>
              <p:nvPr/>
            </p:nvSpPr>
            <p:spPr bwMode="auto">
              <a:xfrm>
                <a:off x="5503329" y="267731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022759C9-FB74-7F7D-384B-27C529627661}"/>
                  </a:ext>
                </a:extLst>
              </p:cNvPr>
              <p:cNvSpPr txBox="1"/>
              <p:nvPr/>
            </p:nvSpPr>
            <p:spPr bwMode="auto">
              <a:xfrm>
                <a:off x="5535877" y="268850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2F7735AA-FB14-2D5A-6E1D-F01C4FFB085E}"/>
                  </a:ext>
                </a:extLst>
              </p:cNvPr>
              <p:cNvSpPr txBox="1"/>
              <p:nvPr/>
            </p:nvSpPr>
            <p:spPr bwMode="auto">
              <a:xfrm>
                <a:off x="5570422" y="269770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A4294B0A-07A0-5718-3A43-96327BF43418}"/>
                  </a:ext>
                </a:extLst>
              </p:cNvPr>
              <p:cNvSpPr txBox="1"/>
              <p:nvPr/>
            </p:nvSpPr>
            <p:spPr bwMode="auto">
              <a:xfrm>
                <a:off x="5618744" y="26984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1E38E502-1A63-A3EB-6773-9A9D4670086F}"/>
                  </a:ext>
                </a:extLst>
              </p:cNvPr>
              <p:cNvSpPr txBox="1"/>
              <p:nvPr/>
            </p:nvSpPr>
            <p:spPr bwMode="auto">
              <a:xfrm>
                <a:off x="5672228" y="270163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FDD520F9-8CAE-2CB4-51D4-022921CFF8A3}"/>
                  </a:ext>
                </a:extLst>
              </p:cNvPr>
              <p:cNvSpPr txBox="1"/>
              <p:nvPr/>
            </p:nvSpPr>
            <p:spPr bwMode="auto">
              <a:xfrm>
                <a:off x="5764044" y="27292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6CC73515-2DE5-9BD9-1358-149B26B55945}"/>
                  </a:ext>
                </a:extLst>
              </p:cNvPr>
              <p:cNvSpPr txBox="1"/>
              <p:nvPr/>
            </p:nvSpPr>
            <p:spPr bwMode="auto">
              <a:xfrm>
                <a:off x="5797803" y="27391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61CAEB49-4C35-FC38-D7D0-65EDE1CE198C}"/>
                  </a:ext>
                </a:extLst>
              </p:cNvPr>
              <p:cNvSpPr txBox="1"/>
              <p:nvPr/>
            </p:nvSpPr>
            <p:spPr bwMode="auto">
              <a:xfrm>
                <a:off x="5868837" y="274305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923F962A-A06E-872B-1DA7-47B40D980BE6}"/>
                  </a:ext>
                </a:extLst>
              </p:cNvPr>
              <p:cNvSpPr txBox="1"/>
              <p:nvPr/>
            </p:nvSpPr>
            <p:spPr bwMode="auto">
              <a:xfrm>
                <a:off x="5904166" y="274692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D7A4BEB6-B622-914B-683F-EB1575DEB8DF}"/>
                  </a:ext>
                </a:extLst>
              </p:cNvPr>
              <p:cNvSpPr txBox="1"/>
              <p:nvPr/>
            </p:nvSpPr>
            <p:spPr bwMode="auto">
              <a:xfrm>
                <a:off x="5955381" y="277511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E8FC3520-50C0-E0E8-BAAC-F5B3D33100F8}"/>
                  </a:ext>
                </a:extLst>
              </p:cNvPr>
              <p:cNvSpPr txBox="1"/>
              <p:nvPr/>
            </p:nvSpPr>
            <p:spPr bwMode="auto">
              <a:xfrm>
                <a:off x="5983996" y="281363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7BEBE762-E319-50B2-6EDB-B4B395268780}"/>
                  </a:ext>
                </a:extLst>
              </p:cNvPr>
              <p:cNvSpPr txBox="1"/>
              <p:nvPr/>
            </p:nvSpPr>
            <p:spPr bwMode="auto">
              <a:xfrm>
                <a:off x="6007106" y="281019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E711388C-9FB9-E67F-1F10-AC36BDABC75B}"/>
                  </a:ext>
                </a:extLst>
              </p:cNvPr>
              <p:cNvSpPr txBox="1"/>
              <p:nvPr/>
            </p:nvSpPr>
            <p:spPr bwMode="auto">
              <a:xfrm>
                <a:off x="6048146" y="280976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F5F1AB8B-F261-9C62-5501-A73AC97F3813}"/>
                  </a:ext>
                </a:extLst>
              </p:cNvPr>
              <p:cNvSpPr txBox="1"/>
              <p:nvPr/>
            </p:nvSpPr>
            <p:spPr bwMode="auto">
              <a:xfrm>
                <a:off x="6083821" y="280976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8B581946-E978-7729-0F1B-55DECCE20F03}"/>
                  </a:ext>
                </a:extLst>
              </p:cNvPr>
              <p:cNvSpPr txBox="1"/>
              <p:nvPr/>
            </p:nvSpPr>
            <p:spPr bwMode="auto">
              <a:xfrm>
                <a:off x="6099812" y="280976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ED895D16-8C87-3203-10D2-E0F24F367FD1}"/>
                  </a:ext>
                </a:extLst>
              </p:cNvPr>
              <p:cNvSpPr txBox="1"/>
              <p:nvPr/>
            </p:nvSpPr>
            <p:spPr bwMode="auto">
              <a:xfrm>
                <a:off x="6123891" y="282099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715F1E78-8DBC-B464-369D-DDFD1E6E8467}"/>
                  </a:ext>
                </a:extLst>
              </p:cNvPr>
              <p:cNvSpPr txBox="1"/>
              <p:nvPr/>
            </p:nvSpPr>
            <p:spPr bwMode="auto">
              <a:xfrm>
                <a:off x="6164471" y="286494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4B54AF8C-B388-1D28-5898-49100F0FCD77}"/>
                  </a:ext>
                </a:extLst>
              </p:cNvPr>
              <p:cNvSpPr txBox="1"/>
              <p:nvPr/>
            </p:nvSpPr>
            <p:spPr bwMode="auto">
              <a:xfrm>
                <a:off x="6232372" y="290198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0159F59E-FDF7-1477-5AA9-875A981E9F04}"/>
                  </a:ext>
                </a:extLst>
              </p:cNvPr>
              <p:cNvSpPr txBox="1"/>
              <p:nvPr/>
            </p:nvSpPr>
            <p:spPr bwMode="auto">
              <a:xfrm>
                <a:off x="6268772" y="290502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62416128-16D7-6F8A-1DC5-A86ECAD9AAD3}"/>
                  </a:ext>
                </a:extLst>
              </p:cNvPr>
              <p:cNvSpPr txBox="1"/>
              <p:nvPr/>
            </p:nvSpPr>
            <p:spPr bwMode="auto">
              <a:xfrm>
                <a:off x="6283567" y="291959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7EFC538A-A18C-DD62-10CD-DA68568A8375}"/>
                  </a:ext>
                </a:extLst>
              </p:cNvPr>
              <p:cNvSpPr txBox="1"/>
              <p:nvPr/>
            </p:nvSpPr>
            <p:spPr bwMode="auto">
              <a:xfrm>
                <a:off x="6332567" y="294423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7E548004-CBAC-B7A0-2153-99028832FC8B}"/>
                  </a:ext>
                </a:extLst>
              </p:cNvPr>
              <p:cNvSpPr txBox="1"/>
              <p:nvPr/>
            </p:nvSpPr>
            <p:spPr bwMode="auto">
              <a:xfrm>
                <a:off x="6365591" y="294423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7EF3A614-720D-8C6C-C459-33279079ED08}"/>
                  </a:ext>
                </a:extLst>
              </p:cNvPr>
              <p:cNvSpPr txBox="1"/>
              <p:nvPr/>
            </p:nvSpPr>
            <p:spPr bwMode="auto">
              <a:xfrm>
                <a:off x="6382451" y="294423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E8860380-009C-0704-C706-F6E07E7B01CF}"/>
                  </a:ext>
                </a:extLst>
              </p:cNvPr>
              <p:cNvSpPr txBox="1"/>
              <p:nvPr/>
            </p:nvSpPr>
            <p:spPr bwMode="auto">
              <a:xfrm>
                <a:off x="6422558" y="294423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542A7A30-C0EB-3D78-D226-778F8EDE191E}"/>
                  </a:ext>
                </a:extLst>
              </p:cNvPr>
              <p:cNvSpPr txBox="1"/>
              <p:nvPr/>
            </p:nvSpPr>
            <p:spPr bwMode="auto">
              <a:xfrm>
                <a:off x="6458209" y="296003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76B20228-6E5B-83E5-06CC-1258C7598616}"/>
                  </a:ext>
                </a:extLst>
              </p:cNvPr>
              <p:cNvSpPr txBox="1"/>
              <p:nvPr/>
            </p:nvSpPr>
            <p:spPr bwMode="auto">
              <a:xfrm>
                <a:off x="6534286" y="296090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A1ABF528-A837-7D10-564F-811F91B37293}"/>
                  </a:ext>
                </a:extLst>
              </p:cNvPr>
              <p:cNvSpPr txBox="1"/>
              <p:nvPr/>
            </p:nvSpPr>
            <p:spPr bwMode="auto">
              <a:xfrm>
                <a:off x="6571119" y="295809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EA59DC2F-CF49-A4C5-3255-84BC2F17E346}"/>
                  </a:ext>
                </a:extLst>
              </p:cNvPr>
              <p:cNvSpPr txBox="1"/>
              <p:nvPr/>
            </p:nvSpPr>
            <p:spPr bwMode="auto">
              <a:xfrm>
                <a:off x="6557491" y="29594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0C543178-6487-8C8D-45D3-5AE781C9DAE7}"/>
                  </a:ext>
                </a:extLst>
              </p:cNvPr>
              <p:cNvSpPr txBox="1"/>
              <p:nvPr/>
            </p:nvSpPr>
            <p:spPr bwMode="auto">
              <a:xfrm>
                <a:off x="6583163" y="295861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DAE3B2D0-5A44-9DCD-4EA9-916C3518F351}"/>
                  </a:ext>
                </a:extLst>
              </p:cNvPr>
              <p:cNvSpPr txBox="1"/>
              <p:nvPr/>
            </p:nvSpPr>
            <p:spPr bwMode="auto">
              <a:xfrm>
                <a:off x="7557701" y="30543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4A1766E5-71CE-0451-27F1-86B1D69F3E77}"/>
                  </a:ext>
                </a:extLst>
              </p:cNvPr>
              <p:cNvSpPr txBox="1"/>
              <p:nvPr/>
            </p:nvSpPr>
            <p:spPr bwMode="auto">
              <a:xfrm>
                <a:off x="6624016" y="295977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D637B026-A2F5-A1A5-5E02-F8EBEDDAEA3F}"/>
                  </a:ext>
                </a:extLst>
              </p:cNvPr>
              <p:cNvSpPr txBox="1"/>
              <p:nvPr/>
            </p:nvSpPr>
            <p:spPr bwMode="auto">
              <a:xfrm>
                <a:off x="6717188" y="29614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318AB19E-5DB9-A5F7-92C9-17EAC5E3657E}"/>
                  </a:ext>
                </a:extLst>
              </p:cNvPr>
              <p:cNvSpPr txBox="1"/>
              <p:nvPr/>
            </p:nvSpPr>
            <p:spPr bwMode="auto">
              <a:xfrm>
                <a:off x="6698318" y="296365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FC5A4A94-9AE2-E7C2-8FC1-EADB9B6595A9}"/>
                  </a:ext>
                </a:extLst>
              </p:cNvPr>
              <p:cNvSpPr txBox="1"/>
              <p:nvPr/>
            </p:nvSpPr>
            <p:spPr bwMode="auto">
              <a:xfrm>
                <a:off x="6680472" y="296248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962EB032-7582-918F-7051-5D895061FA68}"/>
                  </a:ext>
                </a:extLst>
              </p:cNvPr>
              <p:cNvSpPr txBox="1"/>
              <p:nvPr/>
            </p:nvSpPr>
            <p:spPr bwMode="auto">
              <a:xfrm>
                <a:off x="6659978" y="296309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34D7C831-6AC0-4954-FD41-83E57A57E699}"/>
                  </a:ext>
                </a:extLst>
              </p:cNvPr>
              <p:cNvSpPr txBox="1"/>
              <p:nvPr/>
            </p:nvSpPr>
            <p:spPr bwMode="auto">
              <a:xfrm>
                <a:off x="6593048" y="29596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A893575E-F020-1071-06CC-B5736D41C4DD}"/>
                  </a:ext>
                </a:extLst>
              </p:cNvPr>
              <p:cNvSpPr txBox="1"/>
              <p:nvPr/>
            </p:nvSpPr>
            <p:spPr bwMode="auto">
              <a:xfrm>
                <a:off x="6645672" y="296365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9A22E705-B435-5C40-B2C4-956881D862F4}"/>
                  </a:ext>
                </a:extLst>
              </p:cNvPr>
              <p:cNvSpPr txBox="1"/>
              <p:nvPr/>
            </p:nvSpPr>
            <p:spPr bwMode="auto">
              <a:xfrm>
                <a:off x="6634298" y="296365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CBA8659E-A51A-8A77-D7B0-EE7837E893F2}"/>
                  </a:ext>
                </a:extLst>
              </p:cNvPr>
              <p:cNvSpPr txBox="1"/>
              <p:nvPr/>
            </p:nvSpPr>
            <p:spPr bwMode="auto">
              <a:xfrm>
                <a:off x="6756679" y="29902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1B91C15D-2DD2-A065-66C8-BA52BF94BB80}"/>
                  </a:ext>
                </a:extLst>
              </p:cNvPr>
              <p:cNvSpPr txBox="1"/>
              <p:nvPr/>
            </p:nvSpPr>
            <p:spPr bwMode="auto">
              <a:xfrm>
                <a:off x="6773244" y="29902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48C166E6-AEF5-0EC8-4D9A-F3AD42EF452B}"/>
                  </a:ext>
                </a:extLst>
              </p:cNvPr>
              <p:cNvSpPr txBox="1"/>
              <p:nvPr/>
            </p:nvSpPr>
            <p:spPr bwMode="auto">
              <a:xfrm>
                <a:off x="6805839" y="29902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8756BBE2-1398-D686-9F46-8B1F0D8EE024}"/>
                  </a:ext>
                </a:extLst>
              </p:cNvPr>
              <p:cNvSpPr txBox="1"/>
              <p:nvPr/>
            </p:nvSpPr>
            <p:spPr bwMode="auto">
              <a:xfrm>
                <a:off x="6959135" y="30529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5F39EFD4-2D96-39CD-0426-DB476A8E29DB}"/>
                  </a:ext>
                </a:extLst>
              </p:cNvPr>
              <p:cNvSpPr txBox="1"/>
              <p:nvPr/>
            </p:nvSpPr>
            <p:spPr bwMode="auto">
              <a:xfrm>
                <a:off x="6939745" y="30529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4ACFC6BE-9047-460C-C5F7-DEC643979AD1}"/>
                  </a:ext>
                </a:extLst>
              </p:cNvPr>
              <p:cNvSpPr txBox="1"/>
              <p:nvPr/>
            </p:nvSpPr>
            <p:spPr bwMode="auto">
              <a:xfrm>
                <a:off x="7003182" y="30529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15DE3D34-8809-923C-69BC-4E72F2C19634}"/>
                  </a:ext>
                </a:extLst>
              </p:cNvPr>
              <p:cNvSpPr txBox="1"/>
              <p:nvPr/>
            </p:nvSpPr>
            <p:spPr bwMode="auto">
              <a:xfrm>
                <a:off x="6878244" y="302036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126265C1-9B21-A51F-01BB-D150A173EAAE}"/>
                  </a:ext>
                </a:extLst>
              </p:cNvPr>
              <p:cNvSpPr txBox="1"/>
              <p:nvPr/>
            </p:nvSpPr>
            <p:spPr bwMode="auto">
              <a:xfrm>
                <a:off x="7083748"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94F93072-2C66-33EF-8BAD-C7BB14BAAEFA}"/>
                  </a:ext>
                </a:extLst>
              </p:cNvPr>
              <p:cNvSpPr txBox="1"/>
              <p:nvPr/>
            </p:nvSpPr>
            <p:spPr bwMode="auto">
              <a:xfrm>
                <a:off x="7099830"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8EF967F6-7057-A5F9-36FD-B5B4D5B93771}"/>
                  </a:ext>
                </a:extLst>
              </p:cNvPr>
              <p:cNvSpPr txBox="1"/>
              <p:nvPr/>
            </p:nvSpPr>
            <p:spPr bwMode="auto">
              <a:xfrm>
                <a:off x="7128272"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8A0B0DA8-BA5C-7212-F6FD-E14B4ECA5CE7}"/>
                  </a:ext>
                </a:extLst>
              </p:cNvPr>
              <p:cNvSpPr txBox="1"/>
              <p:nvPr/>
            </p:nvSpPr>
            <p:spPr bwMode="auto">
              <a:xfrm>
                <a:off x="7164216"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17B4637F-86CA-04AE-B599-CBF8EC8CFD42}"/>
                  </a:ext>
                </a:extLst>
              </p:cNvPr>
              <p:cNvSpPr txBox="1"/>
              <p:nvPr/>
            </p:nvSpPr>
            <p:spPr bwMode="auto">
              <a:xfrm>
                <a:off x="7519306"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F69B4BEA-E4A7-BD91-8667-F7D97997AEC5}"/>
                  </a:ext>
                </a:extLst>
              </p:cNvPr>
              <p:cNvSpPr txBox="1"/>
              <p:nvPr/>
            </p:nvSpPr>
            <p:spPr bwMode="auto">
              <a:xfrm>
                <a:off x="7502170"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AD94275B-BF9A-9E0B-7892-3073046EAA97}"/>
                  </a:ext>
                </a:extLst>
              </p:cNvPr>
              <p:cNvSpPr txBox="1"/>
              <p:nvPr/>
            </p:nvSpPr>
            <p:spPr bwMode="auto">
              <a:xfrm>
                <a:off x="7472618"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9ABFD50E-0ED1-4F22-A451-28AF185932E4}"/>
                  </a:ext>
                </a:extLst>
              </p:cNvPr>
              <p:cNvSpPr txBox="1"/>
              <p:nvPr/>
            </p:nvSpPr>
            <p:spPr bwMode="auto">
              <a:xfrm>
                <a:off x="7246259" y="30529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B7502CC5-F08D-4E81-40D0-47C30BC8609B}"/>
                  </a:ext>
                </a:extLst>
              </p:cNvPr>
              <p:cNvSpPr txBox="1"/>
              <p:nvPr/>
            </p:nvSpPr>
            <p:spPr bwMode="auto">
              <a:xfrm>
                <a:off x="7421688" y="306074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FA82CBDE-E69D-5C8E-009C-3989A839E84F}"/>
                  </a:ext>
                </a:extLst>
              </p:cNvPr>
              <p:cNvSpPr txBox="1"/>
              <p:nvPr/>
            </p:nvSpPr>
            <p:spPr bwMode="auto">
              <a:xfrm>
                <a:off x="7390573" y="306074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E586076B-4FE2-7F3E-E915-13B700AD36C6}"/>
                  </a:ext>
                </a:extLst>
              </p:cNvPr>
              <p:cNvSpPr txBox="1"/>
              <p:nvPr/>
            </p:nvSpPr>
            <p:spPr bwMode="auto">
              <a:xfrm>
                <a:off x="7298974" y="30529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772C3CAC-FFDC-82D8-6959-224CBC86953D}"/>
                  </a:ext>
                </a:extLst>
              </p:cNvPr>
              <p:cNvSpPr txBox="1"/>
              <p:nvPr/>
            </p:nvSpPr>
            <p:spPr bwMode="auto">
              <a:xfrm>
                <a:off x="7349545"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598DBFE3-2677-34CB-811C-ECFC6A06338E}"/>
                  </a:ext>
                </a:extLst>
              </p:cNvPr>
              <p:cNvSpPr txBox="1"/>
              <p:nvPr/>
            </p:nvSpPr>
            <p:spPr bwMode="auto">
              <a:xfrm>
                <a:off x="7188736" y="30568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F0549C48-074F-AE32-1B15-62864195FF8F}"/>
                  </a:ext>
                </a:extLst>
              </p:cNvPr>
              <p:cNvSpPr txBox="1"/>
              <p:nvPr/>
            </p:nvSpPr>
            <p:spPr bwMode="auto">
              <a:xfrm>
                <a:off x="7196486" y="305439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90" name="Group 89">
              <a:extLst>
                <a:ext uri="{FF2B5EF4-FFF2-40B4-BE49-F238E27FC236}">
                  <a16:creationId xmlns:a16="http://schemas.microsoft.com/office/drawing/2014/main" id="{FEC1F8A4-347A-4704-9195-7934287E4A83}"/>
                </a:ext>
              </a:extLst>
            </p:cNvPr>
            <p:cNvGrpSpPr/>
            <p:nvPr/>
          </p:nvGrpSpPr>
          <p:grpSpPr>
            <a:xfrm>
              <a:off x="3603356" y="1921790"/>
              <a:ext cx="4943959" cy="1530457"/>
              <a:chOff x="3603356" y="1921790"/>
              <a:chExt cx="4943959" cy="1530457"/>
            </a:xfrm>
          </p:grpSpPr>
          <p:grpSp>
            <p:nvGrpSpPr>
              <p:cNvPr id="88" name="Group 87">
                <a:extLst>
                  <a:ext uri="{FF2B5EF4-FFF2-40B4-BE49-F238E27FC236}">
                    <a16:creationId xmlns:a16="http://schemas.microsoft.com/office/drawing/2014/main" id="{B3372B14-FEE8-E3F6-2F82-5299F5C683F7}"/>
                  </a:ext>
                </a:extLst>
              </p:cNvPr>
              <p:cNvGrpSpPr/>
              <p:nvPr/>
            </p:nvGrpSpPr>
            <p:grpSpPr>
              <a:xfrm>
                <a:off x="3603356" y="1921790"/>
                <a:ext cx="1274736" cy="712922"/>
                <a:chOff x="3603356" y="1921790"/>
                <a:chExt cx="1274736" cy="712922"/>
              </a:xfrm>
            </p:grpSpPr>
            <p:sp>
              <p:nvSpPr>
                <p:cNvPr id="86" name="Freeform 85">
                  <a:extLst>
                    <a:ext uri="{FF2B5EF4-FFF2-40B4-BE49-F238E27FC236}">
                      <a16:creationId xmlns:a16="http://schemas.microsoft.com/office/drawing/2014/main" id="{79937868-353D-042A-AEB0-86B17E2A3885}"/>
                    </a:ext>
                  </a:extLst>
                </p:cNvPr>
                <p:cNvSpPr/>
                <p:nvPr/>
              </p:nvSpPr>
              <p:spPr bwMode="auto">
                <a:xfrm>
                  <a:off x="3603356" y="1921790"/>
                  <a:ext cx="922149" cy="573437"/>
                </a:xfrm>
                <a:custGeom>
                  <a:avLst/>
                  <a:gdLst>
                    <a:gd name="connsiteX0" fmla="*/ 0 w 922149"/>
                    <a:gd name="connsiteY0" fmla="*/ 0 h 573437"/>
                    <a:gd name="connsiteX1" fmla="*/ 77491 w 922149"/>
                    <a:gd name="connsiteY1" fmla="*/ 0 h 573437"/>
                    <a:gd name="connsiteX2" fmla="*/ 108488 w 922149"/>
                    <a:gd name="connsiteY2" fmla="*/ 154983 h 573437"/>
                    <a:gd name="connsiteX3" fmla="*/ 158858 w 922149"/>
                    <a:gd name="connsiteY3" fmla="*/ 154983 h 573437"/>
                    <a:gd name="connsiteX4" fmla="*/ 158858 w 922149"/>
                    <a:gd name="connsiteY4" fmla="*/ 201478 h 573437"/>
                    <a:gd name="connsiteX5" fmla="*/ 220851 w 922149"/>
                    <a:gd name="connsiteY5" fmla="*/ 201478 h 573437"/>
                    <a:gd name="connsiteX6" fmla="*/ 220851 w 922149"/>
                    <a:gd name="connsiteY6" fmla="*/ 240224 h 573437"/>
                    <a:gd name="connsiteX7" fmla="*/ 255722 w 922149"/>
                    <a:gd name="connsiteY7" fmla="*/ 240224 h 573437"/>
                    <a:gd name="connsiteX8" fmla="*/ 255722 w 922149"/>
                    <a:gd name="connsiteY8" fmla="*/ 294468 h 573437"/>
                    <a:gd name="connsiteX9" fmla="*/ 278969 w 922149"/>
                    <a:gd name="connsiteY9" fmla="*/ 294468 h 573437"/>
                    <a:gd name="connsiteX10" fmla="*/ 278969 w 922149"/>
                    <a:gd name="connsiteY10" fmla="*/ 309966 h 573437"/>
                    <a:gd name="connsiteX11" fmla="*/ 337088 w 922149"/>
                    <a:gd name="connsiteY11" fmla="*/ 309966 h 573437"/>
                    <a:gd name="connsiteX12" fmla="*/ 337088 w 922149"/>
                    <a:gd name="connsiteY12" fmla="*/ 360335 h 573437"/>
                    <a:gd name="connsiteX13" fmla="*/ 422329 w 922149"/>
                    <a:gd name="connsiteY13" fmla="*/ 360335 h 573437"/>
                    <a:gd name="connsiteX14" fmla="*/ 422329 w 922149"/>
                    <a:gd name="connsiteY14" fmla="*/ 387457 h 573437"/>
                    <a:gd name="connsiteX15" fmla="*/ 495946 w 922149"/>
                    <a:gd name="connsiteY15" fmla="*/ 387457 h 573437"/>
                    <a:gd name="connsiteX16" fmla="*/ 495946 w 922149"/>
                    <a:gd name="connsiteY16" fmla="*/ 418454 h 573437"/>
                    <a:gd name="connsiteX17" fmla="*/ 519193 w 922149"/>
                    <a:gd name="connsiteY17" fmla="*/ 418454 h 573437"/>
                    <a:gd name="connsiteX18" fmla="*/ 546315 w 922149"/>
                    <a:gd name="connsiteY18" fmla="*/ 461074 h 573437"/>
                    <a:gd name="connsiteX19" fmla="*/ 592810 w 922149"/>
                    <a:gd name="connsiteY19" fmla="*/ 461074 h 573437"/>
                    <a:gd name="connsiteX20" fmla="*/ 592810 w 922149"/>
                    <a:gd name="connsiteY20" fmla="*/ 484322 h 573437"/>
                    <a:gd name="connsiteX21" fmla="*/ 697424 w 922149"/>
                    <a:gd name="connsiteY21" fmla="*/ 484322 h 573437"/>
                    <a:gd name="connsiteX22" fmla="*/ 720671 w 922149"/>
                    <a:gd name="connsiteY22" fmla="*/ 507569 h 573437"/>
                    <a:gd name="connsiteX23" fmla="*/ 763291 w 922149"/>
                    <a:gd name="connsiteY23" fmla="*/ 507569 h 573437"/>
                    <a:gd name="connsiteX24" fmla="*/ 763291 w 922149"/>
                    <a:gd name="connsiteY24" fmla="*/ 546315 h 573437"/>
                    <a:gd name="connsiteX25" fmla="*/ 860156 w 922149"/>
                    <a:gd name="connsiteY25" fmla="*/ 546315 h 573437"/>
                    <a:gd name="connsiteX26" fmla="*/ 860156 w 922149"/>
                    <a:gd name="connsiteY26" fmla="*/ 573437 h 573437"/>
                    <a:gd name="connsiteX27" fmla="*/ 922149 w 922149"/>
                    <a:gd name="connsiteY27" fmla="*/ 573437 h 57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22149" h="573437">
                      <a:moveTo>
                        <a:pt x="0" y="0"/>
                      </a:moveTo>
                      <a:lnTo>
                        <a:pt x="77491" y="0"/>
                      </a:lnTo>
                      <a:lnTo>
                        <a:pt x="108488" y="154983"/>
                      </a:lnTo>
                      <a:lnTo>
                        <a:pt x="158858" y="154983"/>
                      </a:lnTo>
                      <a:lnTo>
                        <a:pt x="158858" y="201478"/>
                      </a:lnTo>
                      <a:lnTo>
                        <a:pt x="220851" y="201478"/>
                      </a:lnTo>
                      <a:lnTo>
                        <a:pt x="220851" y="240224"/>
                      </a:lnTo>
                      <a:lnTo>
                        <a:pt x="255722" y="240224"/>
                      </a:lnTo>
                      <a:lnTo>
                        <a:pt x="255722" y="294468"/>
                      </a:lnTo>
                      <a:lnTo>
                        <a:pt x="278969" y="294468"/>
                      </a:lnTo>
                      <a:lnTo>
                        <a:pt x="278969" y="309966"/>
                      </a:lnTo>
                      <a:lnTo>
                        <a:pt x="337088" y="309966"/>
                      </a:lnTo>
                      <a:lnTo>
                        <a:pt x="337088" y="360335"/>
                      </a:lnTo>
                      <a:lnTo>
                        <a:pt x="422329" y="360335"/>
                      </a:lnTo>
                      <a:lnTo>
                        <a:pt x="422329" y="387457"/>
                      </a:lnTo>
                      <a:lnTo>
                        <a:pt x="495946" y="387457"/>
                      </a:lnTo>
                      <a:lnTo>
                        <a:pt x="495946" y="418454"/>
                      </a:lnTo>
                      <a:lnTo>
                        <a:pt x="519193" y="418454"/>
                      </a:lnTo>
                      <a:lnTo>
                        <a:pt x="546315" y="461074"/>
                      </a:lnTo>
                      <a:lnTo>
                        <a:pt x="592810" y="461074"/>
                      </a:lnTo>
                      <a:lnTo>
                        <a:pt x="592810" y="484322"/>
                      </a:lnTo>
                      <a:lnTo>
                        <a:pt x="697424" y="484322"/>
                      </a:lnTo>
                      <a:lnTo>
                        <a:pt x="720671" y="507569"/>
                      </a:lnTo>
                      <a:lnTo>
                        <a:pt x="763291" y="507569"/>
                      </a:lnTo>
                      <a:lnTo>
                        <a:pt x="763291" y="546315"/>
                      </a:lnTo>
                      <a:lnTo>
                        <a:pt x="860156" y="546315"/>
                      </a:lnTo>
                      <a:lnTo>
                        <a:pt x="860156" y="573437"/>
                      </a:lnTo>
                      <a:lnTo>
                        <a:pt x="922149" y="573437"/>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sp>
              <p:nvSpPr>
                <p:cNvPr id="87" name="Freeform 86">
                  <a:extLst>
                    <a:ext uri="{FF2B5EF4-FFF2-40B4-BE49-F238E27FC236}">
                      <a16:creationId xmlns:a16="http://schemas.microsoft.com/office/drawing/2014/main" id="{50B814D9-E450-DFC0-8BCE-14C1E37662A7}"/>
                    </a:ext>
                  </a:extLst>
                </p:cNvPr>
                <p:cNvSpPr/>
                <p:nvPr/>
              </p:nvSpPr>
              <p:spPr bwMode="auto">
                <a:xfrm>
                  <a:off x="4502258" y="2499102"/>
                  <a:ext cx="375834" cy="135610"/>
                </a:xfrm>
                <a:custGeom>
                  <a:avLst/>
                  <a:gdLst>
                    <a:gd name="connsiteX0" fmla="*/ 0 w 375834"/>
                    <a:gd name="connsiteY0" fmla="*/ 0 h 135610"/>
                    <a:gd name="connsiteX1" fmla="*/ 77491 w 375834"/>
                    <a:gd name="connsiteY1" fmla="*/ 0 h 135610"/>
                    <a:gd name="connsiteX2" fmla="*/ 77491 w 375834"/>
                    <a:gd name="connsiteY2" fmla="*/ 65867 h 135610"/>
                    <a:gd name="connsiteX3" fmla="*/ 174356 w 375834"/>
                    <a:gd name="connsiteY3" fmla="*/ 65867 h 135610"/>
                    <a:gd name="connsiteX4" fmla="*/ 174356 w 375834"/>
                    <a:gd name="connsiteY4" fmla="*/ 104613 h 135610"/>
                    <a:gd name="connsiteX5" fmla="*/ 309966 w 375834"/>
                    <a:gd name="connsiteY5" fmla="*/ 104613 h 135610"/>
                    <a:gd name="connsiteX6" fmla="*/ 309966 w 375834"/>
                    <a:gd name="connsiteY6" fmla="*/ 135610 h 135610"/>
                    <a:gd name="connsiteX7" fmla="*/ 375834 w 375834"/>
                    <a:gd name="connsiteY7" fmla="*/ 135610 h 13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5834" h="135610">
                      <a:moveTo>
                        <a:pt x="0" y="0"/>
                      </a:moveTo>
                      <a:lnTo>
                        <a:pt x="77491" y="0"/>
                      </a:lnTo>
                      <a:lnTo>
                        <a:pt x="77491" y="65867"/>
                      </a:lnTo>
                      <a:lnTo>
                        <a:pt x="174356" y="65867"/>
                      </a:lnTo>
                      <a:lnTo>
                        <a:pt x="174356" y="104613"/>
                      </a:lnTo>
                      <a:lnTo>
                        <a:pt x="309966" y="104613"/>
                      </a:lnTo>
                      <a:lnTo>
                        <a:pt x="309966" y="135610"/>
                      </a:lnTo>
                      <a:lnTo>
                        <a:pt x="375834" y="135610"/>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grpSp>
          <p:sp>
            <p:nvSpPr>
              <p:cNvPr id="89" name="Freeform 88">
                <a:extLst>
                  <a:ext uri="{FF2B5EF4-FFF2-40B4-BE49-F238E27FC236}">
                    <a16:creationId xmlns:a16="http://schemas.microsoft.com/office/drawing/2014/main" id="{49EAC168-5C1D-4E62-C276-23534F8FE7B4}"/>
                  </a:ext>
                </a:extLst>
              </p:cNvPr>
              <p:cNvSpPr/>
              <p:nvPr/>
            </p:nvSpPr>
            <p:spPr bwMode="auto">
              <a:xfrm>
                <a:off x="4854844" y="2642461"/>
                <a:ext cx="3692471" cy="809786"/>
              </a:xfrm>
              <a:custGeom>
                <a:avLst/>
                <a:gdLst>
                  <a:gd name="connsiteX0" fmla="*/ 0 w 3692471"/>
                  <a:gd name="connsiteY0" fmla="*/ 0 h 809786"/>
                  <a:gd name="connsiteX1" fmla="*/ 61993 w 3692471"/>
                  <a:gd name="connsiteY1" fmla="*/ 0 h 809786"/>
                  <a:gd name="connsiteX2" fmla="*/ 61993 w 3692471"/>
                  <a:gd name="connsiteY2" fmla="*/ 0 h 809786"/>
                  <a:gd name="connsiteX3" fmla="*/ 61993 w 3692471"/>
                  <a:gd name="connsiteY3" fmla="*/ 27122 h 809786"/>
                  <a:gd name="connsiteX4" fmla="*/ 174356 w 3692471"/>
                  <a:gd name="connsiteY4" fmla="*/ 27122 h 809786"/>
                  <a:gd name="connsiteX5" fmla="*/ 174356 w 3692471"/>
                  <a:gd name="connsiteY5" fmla="*/ 89115 h 809786"/>
                  <a:gd name="connsiteX6" fmla="*/ 271220 w 3692471"/>
                  <a:gd name="connsiteY6" fmla="*/ 89115 h 809786"/>
                  <a:gd name="connsiteX7" fmla="*/ 271220 w 3692471"/>
                  <a:gd name="connsiteY7" fmla="*/ 120112 h 809786"/>
                  <a:gd name="connsiteX8" fmla="*/ 352587 w 3692471"/>
                  <a:gd name="connsiteY8" fmla="*/ 120112 h 809786"/>
                  <a:gd name="connsiteX9" fmla="*/ 352587 w 3692471"/>
                  <a:gd name="connsiteY9" fmla="*/ 135610 h 809786"/>
                  <a:gd name="connsiteX10" fmla="*/ 457200 w 3692471"/>
                  <a:gd name="connsiteY10" fmla="*/ 135610 h 809786"/>
                  <a:gd name="connsiteX11" fmla="*/ 464949 w 3692471"/>
                  <a:gd name="connsiteY11" fmla="*/ 143359 h 809786"/>
                  <a:gd name="connsiteX12" fmla="*/ 600559 w 3692471"/>
                  <a:gd name="connsiteY12" fmla="*/ 143359 h 809786"/>
                  <a:gd name="connsiteX13" fmla="*/ 600559 w 3692471"/>
                  <a:gd name="connsiteY13" fmla="*/ 166607 h 809786"/>
                  <a:gd name="connsiteX14" fmla="*/ 681925 w 3692471"/>
                  <a:gd name="connsiteY14" fmla="*/ 166607 h 809786"/>
                  <a:gd name="connsiteX15" fmla="*/ 681925 w 3692471"/>
                  <a:gd name="connsiteY15" fmla="*/ 185980 h 809786"/>
                  <a:gd name="connsiteX16" fmla="*/ 782664 w 3692471"/>
                  <a:gd name="connsiteY16" fmla="*/ 185980 h 809786"/>
                  <a:gd name="connsiteX17" fmla="*/ 782664 w 3692471"/>
                  <a:gd name="connsiteY17" fmla="*/ 220851 h 809786"/>
                  <a:gd name="connsiteX18" fmla="*/ 922149 w 3692471"/>
                  <a:gd name="connsiteY18" fmla="*/ 220851 h 809786"/>
                  <a:gd name="connsiteX19" fmla="*/ 922149 w 3692471"/>
                  <a:gd name="connsiteY19" fmla="*/ 224725 h 809786"/>
                  <a:gd name="connsiteX20" fmla="*/ 999641 w 3692471"/>
                  <a:gd name="connsiteY20" fmla="*/ 224725 h 809786"/>
                  <a:gd name="connsiteX21" fmla="*/ 999641 w 3692471"/>
                  <a:gd name="connsiteY21" fmla="*/ 251847 h 809786"/>
                  <a:gd name="connsiteX22" fmla="*/ 1173997 w 3692471"/>
                  <a:gd name="connsiteY22" fmla="*/ 251847 h 809786"/>
                  <a:gd name="connsiteX23" fmla="*/ 1173997 w 3692471"/>
                  <a:gd name="connsiteY23" fmla="*/ 286719 h 809786"/>
                  <a:gd name="connsiteX24" fmla="*/ 1216617 w 3692471"/>
                  <a:gd name="connsiteY24" fmla="*/ 286719 h 809786"/>
                  <a:gd name="connsiteX25" fmla="*/ 1216617 w 3692471"/>
                  <a:gd name="connsiteY25" fmla="*/ 325464 h 809786"/>
                  <a:gd name="connsiteX26" fmla="*/ 1387098 w 3692471"/>
                  <a:gd name="connsiteY26" fmla="*/ 325464 h 809786"/>
                  <a:gd name="connsiteX27" fmla="*/ 1387098 w 3692471"/>
                  <a:gd name="connsiteY27" fmla="*/ 371959 h 809786"/>
                  <a:gd name="connsiteX28" fmla="*/ 1445217 w 3692471"/>
                  <a:gd name="connsiteY28" fmla="*/ 371959 h 809786"/>
                  <a:gd name="connsiteX29" fmla="*/ 1445217 w 3692471"/>
                  <a:gd name="connsiteY29" fmla="*/ 406831 h 809786"/>
                  <a:gd name="connsiteX30" fmla="*/ 1549831 w 3692471"/>
                  <a:gd name="connsiteY30" fmla="*/ 406831 h 809786"/>
                  <a:gd name="connsiteX31" fmla="*/ 1549831 w 3692471"/>
                  <a:gd name="connsiteY31" fmla="*/ 457200 h 809786"/>
                  <a:gd name="connsiteX32" fmla="*/ 1693190 w 3692471"/>
                  <a:gd name="connsiteY32" fmla="*/ 457200 h 809786"/>
                  <a:gd name="connsiteX33" fmla="*/ 1693190 w 3692471"/>
                  <a:gd name="connsiteY33" fmla="*/ 468824 h 809786"/>
                  <a:gd name="connsiteX34" fmla="*/ 2007031 w 3692471"/>
                  <a:gd name="connsiteY34" fmla="*/ 468824 h 809786"/>
                  <a:gd name="connsiteX35" fmla="*/ 2007031 w 3692471"/>
                  <a:gd name="connsiteY35" fmla="*/ 507570 h 809786"/>
                  <a:gd name="connsiteX36" fmla="*/ 2127142 w 3692471"/>
                  <a:gd name="connsiteY36" fmla="*/ 507570 h 809786"/>
                  <a:gd name="connsiteX37" fmla="*/ 2127142 w 3692471"/>
                  <a:gd name="connsiteY37" fmla="*/ 565688 h 809786"/>
                  <a:gd name="connsiteX38" fmla="*/ 3064790 w 3692471"/>
                  <a:gd name="connsiteY38" fmla="*/ 565688 h 809786"/>
                  <a:gd name="connsiteX39" fmla="*/ 3064790 w 3692471"/>
                  <a:gd name="connsiteY39" fmla="*/ 809786 h 809786"/>
                  <a:gd name="connsiteX40" fmla="*/ 3692471 w 3692471"/>
                  <a:gd name="connsiteY40" fmla="*/ 809786 h 80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692471" h="809786">
                    <a:moveTo>
                      <a:pt x="0" y="0"/>
                    </a:moveTo>
                    <a:lnTo>
                      <a:pt x="61993" y="0"/>
                    </a:lnTo>
                    <a:lnTo>
                      <a:pt x="61993" y="0"/>
                    </a:lnTo>
                    <a:lnTo>
                      <a:pt x="61993" y="27122"/>
                    </a:lnTo>
                    <a:lnTo>
                      <a:pt x="174356" y="27122"/>
                    </a:lnTo>
                    <a:lnTo>
                      <a:pt x="174356" y="89115"/>
                    </a:lnTo>
                    <a:lnTo>
                      <a:pt x="271220" y="89115"/>
                    </a:lnTo>
                    <a:lnTo>
                      <a:pt x="271220" y="120112"/>
                    </a:lnTo>
                    <a:lnTo>
                      <a:pt x="352587" y="120112"/>
                    </a:lnTo>
                    <a:lnTo>
                      <a:pt x="352587" y="135610"/>
                    </a:lnTo>
                    <a:lnTo>
                      <a:pt x="457200" y="135610"/>
                    </a:lnTo>
                    <a:lnTo>
                      <a:pt x="464949" y="143359"/>
                    </a:lnTo>
                    <a:lnTo>
                      <a:pt x="600559" y="143359"/>
                    </a:lnTo>
                    <a:lnTo>
                      <a:pt x="600559" y="166607"/>
                    </a:lnTo>
                    <a:lnTo>
                      <a:pt x="681925" y="166607"/>
                    </a:lnTo>
                    <a:lnTo>
                      <a:pt x="681925" y="185980"/>
                    </a:lnTo>
                    <a:lnTo>
                      <a:pt x="782664" y="185980"/>
                    </a:lnTo>
                    <a:lnTo>
                      <a:pt x="782664" y="220851"/>
                    </a:lnTo>
                    <a:lnTo>
                      <a:pt x="922149" y="220851"/>
                    </a:lnTo>
                    <a:lnTo>
                      <a:pt x="922149" y="224725"/>
                    </a:lnTo>
                    <a:lnTo>
                      <a:pt x="999641" y="224725"/>
                    </a:lnTo>
                    <a:lnTo>
                      <a:pt x="999641" y="251847"/>
                    </a:lnTo>
                    <a:lnTo>
                      <a:pt x="1173997" y="251847"/>
                    </a:lnTo>
                    <a:lnTo>
                      <a:pt x="1173997" y="286719"/>
                    </a:lnTo>
                    <a:lnTo>
                      <a:pt x="1216617" y="286719"/>
                    </a:lnTo>
                    <a:lnTo>
                      <a:pt x="1216617" y="325464"/>
                    </a:lnTo>
                    <a:lnTo>
                      <a:pt x="1387098" y="325464"/>
                    </a:lnTo>
                    <a:lnTo>
                      <a:pt x="1387098" y="371959"/>
                    </a:lnTo>
                    <a:lnTo>
                      <a:pt x="1445217" y="371959"/>
                    </a:lnTo>
                    <a:lnTo>
                      <a:pt x="1445217" y="406831"/>
                    </a:lnTo>
                    <a:lnTo>
                      <a:pt x="1549831" y="406831"/>
                    </a:lnTo>
                    <a:lnTo>
                      <a:pt x="1549831" y="457200"/>
                    </a:lnTo>
                    <a:lnTo>
                      <a:pt x="1693190" y="457200"/>
                    </a:lnTo>
                    <a:lnTo>
                      <a:pt x="1693190" y="468824"/>
                    </a:lnTo>
                    <a:lnTo>
                      <a:pt x="2007031" y="468824"/>
                    </a:lnTo>
                    <a:lnTo>
                      <a:pt x="2007031" y="507570"/>
                    </a:lnTo>
                    <a:lnTo>
                      <a:pt x="2127142" y="507570"/>
                    </a:lnTo>
                    <a:lnTo>
                      <a:pt x="2127142" y="565688"/>
                    </a:lnTo>
                    <a:lnTo>
                      <a:pt x="3064790" y="565688"/>
                    </a:lnTo>
                    <a:lnTo>
                      <a:pt x="3064790" y="809786"/>
                    </a:lnTo>
                    <a:lnTo>
                      <a:pt x="3692471" y="809786"/>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grpSp>
      </p:grpSp>
      <p:grpSp>
        <p:nvGrpSpPr>
          <p:cNvPr id="234" name="Group 233">
            <a:extLst>
              <a:ext uri="{FF2B5EF4-FFF2-40B4-BE49-F238E27FC236}">
                <a16:creationId xmlns:a16="http://schemas.microsoft.com/office/drawing/2014/main" id="{8D530753-1F6E-7DDE-0439-AAC8635342B3}"/>
              </a:ext>
            </a:extLst>
          </p:cNvPr>
          <p:cNvGrpSpPr/>
          <p:nvPr/>
        </p:nvGrpSpPr>
        <p:grpSpPr>
          <a:xfrm>
            <a:off x="2483024" y="1784792"/>
            <a:ext cx="4541660" cy="2605103"/>
            <a:chOff x="3571160" y="1784792"/>
            <a:chExt cx="4541660" cy="2605103"/>
          </a:xfrm>
        </p:grpSpPr>
        <p:sp>
          <p:nvSpPr>
            <p:cNvPr id="233" name="Freeform 232">
              <a:extLst>
                <a:ext uri="{FF2B5EF4-FFF2-40B4-BE49-F238E27FC236}">
                  <a16:creationId xmlns:a16="http://schemas.microsoft.com/office/drawing/2014/main" id="{EDE1825F-ED59-7B92-C8DA-15E048DE5026}"/>
                </a:ext>
              </a:extLst>
            </p:cNvPr>
            <p:cNvSpPr/>
            <p:nvPr/>
          </p:nvSpPr>
          <p:spPr bwMode="auto">
            <a:xfrm>
              <a:off x="3632694" y="1910633"/>
              <a:ext cx="4479493" cy="1903518"/>
            </a:xfrm>
            <a:custGeom>
              <a:avLst/>
              <a:gdLst>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5104 w 4479493"/>
                <a:gd name="connsiteY142" fmla="*/ 1021140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5401 w 4479493"/>
                <a:gd name="connsiteY147" fmla="*/ 1120763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72962 w 4479493"/>
                <a:gd name="connsiteY203"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5104 w 4479493"/>
                <a:gd name="connsiteY142" fmla="*/ 1021140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5401 w 4479493"/>
                <a:gd name="connsiteY147" fmla="*/ 1120763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12476 w 4479493"/>
                <a:gd name="connsiteY203" fmla="*/ 1882170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5104 w 4479493"/>
                <a:gd name="connsiteY142" fmla="*/ 1021140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5401 w 4479493"/>
                <a:gd name="connsiteY147" fmla="*/ 1120763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9404 w 4479493"/>
                <a:gd name="connsiteY203" fmla="*/ 1867938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5104 w 4479493"/>
                <a:gd name="connsiteY142" fmla="*/ 1021140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5401 w 4479493"/>
                <a:gd name="connsiteY147" fmla="*/ 1120763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1546 w 4479493"/>
                <a:gd name="connsiteY142" fmla="*/ 1042488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5401 w 4479493"/>
                <a:gd name="connsiteY147" fmla="*/ 1120763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1546 w 4479493"/>
                <a:gd name="connsiteY142" fmla="*/ 1042488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8959 w 4479493"/>
                <a:gd name="connsiteY147" fmla="*/ 1145669 h 1903518"/>
                <a:gd name="connsiteX148" fmla="*/ 1455213 w 4479493"/>
                <a:gd name="connsiteY148" fmla="*/ 1149227 h 1903518"/>
                <a:gd name="connsiteX149" fmla="*/ 1455213 w 4479493"/>
                <a:gd name="connsiteY149" fmla="*/ 114922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81625 w 4479493"/>
                <a:gd name="connsiteY133" fmla="*/ 864589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1546 w 4479493"/>
                <a:gd name="connsiteY142" fmla="*/ 1042488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8959 w 4479493"/>
                <a:gd name="connsiteY147" fmla="*/ 1145669 h 1903518"/>
                <a:gd name="connsiteX148" fmla="*/ 1455213 w 4479493"/>
                <a:gd name="connsiteY148" fmla="*/ 1149227 h 1903518"/>
                <a:gd name="connsiteX149" fmla="*/ 1458771 w 4479493"/>
                <a:gd name="connsiteY149" fmla="*/ 116701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6719 w 4479493"/>
                <a:gd name="connsiteY132" fmla="*/ 796987 h 1903518"/>
                <a:gd name="connsiteX133" fmla="*/ 1074509 w 4479493"/>
                <a:gd name="connsiteY133" fmla="*/ 871705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1546 w 4479493"/>
                <a:gd name="connsiteY142" fmla="*/ 1042488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8959 w 4479493"/>
                <a:gd name="connsiteY147" fmla="*/ 1145669 h 1903518"/>
                <a:gd name="connsiteX148" fmla="*/ 1455213 w 4479493"/>
                <a:gd name="connsiteY148" fmla="*/ 1149227 h 1903518"/>
                <a:gd name="connsiteX149" fmla="*/ 1458771 w 4479493"/>
                <a:gd name="connsiteY149" fmla="*/ 116701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 name="connsiteX0" fmla="*/ 3372962 w 4479493"/>
                <a:gd name="connsiteY0" fmla="*/ 1903518 h 1903518"/>
                <a:gd name="connsiteX1" fmla="*/ 4479493 w 4479493"/>
                <a:gd name="connsiteY1" fmla="*/ 1903518 h 1903518"/>
                <a:gd name="connsiteX2" fmla="*/ 4479493 w 4479493"/>
                <a:gd name="connsiteY2" fmla="*/ 1497909 h 1903518"/>
                <a:gd name="connsiteX3" fmla="*/ 3358730 w 4479493"/>
                <a:gd name="connsiteY3" fmla="*/ 1497909 h 1903518"/>
                <a:gd name="connsiteX4" fmla="*/ 3358730 w 4479493"/>
                <a:gd name="connsiteY4" fmla="*/ 1476561 h 1903518"/>
                <a:gd name="connsiteX5" fmla="*/ 3251991 w 4479493"/>
                <a:gd name="connsiteY5" fmla="*/ 1476561 h 1903518"/>
                <a:gd name="connsiteX6" fmla="*/ 3251991 w 4479493"/>
                <a:gd name="connsiteY6" fmla="*/ 1476561 h 1903518"/>
                <a:gd name="connsiteX7" fmla="*/ 3251991 w 4479493"/>
                <a:gd name="connsiteY7" fmla="*/ 1444539 h 1903518"/>
                <a:gd name="connsiteX8" fmla="*/ 3198621 w 4479493"/>
                <a:gd name="connsiteY8" fmla="*/ 1444539 h 1903518"/>
                <a:gd name="connsiteX9" fmla="*/ 3198621 w 4479493"/>
                <a:gd name="connsiteY9" fmla="*/ 1419633 h 1903518"/>
                <a:gd name="connsiteX10" fmla="*/ 3166599 w 4479493"/>
                <a:gd name="connsiteY10" fmla="*/ 1419633 h 1903518"/>
                <a:gd name="connsiteX11" fmla="*/ 3166599 w 4479493"/>
                <a:gd name="connsiteY11" fmla="*/ 1387611 h 1903518"/>
                <a:gd name="connsiteX12" fmla="*/ 3020722 w 4479493"/>
                <a:gd name="connsiteY12" fmla="*/ 1387611 h 1903518"/>
                <a:gd name="connsiteX13" fmla="*/ 3020722 w 4479493"/>
                <a:gd name="connsiteY13" fmla="*/ 1341358 h 1903518"/>
                <a:gd name="connsiteX14" fmla="*/ 2978027 w 4479493"/>
                <a:gd name="connsiteY14" fmla="*/ 1341358 h 1903518"/>
                <a:gd name="connsiteX15" fmla="*/ 2978027 w 4479493"/>
                <a:gd name="connsiteY15" fmla="*/ 1291546 h 1903518"/>
                <a:gd name="connsiteX16" fmla="*/ 2814360 w 4479493"/>
                <a:gd name="connsiteY16" fmla="*/ 1291546 h 1903518"/>
                <a:gd name="connsiteX17" fmla="*/ 2814360 w 4479493"/>
                <a:gd name="connsiteY17" fmla="*/ 1266640 h 1903518"/>
                <a:gd name="connsiteX18" fmla="*/ 2750316 w 4479493"/>
                <a:gd name="connsiteY18" fmla="*/ 1266640 h 1903518"/>
                <a:gd name="connsiteX19" fmla="*/ 2750316 w 4479493"/>
                <a:gd name="connsiteY19" fmla="*/ 1252408 h 1903518"/>
                <a:gd name="connsiteX20" fmla="*/ 2714736 w 4479493"/>
                <a:gd name="connsiteY20" fmla="*/ 1252408 h 1903518"/>
                <a:gd name="connsiteX21" fmla="*/ 2714736 w 4479493"/>
                <a:gd name="connsiteY21" fmla="*/ 1252408 h 1903518"/>
                <a:gd name="connsiteX22" fmla="*/ 2714736 w 4479493"/>
                <a:gd name="connsiteY22" fmla="*/ 1227502 h 1903518"/>
                <a:gd name="connsiteX23" fmla="*/ 2590207 w 4479493"/>
                <a:gd name="connsiteY23" fmla="*/ 1227502 h 1903518"/>
                <a:gd name="connsiteX24" fmla="*/ 2590207 w 4479493"/>
                <a:gd name="connsiteY24" fmla="*/ 1213271 h 1903518"/>
                <a:gd name="connsiteX25" fmla="*/ 2472794 w 4479493"/>
                <a:gd name="connsiteY25" fmla="*/ 1213271 h 1903518"/>
                <a:gd name="connsiteX26" fmla="*/ 2472794 w 4479493"/>
                <a:gd name="connsiteY26" fmla="*/ 1181249 h 1903518"/>
                <a:gd name="connsiteX27" fmla="*/ 2398076 w 4479493"/>
                <a:gd name="connsiteY27" fmla="*/ 1181249 h 1903518"/>
                <a:gd name="connsiteX28" fmla="*/ 2398076 w 4479493"/>
                <a:gd name="connsiteY28" fmla="*/ 1181249 h 1903518"/>
                <a:gd name="connsiteX29" fmla="*/ 2398076 w 4479493"/>
                <a:gd name="connsiteY29" fmla="*/ 1145669 h 1903518"/>
                <a:gd name="connsiteX30" fmla="*/ 2330475 w 4479493"/>
                <a:gd name="connsiteY30" fmla="*/ 1145669 h 1903518"/>
                <a:gd name="connsiteX31" fmla="*/ 2330475 w 4479493"/>
                <a:gd name="connsiteY31" fmla="*/ 1138553 h 1903518"/>
                <a:gd name="connsiteX32" fmla="*/ 2291337 w 4479493"/>
                <a:gd name="connsiteY32" fmla="*/ 1138553 h 1903518"/>
                <a:gd name="connsiteX33" fmla="*/ 2291337 w 4479493"/>
                <a:gd name="connsiteY33" fmla="*/ 1124321 h 1903518"/>
                <a:gd name="connsiteX34" fmla="*/ 2241525 w 4479493"/>
                <a:gd name="connsiteY34" fmla="*/ 1124321 h 1903518"/>
                <a:gd name="connsiteX35" fmla="*/ 2241525 w 4479493"/>
                <a:gd name="connsiteY35" fmla="*/ 1092299 h 1903518"/>
                <a:gd name="connsiteX36" fmla="*/ 2181040 w 4479493"/>
                <a:gd name="connsiteY36" fmla="*/ 1092299 h 1903518"/>
                <a:gd name="connsiteX37" fmla="*/ 2181040 w 4479493"/>
                <a:gd name="connsiteY37" fmla="*/ 1063835 h 1903518"/>
                <a:gd name="connsiteX38" fmla="*/ 2088532 w 4479493"/>
                <a:gd name="connsiteY38" fmla="*/ 1063835 h 1903518"/>
                <a:gd name="connsiteX39" fmla="*/ 2088532 w 4479493"/>
                <a:gd name="connsiteY39" fmla="*/ 1031814 h 1903518"/>
                <a:gd name="connsiteX40" fmla="*/ 2006699 w 4479493"/>
                <a:gd name="connsiteY40" fmla="*/ 1031814 h 1903518"/>
                <a:gd name="connsiteX41" fmla="*/ 2006699 w 4479493"/>
                <a:gd name="connsiteY41" fmla="*/ 1017582 h 1903518"/>
                <a:gd name="connsiteX42" fmla="*/ 1967561 w 4479493"/>
                <a:gd name="connsiteY42" fmla="*/ 1017582 h 1903518"/>
                <a:gd name="connsiteX43" fmla="*/ 1967561 w 4479493"/>
                <a:gd name="connsiteY43" fmla="*/ 1006908 h 1903518"/>
                <a:gd name="connsiteX44" fmla="*/ 1928424 w 4479493"/>
                <a:gd name="connsiteY44" fmla="*/ 1006908 h 1903518"/>
                <a:gd name="connsiteX45" fmla="*/ 1928424 w 4479493"/>
                <a:gd name="connsiteY45" fmla="*/ 971328 h 1903518"/>
                <a:gd name="connsiteX46" fmla="*/ 1889286 w 4479493"/>
                <a:gd name="connsiteY46" fmla="*/ 971328 h 1903518"/>
                <a:gd name="connsiteX47" fmla="*/ 1889286 w 4479493"/>
                <a:gd name="connsiteY47" fmla="*/ 939306 h 1903518"/>
                <a:gd name="connsiteX48" fmla="*/ 1850148 w 4479493"/>
                <a:gd name="connsiteY48" fmla="*/ 939306 h 1903518"/>
                <a:gd name="connsiteX49" fmla="*/ 1850148 w 4479493"/>
                <a:gd name="connsiteY49" fmla="*/ 928632 h 1903518"/>
                <a:gd name="connsiteX50" fmla="*/ 1675807 w 4479493"/>
                <a:gd name="connsiteY50" fmla="*/ 928632 h 1903518"/>
                <a:gd name="connsiteX51" fmla="*/ 1675807 w 4479493"/>
                <a:gd name="connsiteY51" fmla="*/ 928632 h 1903518"/>
                <a:gd name="connsiteX52" fmla="*/ 1675807 w 4479493"/>
                <a:gd name="connsiteY52" fmla="*/ 896611 h 1903518"/>
                <a:gd name="connsiteX53" fmla="*/ 1597532 w 4479493"/>
                <a:gd name="connsiteY53" fmla="*/ 896611 h 1903518"/>
                <a:gd name="connsiteX54" fmla="*/ 1597532 w 4479493"/>
                <a:gd name="connsiteY54" fmla="*/ 896611 h 1903518"/>
                <a:gd name="connsiteX55" fmla="*/ 1597532 w 4479493"/>
                <a:gd name="connsiteY55" fmla="*/ 864589 h 1903518"/>
                <a:gd name="connsiteX56" fmla="*/ 1551278 w 4479493"/>
                <a:gd name="connsiteY56" fmla="*/ 864589 h 1903518"/>
                <a:gd name="connsiteX57" fmla="*/ 1551278 w 4479493"/>
                <a:gd name="connsiteY57" fmla="*/ 850357 h 1903518"/>
                <a:gd name="connsiteX58" fmla="*/ 1494350 w 4479493"/>
                <a:gd name="connsiteY58" fmla="*/ 850357 h 1903518"/>
                <a:gd name="connsiteX59" fmla="*/ 1494350 w 4479493"/>
                <a:gd name="connsiteY59" fmla="*/ 850357 h 1903518"/>
                <a:gd name="connsiteX60" fmla="*/ 1494350 w 4479493"/>
                <a:gd name="connsiteY60" fmla="*/ 814777 h 1903518"/>
                <a:gd name="connsiteX61" fmla="*/ 1433865 w 4479493"/>
                <a:gd name="connsiteY61" fmla="*/ 814777 h 1903518"/>
                <a:gd name="connsiteX62" fmla="*/ 1376937 w 4479493"/>
                <a:gd name="connsiteY62" fmla="*/ 757849 h 1903518"/>
                <a:gd name="connsiteX63" fmla="*/ 1337799 w 4479493"/>
                <a:gd name="connsiteY63" fmla="*/ 757849 h 1903518"/>
                <a:gd name="connsiteX64" fmla="*/ 1337799 w 4479493"/>
                <a:gd name="connsiteY64" fmla="*/ 715154 h 1903518"/>
                <a:gd name="connsiteX65" fmla="*/ 1302220 w 4479493"/>
                <a:gd name="connsiteY65" fmla="*/ 715154 h 1903518"/>
                <a:gd name="connsiteX66" fmla="*/ 1302220 w 4479493"/>
                <a:gd name="connsiteY66" fmla="*/ 693806 h 1903518"/>
                <a:gd name="connsiteX67" fmla="*/ 1248850 w 4479493"/>
                <a:gd name="connsiteY67" fmla="*/ 693806 h 1903518"/>
                <a:gd name="connsiteX68" fmla="*/ 1248850 w 4479493"/>
                <a:gd name="connsiteY68" fmla="*/ 643994 h 1903518"/>
                <a:gd name="connsiteX69" fmla="*/ 1216828 w 4479493"/>
                <a:gd name="connsiteY69" fmla="*/ 643994 h 1903518"/>
                <a:gd name="connsiteX70" fmla="*/ 1216828 w 4479493"/>
                <a:gd name="connsiteY70" fmla="*/ 608414 h 1903518"/>
                <a:gd name="connsiteX71" fmla="*/ 1174132 w 4479493"/>
                <a:gd name="connsiteY71" fmla="*/ 608414 h 1903518"/>
                <a:gd name="connsiteX72" fmla="*/ 1174132 w 4479493"/>
                <a:gd name="connsiteY72" fmla="*/ 594183 h 1903518"/>
                <a:gd name="connsiteX73" fmla="*/ 1138553 w 4479493"/>
                <a:gd name="connsiteY73" fmla="*/ 594183 h 1903518"/>
                <a:gd name="connsiteX74" fmla="*/ 1138553 w 4479493"/>
                <a:gd name="connsiteY74" fmla="*/ 555045 h 1903518"/>
                <a:gd name="connsiteX75" fmla="*/ 1070951 w 4479493"/>
                <a:gd name="connsiteY75" fmla="*/ 555045 h 1903518"/>
                <a:gd name="connsiteX76" fmla="*/ 1070951 w 4479493"/>
                <a:gd name="connsiteY76" fmla="*/ 519465 h 1903518"/>
                <a:gd name="connsiteX77" fmla="*/ 1031813 w 4479493"/>
                <a:gd name="connsiteY77" fmla="*/ 519465 h 1903518"/>
                <a:gd name="connsiteX78" fmla="*/ 1031813 w 4479493"/>
                <a:gd name="connsiteY78" fmla="*/ 494559 h 1903518"/>
                <a:gd name="connsiteX79" fmla="*/ 907284 w 4479493"/>
                <a:gd name="connsiteY79" fmla="*/ 494559 h 1903518"/>
                <a:gd name="connsiteX80" fmla="*/ 907284 w 4479493"/>
                <a:gd name="connsiteY80" fmla="*/ 476769 h 1903518"/>
                <a:gd name="connsiteX81" fmla="*/ 871704 w 4479493"/>
                <a:gd name="connsiteY81" fmla="*/ 476769 h 1903518"/>
                <a:gd name="connsiteX82" fmla="*/ 846799 w 4479493"/>
                <a:gd name="connsiteY82" fmla="*/ 448306 h 1903518"/>
                <a:gd name="connsiteX83" fmla="*/ 793429 w 4479493"/>
                <a:gd name="connsiteY83" fmla="*/ 448306 h 1903518"/>
                <a:gd name="connsiteX84" fmla="*/ 793429 w 4479493"/>
                <a:gd name="connsiteY84" fmla="*/ 384262 h 1903518"/>
                <a:gd name="connsiteX85" fmla="*/ 754291 w 4479493"/>
                <a:gd name="connsiteY85" fmla="*/ 384262 h 1903518"/>
                <a:gd name="connsiteX86" fmla="*/ 754291 w 4479493"/>
                <a:gd name="connsiteY86" fmla="*/ 362914 h 1903518"/>
                <a:gd name="connsiteX87" fmla="*/ 658226 w 4479493"/>
                <a:gd name="connsiteY87" fmla="*/ 362914 h 1903518"/>
                <a:gd name="connsiteX88" fmla="*/ 658226 w 4479493"/>
                <a:gd name="connsiteY88" fmla="*/ 362914 h 1903518"/>
                <a:gd name="connsiteX89" fmla="*/ 658226 w 4479493"/>
                <a:gd name="connsiteY89" fmla="*/ 338008 h 1903518"/>
                <a:gd name="connsiteX90" fmla="*/ 590624 w 4479493"/>
                <a:gd name="connsiteY90" fmla="*/ 338008 h 1903518"/>
                <a:gd name="connsiteX91" fmla="*/ 590624 w 4479493"/>
                <a:gd name="connsiteY91" fmla="*/ 338008 h 1903518"/>
                <a:gd name="connsiteX92" fmla="*/ 572834 w 4479493"/>
                <a:gd name="connsiteY92" fmla="*/ 313102 h 1903518"/>
                <a:gd name="connsiteX93" fmla="*/ 537255 w 4479493"/>
                <a:gd name="connsiteY93" fmla="*/ 316660 h 1903518"/>
                <a:gd name="connsiteX94" fmla="*/ 505233 w 4479493"/>
                <a:gd name="connsiteY94" fmla="*/ 266849 h 1903518"/>
                <a:gd name="connsiteX95" fmla="*/ 462537 w 4479493"/>
                <a:gd name="connsiteY95" fmla="*/ 263291 h 1903518"/>
                <a:gd name="connsiteX96" fmla="*/ 434073 w 4479493"/>
                <a:gd name="connsiteY96" fmla="*/ 188573 h 1903518"/>
                <a:gd name="connsiteX97" fmla="*/ 366472 w 4479493"/>
                <a:gd name="connsiteY97" fmla="*/ 170783 h 1903518"/>
                <a:gd name="connsiteX98" fmla="*/ 309544 w 4479493"/>
                <a:gd name="connsiteY98" fmla="*/ 128088 h 1903518"/>
                <a:gd name="connsiteX99" fmla="*/ 245501 w 4479493"/>
                <a:gd name="connsiteY99" fmla="*/ 124530 h 1903518"/>
                <a:gd name="connsiteX100" fmla="*/ 192131 w 4479493"/>
                <a:gd name="connsiteY100" fmla="*/ 81834 h 1903518"/>
                <a:gd name="connsiteX101" fmla="*/ 128087 w 4479493"/>
                <a:gd name="connsiteY101" fmla="*/ 64044 h 1903518"/>
                <a:gd name="connsiteX102" fmla="*/ 74718 w 4479493"/>
                <a:gd name="connsiteY102" fmla="*/ 0 h 1903518"/>
                <a:gd name="connsiteX103" fmla="*/ 0 w 4479493"/>
                <a:gd name="connsiteY103" fmla="*/ 0 h 1903518"/>
                <a:gd name="connsiteX104" fmla="*/ 0 w 4479493"/>
                <a:gd name="connsiteY104" fmla="*/ 46254 h 1903518"/>
                <a:gd name="connsiteX105" fmla="*/ 56928 w 4479493"/>
                <a:gd name="connsiteY105" fmla="*/ 46254 h 1903518"/>
                <a:gd name="connsiteX106" fmla="*/ 88950 w 4479493"/>
                <a:gd name="connsiteY106" fmla="*/ 156551 h 1903518"/>
                <a:gd name="connsiteX107" fmla="*/ 113855 w 4479493"/>
                <a:gd name="connsiteY107" fmla="*/ 163667 h 1903518"/>
                <a:gd name="connsiteX108" fmla="*/ 135203 w 4479493"/>
                <a:gd name="connsiteY108" fmla="*/ 238385 h 1903518"/>
                <a:gd name="connsiteX109" fmla="*/ 202805 w 4479493"/>
                <a:gd name="connsiteY109" fmla="*/ 245501 h 1903518"/>
                <a:gd name="connsiteX110" fmla="*/ 249059 w 4479493"/>
                <a:gd name="connsiteY110" fmla="*/ 327334 h 1903518"/>
                <a:gd name="connsiteX111" fmla="*/ 302428 w 4479493"/>
                <a:gd name="connsiteY111" fmla="*/ 330892 h 1903518"/>
                <a:gd name="connsiteX112" fmla="*/ 327334 w 4479493"/>
                <a:gd name="connsiteY112" fmla="*/ 366472 h 1903518"/>
                <a:gd name="connsiteX113" fmla="*/ 384262 w 4479493"/>
                <a:gd name="connsiteY113" fmla="*/ 373588 h 1903518"/>
                <a:gd name="connsiteX114" fmla="*/ 394936 w 4479493"/>
                <a:gd name="connsiteY114" fmla="*/ 409168 h 1903518"/>
                <a:gd name="connsiteX115" fmla="*/ 444747 w 4479493"/>
                <a:gd name="connsiteY115" fmla="*/ 426958 h 1903518"/>
                <a:gd name="connsiteX116" fmla="*/ 462537 w 4479493"/>
                <a:gd name="connsiteY116" fmla="*/ 519465 h 1903518"/>
                <a:gd name="connsiteX117" fmla="*/ 519465 w 4479493"/>
                <a:gd name="connsiteY117" fmla="*/ 537255 h 1903518"/>
                <a:gd name="connsiteX118" fmla="*/ 540813 w 4479493"/>
                <a:gd name="connsiteY118" fmla="*/ 583509 h 1903518"/>
                <a:gd name="connsiteX119" fmla="*/ 587066 w 4479493"/>
                <a:gd name="connsiteY119" fmla="*/ 590625 h 1903518"/>
                <a:gd name="connsiteX120" fmla="*/ 587066 w 4479493"/>
                <a:gd name="connsiteY120" fmla="*/ 590625 h 1903518"/>
                <a:gd name="connsiteX121" fmla="*/ 604856 w 4479493"/>
                <a:gd name="connsiteY121" fmla="*/ 622646 h 1903518"/>
                <a:gd name="connsiteX122" fmla="*/ 676016 w 4479493"/>
                <a:gd name="connsiteY122" fmla="*/ 629762 h 1903518"/>
                <a:gd name="connsiteX123" fmla="*/ 676016 w 4479493"/>
                <a:gd name="connsiteY123" fmla="*/ 647552 h 1903518"/>
                <a:gd name="connsiteX124" fmla="*/ 768523 w 4479493"/>
                <a:gd name="connsiteY124" fmla="*/ 647552 h 1903518"/>
                <a:gd name="connsiteX125" fmla="*/ 800545 w 4479493"/>
                <a:gd name="connsiteY125" fmla="*/ 750734 h 1903518"/>
                <a:gd name="connsiteX126" fmla="*/ 853915 w 4479493"/>
                <a:gd name="connsiteY126" fmla="*/ 750734 h 1903518"/>
                <a:gd name="connsiteX127" fmla="*/ 853915 w 4479493"/>
                <a:gd name="connsiteY127" fmla="*/ 750734 h 1903518"/>
                <a:gd name="connsiteX128" fmla="*/ 853915 w 4479493"/>
                <a:gd name="connsiteY128" fmla="*/ 750734 h 1903518"/>
                <a:gd name="connsiteX129" fmla="*/ 853915 w 4479493"/>
                <a:gd name="connsiteY129" fmla="*/ 779197 h 1903518"/>
                <a:gd name="connsiteX130" fmla="*/ 907284 w 4479493"/>
                <a:gd name="connsiteY130" fmla="*/ 779197 h 1903518"/>
                <a:gd name="connsiteX131" fmla="*/ 907284 w 4479493"/>
                <a:gd name="connsiteY131" fmla="*/ 796987 h 1903518"/>
                <a:gd name="connsiteX132" fmla="*/ 1053161 w 4479493"/>
                <a:gd name="connsiteY132" fmla="*/ 814777 h 1903518"/>
                <a:gd name="connsiteX133" fmla="*/ 1074509 w 4479493"/>
                <a:gd name="connsiteY133" fmla="*/ 871705 h 1903518"/>
                <a:gd name="connsiteX134" fmla="*/ 1138553 w 4479493"/>
                <a:gd name="connsiteY134" fmla="*/ 871705 h 1903518"/>
                <a:gd name="connsiteX135" fmla="*/ 1149227 w 4479493"/>
                <a:gd name="connsiteY135" fmla="*/ 914400 h 1903518"/>
                <a:gd name="connsiteX136" fmla="*/ 1191922 w 4479493"/>
                <a:gd name="connsiteY136" fmla="*/ 921516 h 1903518"/>
                <a:gd name="connsiteX137" fmla="*/ 1191922 w 4479493"/>
                <a:gd name="connsiteY137" fmla="*/ 939306 h 1903518"/>
                <a:gd name="connsiteX138" fmla="*/ 1231060 w 4479493"/>
                <a:gd name="connsiteY138" fmla="*/ 942864 h 1903518"/>
                <a:gd name="connsiteX139" fmla="*/ 1248850 w 4479493"/>
                <a:gd name="connsiteY139" fmla="*/ 996234 h 1903518"/>
                <a:gd name="connsiteX140" fmla="*/ 1248850 w 4479493"/>
                <a:gd name="connsiteY140" fmla="*/ 1017582 h 1903518"/>
                <a:gd name="connsiteX141" fmla="*/ 1295104 w 4479493"/>
                <a:gd name="connsiteY141" fmla="*/ 1021140 h 1903518"/>
                <a:gd name="connsiteX142" fmla="*/ 1291546 w 4479493"/>
                <a:gd name="connsiteY142" fmla="*/ 1042488 h 1903518"/>
                <a:gd name="connsiteX143" fmla="*/ 1330683 w 4479493"/>
                <a:gd name="connsiteY143" fmla="*/ 1053162 h 1903518"/>
                <a:gd name="connsiteX144" fmla="*/ 1362705 w 4479493"/>
                <a:gd name="connsiteY144" fmla="*/ 1085183 h 1903518"/>
                <a:gd name="connsiteX145" fmla="*/ 1373379 w 4479493"/>
                <a:gd name="connsiteY145" fmla="*/ 1113647 h 1903518"/>
                <a:gd name="connsiteX146" fmla="*/ 1405401 w 4479493"/>
                <a:gd name="connsiteY146" fmla="*/ 1120763 h 1903518"/>
                <a:gd name="connsiteX147" fmla="*/ 1408959 w 4479493"/>
                <a:gd name="connsiteY147" fmla="*/ 1145669 h 1903518"/>
                <a:gd name="connsiteX148" fmla="*/ 1455213 w 4479493"/>
                <a:gd name="connsiteY148" fmla="*/ 1149227 h 1903518"/>
                <a:gd name="connsiteX149" fmla="*/ 1458771 w 4479493"/>
                <a:gd name="connsiteY149" fmla="*/ 1167017 h 1903518"/>
                <a:gd name="connsiteX150" fmla="*/ 1512140 w 4479493"/>
                <a:gd name="connsiteY150" fmla="*/ 1177691 h 1903518"/>
                <a:gd name="connsiteX151" fmla="*/ 1537046 w 4479493"/>
                <a:gd name="connsiteY151" fmla="*/ 1206155 h 1903518"/>
                <a:gd name="connsiteX152" fmla="*/ 1597532 w 4479493"/>
                <a:gd name="connsiteY152" fmla="*/ 1202597 h 1903518"/>
                <a:gd name="connsiteX153" fmla="*/ 1601090 w 4479493"/>
                <a:gd name="connsiteY153" fmla="*/ 1238176 h 1903518"/>
                <a:gd name="connsiteX154" fmla="*/ 1658017 w 4479493"/>
                <a:gd name="connsiteY154" fmla="*/ 1241734 h 1903518"/>
                <a:gd name="connsiteX155" fmla="*/ 1668691 w 4479493"/>
                <a:gd name="connsiteY155" fmla="*/ 1270198 h 1903518"/>
                <a:gd name="connsiteX156" fmla="*/ 1843032 w 4479493"/>
                <a:gd name="connsiteY156" fmla="*/ 1266640 h 1903518"/>
                <a:gd name="connsiteX157" fmla="*/ 1843032 w 4479493"/>
                <a:gd name="connsiteY157" fmla="*/ 1266640 h 1903518"/>
                <a:gd name="connsiteX158" fmla="*/ 1843032 w 4479493"/>
                <a:gd name="connsiteY158" fmla="*/ 1291546 h 1903518"/>
                <a:gd name="connsiteX159" fmla="*/ 1885728 w 4479493"/>
                <a:gd name="connsiteY159" fmla="*/ 1291546 h 1903518"/>
                <a:gd name="connsiteX160" fmla="*/ 1885728 w 4479493"/>
                <a:gd name="connsiteY160" fmla="*/ 1327126 h 1903518"/>
                <a:gd name="connsiteX161" fmla="*/ 1928424 w 4479493"/>
                <a:gd name="connsiteY161" fmla="*/ 1327126 h 1903518"/>
                <a:gd name="connsiteX162" fmla="*/ 1928424 w 4479493"/>
                <a:gd name="connsiteY162" fmla="*/ 1359148 h 1903518"/>
                <a:gd name="connsiteX163" fmla="*/ 1996025 w 4479493"/>
                <a:gd name="connsiteY163" fmla="*/ 1359148 h 1903518"/>
                <a:gd name="connsiteX164" fmla="*/ 1996025 w 4479493"/>
                <a:gd name="connsiteY164" fmla="*/ 1380495 h 1903518"/>
                <a:gd name="connsiteX165" fmla="*/ 2088532 w 4479493"/>
                <a:gd name="connsiteY165" fmla="*/ 1380495 h 1903518"/>
                <a:gd name="connsiteX166" fmla="*/ 2088532 w 4479493"/>
                <a:gd name="connsiteY166" fmla="*/ 1412517 h 1903518"/>
                <a:gd name="connsiteX167" fmla="*/ 2184598 w 4479493"/>
                <a:gd name="connsiteY167" fmla="*/ 1412517 h 1903518"/>
                <a:gd name="connsiteX168" fmla="*/ 2184598 w 4479493"/>
                <a:gd name="connsiteY168" fmla="*/ 1444539 h 1903518"/>
                <a:gd name="connsiteX169" fmla="*/ 2237967 w 4479493"/>
                <a:gd name="connsiteY169" fmla="*/ 1444539 h 1903518"/>
                <a:gd name="connsiteX170" fmla="*/ 2237967 w 4479493"/>
                <a:gd name="connsiteY170" fmla="*/ 1480119 h 1903518"/>
                <a:gd name="connsiteX171" fmla="*/ 2298453 w 4479493"/>
                <a:gd name="connsiteY171" fmla="*/ 1480119 h 1903518"/>
                <a:gd name="connsiteX172" fmla="*/ 2298453 w 4479493"/>
                <a:gd name="connsiteY172" fmla="*/ 1497909 h 1903518"/>
                <a:gd name="connsiteX173" fmla="*/ 2351823 w 4479493"/>
                <a:gd name="connsiteY173" fmla="*/ 1497909 h 1903518"/>
                <a:gd name="connsiteX174" fmla="*/ 2351823 w 4479493"/>
                <a:gd name="connsiteY174" fmla="*/ 1512141 h 1903518"/>
                <a:gd name="connsiteX175" fmla="*/ 2398076 w 4479493"/>
                <a:gd name="connsiteY175" fmla="*/ 1512141 h 1903518"/>
                <a:gd name="connsiteX176" fmla="*/ 2398076 w 4479493"/>
                <a:gd name="connsiteY176" fmla="*/ 1512141 h 1903518"/>
                <a:gd name="connsiteX177" fmla="*/ 2398076 w 4479493"/>
                <a:gd name="connsiteY177" fmla="*/ 1544162 h 1903518"/>
                <a:gd name="connsiteX178" fmla="*/ 2479910 w 4479493"/>
                <a:gd name="connsiteY178" fmla="*/ 1544162 h 1903518"/>
                <a:gd name="connsiteX179" fmla="*/ 2479910 w 4479493"/>
                <a:gd name="connsiteY179" fmla="*/ 1544162 h 1903518"/>
                <a:gd name="connsiteX180" fmla="*/ 2479910 w 4479493"/>
                <a:gd name="connsiteY180" fmla="*/ 1576184 h 1903518"/>
                <a:gd name="connsiteX181" fmla="*/ 2586649 w 4479493"/>
                <a:gd name="connsiteY181" fmla="*/ 1576184 h 1903518"/>
                <a:gd name="connsiteX182" fmla="*/ 2586649 w 4479493"/>
                <a:gd name="connsiteY182" fmla="*/ 1593974 h 1903518"/>
                <a:gd name="connsiteX183" fmla="*/ 2711178 w 4479493"/>
                <a:gd name="connsiteY183" fmla="*/ 1593974 h 1903518"/>
                <a:gd name="connsiteX184" fmla="*/ 2711178 w 4479493"/>
                <a:gd name="connsiteY184" fmla="*/ 1615322 h 1903518"/>
                <a:gd name="connsiteX185" fmla="*/ 2743200 w 4479493"/>
                <a:gd name="connsiteY185" fmla="*/ 1615322 h 1903518"/>
                <a:gd name="connsiteX186" fmla="*/ 2753874 w 4479493"/>
                <a:gd name="connsiteY186" fmla="*/ 1625996 h 1903518"/>
                <a:gd name="connsiteX187" fmla="*/ 2825034 w 4479493"/>
                <a:gd name="connsiteY187" fmla="*/ 1625996 h 1903518"/>
                <a:gd name="connsiteX188" fmla="*/ 2825034 w 4479493"/>
                <a:gd name="connsiteY188" fmla="*/ 1650902 h 1903518"/>
                <a:gd name="connsiteX189" fmla="*/ 2970911 w 4479493"/>
                <a:gd name="connsiteY189" fmla="*/ 1650902 h 1903518"/>
                <a:gd name="connsiteX190" fmla="*/ 2970911 w 4479493"/>
                <a:gd name="connsiteY190" fmla="*/ 1693597 h 1903518"/>
                <a:gd name="connsiteX191" fmla="*/ 3010048 w 4479493"/>
                <a:gd name="connsiteY191" fmla="*/ 1693597 h 1903518"/>
                <a:gd name="connsiteX192" fmla="*/ 3010048 w 4479493"/>
                <a:gd name="connsiteY192" fmla="*/ 1746967 h 1903518"/>
                <a:gd name="connsiteX193" fmla="*/ 3027838 w 4479493"/>
                <a:gd name="connsiteY193" fmla="*/ 1746967 h 1903518"/>
                <a:gd name="connsiteX194" fmla="*/ 3027838 w 4479493"/>
                <a:gd name="connsiteY194" fmla="*/ 1746967 h 1903518"/>
                <a:gd name="connsiteX195" fmla="*/ 3027838 w 4479493"/>
                <a:gd name="connsiteY195" fmla="*/ 1771873 h 1903518"/>
                <a:gd name="connsiteX196" fmla="*/ 3163041 w 4479493"/>
                <a:gd name="connsiteY196" fmla="*/ 1771873 h 1903518"/>
                <a:gd name="connsiteX197" fmla="*/ 3163041 w 4479493"/>
                <a:gd name="connsiteY197" fmla="*/ 1771873 h 1903518"/>
                <a:gd name="connsiteX198" fmla="*/ 3163041 w 4479493"/>
                <a:gd name="connsiteY198" fmla="*/ 1793221 h 1903518"/>
                <a:gd name="connsiteX199" fmla="*/ 3195063 w 4479493"/>
                <a:gd name="connsiteY199" fmla="*/ 1793221 h 1903518"/>
                <a:gd name="connsiteX200" fmla="*/ 3195063 w 4479493"/>
                <a:gd name="connsiteY200" fmla="*/ 1828800 h 1903518"/>
                <a:gd name="connsiteX201" fmla="*/ 3255549 w 4479493"/>
                <a:gd name="connsiteY201" fmla="*/ 1828800 h 1903518"/>
                <a:gd name="connsiteX202" fmla="*/ 3255549 w 4479493"/>
                <a:gd name="connsiteY202" fmla="*/ 1853706 h 1903518"/>
                <a:gd name="connsiteX203" fmla="*/ 3365846 w 4479493"/>
                <a:gd name="connsiteY203" fmla="*/ 1860822 h 1903518"/>
                <a:gd name="connsiteX204" fmla="*/ 3372962 w 4479493"/>
                <a:gd name="connsiteY204" fmla="*/ 1903518 h 190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Lst>
              <a:rect l="l" t="t" r="r" b="b"/>
              <a:pathLst>
                <a:path w="4479493" h="1903518">
                  <a:moveTo>
                    <a:pt x="3372962" y="1903518"/>
                  </a:moveTo>
                  <a:lnTo>
                    <a:pt x="4479493" y="1903518"/>
                  </a:lnTo>
                  <a:lnTo>
                    <a:pt x="4479493" y="1497909"/>
                  </a:lnTo>
                  <a:lnTo>
                    <a:pt x="3358730" y="1497909"/>
                  </a:lnTo>
                  <a:lnTo>
                    <a:pt x="3358730" y="1476561"/>
                  </a:lnTo>
                  <a:lnTo>
                    <a:pt x="3251991" y="1476561"/>
                  </a:lnTo>
                  <a:lnTo>
                    <a:pt x="3251991" y="1476561"/>
                  </a:lnTo>
                  <a:lnTo>
                    <a:pt x="3251991" y="1444539"/>
                  </a:lnTo>
                  <a:lnTo>
                    <a:pt x="3198621" y="1444539"/>
                  </a:lnTo>
                  <a:lnTo>
                    <a:pt x="3198621" y="1419633"/>
                  </a:lnTo>
                  <a:lnTo>
                    <a:pt x="3166599" y="1419633"/>
                  </a:lnTo>
                  <a:lnTo>
                    <a:pt x="3166599" y="1387611"/>
                  </a:lnTo>
                  <a:lnTo>
                    <a:pt x="3020722" y="1387611"/>
                  </a:lnTo>
                  <a:lnTo>
                    <a:pt x="3020722" y="1341358"/>
                  </a:lnTo>
                  <a:lnTo>
                    <a:pt x="2978027" y="1341358"/>
                  </a:lnTo>
                  <a:lnTo>
                    <a:pt x="2978027" y="1291546"/>
                  </a:lnTo>
                  <a:lnTo>
                    <a:pt x="2814360" y="1291546"/>
                  </a:lnTo>
                  <a:lnTo>
                    <a:pt x="2814360" y="1266640"/>
                  </a:lnTo>
                  <a:lnTo>
                    <a:pt x="2750316" y="1266640"/>
                  </a:lnTo>
                  <a:lnTo>
                    <a:pt x="2750316" y="1252408"/>
                  </a:lnTo>
                  <a:lnTo>
                    <a:pt x="2714736" y="1252408"/>
                  </a:lnTo>
                  <a:lnTo>
                    <a:pt x="2714736" y="1252408"/>
                  </a:lnTo>
                  <a:lnTo>
                    <a:pt x="2714736" y="1227502"/>
                  </a:lnTo>
                  <a:lnTo>
                    <a:pt x="2590207" y="1227502"/>
                  </a:lnTo>
                  <a:lnTo>
                    <a:pt x="2590207" y="1213271"/>
                  </a:lnTo>
                  <a:lnTo>
                    <a:pt x="2472794" y="1213271"/>
                  </a:lnTo>
                  <a:lnTo>
                    <a:pt x="2472794" y="1181249"/>
                  </a:lnTo>
                  <a:lnTo>
                    <a:pt x="2398076" y="1181249"/>
                  </a:lnTo>
                  <a:lnTo>
                    <a:pt x="2398076" y="1181249"/>
                  </a:lnTo>
                  <a:lnTo>
                    <a:pt x="2398076" y="1145669"/>
                  </a:lnTo>
                  <a:lnTo>
                    <a:pt x="2330475" y="1145669"/>
                  </a:lnTo>
                  <a:lnTo>
                    <a:pt x="2330475" y="1138553"/>
                  </a:lnTo>
                  <a:lnTo>
                    <a:pt x="2291337" y="1138553"/>
                  </a:lnTo>
                  <a:lnTo>
                    <a:pt x="2291337" y="1124321"/>
                  </a:lnTo>
                  <a:lnTo>
                    <a:pt x="2241525" y="1124321"/>
                  </a:lnTo>
                  <a:lnTo>
                    <a:pt x="2241525" y="1092299"/>
                  </a:lnTo>
                  <a:lnTo>
                    <a:pt x="2181040" y="1092299"/>
                  </a:lnTo>
                  <a:lnTo>
                    <a:pt x="2181040" y="1063835"/>
                  </a:lnTo>
                  <a:lnTo>
                    <a:pt x="2088532" y="1063835"/>
                  </a:lnTo>
                  <a:lnTo>
                    <a:pt x="2088532" y="1031814"/>
                  </a:lnTo>
                  <a:lnTo>
                    <a:pt x="2006699" y="1031814"/>
                  </a:lnTo>
                  <a:lnTo>
                    <a:pt x="2006699" y="1017582"/>
                  </a:lnTo>
                  <a:lnTo>
                    <a:pt x="1967561" y="1017582"/>
                  </a:lnTo>
                  <a:lnTo>
                    <a:pt x="1967561" y="1006908"/>
                  </a:lnTo>
                  <a:lnTo>
                    <a:pt x="1928424" y="1006908"/>
                  </a:lnTo>
                  <a:lnTo>
                    <a:pt x="1928424" y="971328"/>
                  </a:lnTo>
                  <a:lnTo>
                    <a:pt x="1889286" y="971328"/>
                  </a:lnTo>
                  <a:lnTo>
                    <a:pt x="1889286" y="939306"/>
                  </a:lnTo>
                  <a:lnTo>
                    <a:pt x="1850148" y="939306"/>
                  </a:lnTo>
                  <a:lnTo>
                    <a:pt x="1850148" y="928632"/>
                  </a:lnTo>
                  <a:lnTo>
                    <a:pt x="1675807" y="928632"/>
                  </a:lnTo>
                  <a:lnTo>
                    <a:pt x="1675807" y="928632"/>
                  </a:lnTo>
                  <a:lnTo>
                    <a:pt x="1675807" y="896611"/>
                  </a:lnTo>
                  <a:lnTo>
                    <a:pt x="1597532" y="896611"/>
                  </a:lnTo>
                  <a:lnTo>
                    <a:pt x="1597532" y="896611"/>
                  </a:lnTo>
                  <a:lnTo>
                    <a:pt x="1597532" y="864589"/>
                  </a:lnTo>
                  <a:lnTo>
                    <a:pt x="1551278" y="864589"/>
                  </a:lnTo>
                  <a:lnTo>
                    <a:pt x="1551278" y="850357"/>
                  </a:lnTo>
                  <a:lnTo>
                    <a:pt x="1494350" y="850357"/>
                  </a:lnTo>
                  <a:lnTo>
                    <a:pt x="1494350" y="850357"/>
                  </a:lnTo>
                  <a:lnTo>
                    <a:pt x="1494350" y="814777"/>
                  </a:lnTo>
                  <a:lnTo>
                    <a:pt x="1433865" y="814777"/>
                  </a:lnTo>
                  <a:lnTo>
                    <a:pt x="1376937" y="757849"/>
                  </a:lnTo>
                  <a:lnTo>
                    <a:pt x="1337799" y="757849"/>
                  </a:lnTo>
                  <a:lnTo>
                    <a:pt x="1337799" y="715154"/>
                  </a:lnTo>
                  <a:lnTo>
                    <a:pt x="1302220" y="715154"/>
                  </a:lnTo>
                  <a:lnTo>
                    <a:pt x="1302220" y="693806"/>
                  </a:lnTo>
                  <a:lnTo>
                    <a:pt x="1248850" y="693806"/>
                  </a:lnTo>
                  <a:lnTo>
                    <a:pt x="1248850" y="643994"/>
                  </a:lnTo>
                  <a:lnTo>
                    <a:pt x="1216828" y="643994"/>
                  </a:lnTo>
                  <a:lnTo>
                    <a:pt x="1216828" y="608414"/>
                  </a:lnTo>
                  <a:lnTo>
                    <a:pt x="1174132" y="608414"/>
                  </a:lnTo>
                  <a:lnTo>
                    <a:pt x="1174132" y="594183"/>
                  </a:lnTo>
                  <a:lnTo>
                    <a:pt x="1138553" y="594183"/>
                  </a:lnTo>
                  <a:lnTo>
                    <a:pt x="1138553" y="555045"/>
                  </a:lnTo>
                  <a:lnTo>
                    <a:pt x="1070951" y="555045"/>
                  </a:lnTo>
                  <a:lnTo>
                    <a:pt x="1070951" y="519465"/>
                  </a:lnTo>
                  <a:lnTo>
                    <a:pt x="1031813" y="519465"/>
                  </a:lnTo>
                  <a:lnTo>
                    <a:pt x="1031813" y="494559"/>
                  </a:lnTo>
                  <a:lnTo>
                    <a:pt x="907284" y="494559"/>
                  </a:lnTo>
                  <a:lnTo>
                    <a:pt x="907284" y="476769"/>
                  </a:lnTo>
                  <a:lnTo>
                    <a:pt x="871704" y="476769"/>
                  </a:lnTo>
                  <a:lnTo>
                    <a:pt x="846799" y="448306"/>
                  </a:lnTo>
                  <a:lnTo>
                    <a:pt x="793429" y="448306"/>
                  </a:lnTo>
                  <a:lnTo>
                    <a:pt x="793429" y="384262"/>
                  </a:lnTo>
                  <a:lnTo>
                    <a:pt x="754291" y="384262"/>
                  </a:lnTo>
                  <a:lnTo>
                    <a:pt x="754291" y="362914"/>
                  </a:lnTo>
                  <a:lnTo>
                    <a:pt x="658226" y="362914"/>
                  </a:lnTo>
                  <a:lnTo>
                    <a:pt x="658226" y="362914"/>
                  </a:lnTo>
                  <a:lnTo>
                    <a:pt x="658226" y="338008"/>
                  </a:lnTo>
                  <a:lnTo>
                    <a:pt x="590624" y="338008"/>
                  </a:lnTo>
                  <a:lnTo>
                    <a:pt x="590624" y="338008"/>
                  </a:lnTo>
                  <a:lnTo>
                    <a:pt x="572834" y="313102"/>
                  </a:lnTo>
                  <a:lnTo>
                    <a:pt x="537255" y="316660"/>
                  </a:lnTo>
                  <a:lnTo>
                    <a:pt x="505233" y="266849"/>
                  </a:lnTo>
                  <a:lnTo>
                    <a:pt x="462537" y="263291"/>
                  </a:lnTo>
                  <a:lnTo>
                    <a:pt x="434073" y="188573"/>
                  </a:lnTo>
                  <a:lnTo>
                    <a:pt x="366472" y="170783"/>
                  </a:lnTo>
                  <a:lnTo>
                    <a:pt x="309544" y="128088"/>
                  </a:lnTo>
                  <a:lnTo>
                    <a:pt x="245501" y="124530"/>
                  </a:lnTo>
                  <a:lnTo>
                    <a:pt x="192131" y="81834"/>
                  </a:lnTo>
                  <a:lnTo>
                    <a:pt x="128087" y="64044"/>
                  </a:lnTo>
                  <a:lnTo>
                    <a:pt x="74718" y="0"/>
                  </a:lnTo>
                  <a:lnTo>
                    <a:pt x="0" y="0"/>
                  </a:lnTo>
                  <a:lnTo>
                    <a:pt x="0" y="46254"/>
                  </a:lnTo>
                  <a:lnTo>
                    <a:pt x="56928" y="46254"/>
                  </a:lnTo>
                  <a:lnTo>
                    <a:pt x="88950" y="156551"/>
                  </a:lnTo>
                  <a:lnTo>
                    <a:pt x="113855" y="163667"/>
                  </a:lnTo>
                  <a:lnTo>
                    <a:pt x="135203" y="238385"/>
                  </a:lnTo>
                  <a:lnTo>
                    <a:pt x="202805" y="245501"/>
                  </a:lnTo>
                  <a:lnTo>
                    <a:pt x="249059" y="327334"/>
                  </a:lnTo>
                  <a:lnTo>
                    <a:pt x="302428" y="330892"/>
                  </a:lnTo>
                  <a:lnTo>
                    <a:pt x="327334" y="366472"/>
                  </a:lnTo>
                  <a:lnTo>
                    <a:pt x="384262" y="373588"/>
                  </a:lnTo>
                  <a:lnTo>
                    <a:pt x="394936" y="409168"/>
                  </a:lnTo>
                  <a:lnTo>
                    <a:pt x="444747" y="426958"/>
                  </a:lnTo>
                  <a:lnTo>
                    <a:pt x="462537" y="519465"/>
                  </a:lnTo>
                  <a:lnTo>
                    <a:pt x="519465" y="537255"/>
                  </a:lnTo>
                  <a:lnTo>
                    <a:pt x="540813" y="583509"/>
                  </a:lnTo>
                  <a:lnTo>
                    <a:pt x="587066" y="590625"/>
                  </a:lnTo>
                  <a:lnTo>
                    <a:pt x="587066" y="590625"/>
                  </a:lnTo>
                  <a:lnTo>
                    <a:pt x="604856" y="622646"/>
                  </a:lnTo>
                  <a:lnTo>
                    <a:pt x="676016" y="629762"/>
                  </a:lnTo>
                  <a:lnTo>
                    <a:pt x="676016" y="647552"/>
                  </a:lnTo>
                  <a:lnTo>
                    <a:pt x="768523" y="647552"/>
                  </a:lnTo>
                  <a:lnTo>
                    <a:pt x="800545" y="750734"/>
                  </a:lnTo>
                  <a:lnTo>
                    <a:pt x="853915" y="750734"/>
                  </a:lnTo>
                  <a:lnTo>
                    <a:pt x="853915" y="750734"/>
                  </a:lnTo>
                  <a:lnTo>
                    <a:pt x="853915" y="750734"/>
                  </a:lnTo>
                  <a:lnTo>
                    <a:pt x="853915" y="779197"/>
                  </a:lnTo>
                  <a:lnTo>
                    <a:pt x="907284" y="779197"/>
                  </a:lnTo>
                  <a:lnTo>
                    <a:pt x="907284" y="796987"/>
                  </a:lnTo>
                  <a:lnTo>
                    <a:pt x="1053161" y="814777"/>
                  </a:lnTo>
                  <a:lnTo>
                    <a:pt x="1074509" y="871705"/>
                  </a:lnTo>
                  <a:lnTo>
                    <a:pt x="1138553" y="871705"/>
                  </a:lnTo>
                  <a:lnTo>
                    <a:pt x="1149227" y="914400"/>
                  </a:lnTo>
                  <a:lnTo>
                    <a:pt x="1191922" y="921516"/>
                  </a:lnTo>
                  <a:lnTo>
                    <a:pt x="1191922" y="939306"/>
                  </a:lnTo>
                  <a:lnTo>
                    <a:pt x="1231060" y="942864"/>
                  </a:lnTo>
                  <a:lnTo>
                    <a:pt x="1248850" y="996234"/>
                  </a:lnTo>
                  <a:lnTo>
                    <a:pt x="1248850" y="1017582"/>
                  </a:lnTo>
                  <a:lnTo>
                    <a:pt x="1295104" y="1021140"/>
                  </a:lnTo>
                  <a:lnTo>
                    <a:pt x="1291546" y="1042488"/>
                  </a:lnTo>
                  <a:lnTo>
                    <a:pt x="1330683" y="1053162"/>
                  </a:lnTo>
                  <a:lnTo>
                    <a:pt x="1362705" y="1085183"/>
                  </a:lnTo>
                  <a:lnTo>
                    <a:pt x="1373379" y="1113647"/>
                  </a:lnTo>
                  <a:lnTo>
                    <a:pt x="1405401" y="1120763"/>
                  </a:lnTo>
                  <a:lnTo>
                    <a:pt x="1408959" y="1145669"/>
                  </a:lnTo>
                  <a:lnTo>
                    <a:pt x="1455213" y="1149227"/>
                  </a:lnTo>
                  <a:lnTo>
                    <a:pt x="1458771" y="1167017"/>
                  </a:lnTo>
                  <a:lnTo>
                    <a:pt x="1512140" y="1177691"/>
                  </a:lnTo>
                  <a:lnTo>
                    <a:pt x="1537046" y="1206155"/>
                  </a:lnTo>
                  <a:lnTo>
                    <a:pt x="1597532" y="1202597"/>
                  </a:lnTo>
                  <a:lnTo>
                    <a:pt x="1601090" y="1238176"/>
                  </a:lnTo>
                  <a:lnTo>
                    <a:pt x="1658017" y="1241734"/>
                  </a:lnTo>
                  <a:lnTo>
                    <a:pt x="1668691" y="1270198"/>
                  </a:lnTo>
                  <a:lnTo>
                    <a:pt x="1843032" y="1266640"/>
                  </a:lnTo>
                  <a:lnTo>
                    <a:pt x="1843032" y="1266640"/>
                  </a:lnTo>
                  <a:lnTo>
                    <a:pt x="1843032" y="1291546"/>
                  </a:lnTo>
                  <a:lnTo>
                    <a:pt x="1885728" y="1291546"/>
                  </a:lnTo>
                  <a:lnTo>
                    <a:pt x="1885728" y="1327126"/>
                  </a:lnTo>
                  <a:lnTo>
                    <a:pt x="1928424" y="1327126"/>
                  </a:lnTo>
                  <a:lnTo>
                    <a:pt x="1928424" y="1359148"/>
                  </a:lnTo>
                  <a:lnTo>
                    <a:pt x="1996025" y="1359148"/>
                  </a:lnTo>
                  <a:lnTo>
                    <a:pt x="1996025" y="1380495"/>
                  </a:lnTo>
                  <a:lnTo>
                    <a:pt x="2088532" y="1380495"/>
                  </a:lnTo>
                  <a:lnTo>
                    <a:pt x="2088532" y="1412517"/>
                  </a:lnTo>
                  <a:lnTo>
                    <a:pt x="2184598" y="1412517"/>
                  </a:lnTo>
                  <a:lnTo>
                    <a:pt x="2184598" y="1444539"/>
                  </a:lnTo>
                  <a:lnTo>
                    <a:pt x="2237967" y="1444539"/>
                  </a:lnTo>
                  <a:lnTo>
                    <a:pt x="2237967" y="1480119"/>
                  </a:lnTo>
                  <a:lnTo>
                    <a:pt x="2298453" y="1480119"/>
                  </a:lnTo>
                  <a:lnTo>
                    <a:pt x="2298453" y="1497909"/>
                  </a:lnTo>
                  <a:lnTo>
                    <a:pt x="2351823" y="1497909"/>
                  </a:lnTo>
                  <a:lnTo>
                    <a:pt x="2351823" y="1512141"/>
                  </a:lnTo>
                  <a:lnTo>
                    <a:pt x="2398076" y="1512141"/>
                  </a:lnTo>
                  <a:lnTo>
                    <a:pt x="2398076" y="1512141"/>
                  </a:lnTo>
                  <a:lnTo>
                    <a:pt x="2398076" y="1544162"/>
                  </a:lnTo>
                  <a:lnTo>
                    <a:pt x="2479910" y="1544162"/>
                  </a:lnTo>
                  <a:lnTo>
                    <a:pt x="2479910" y="1544162"/>
                  </a:lnTo>
                  <a:lnTo>
                    <a:pt x="2479910" y="1576184"/>
                  </a:lnTo>
                  <a:lnTo>
                    <a:pt x="2586649" y="1576184"/>
                  </a:lnTo>
                  <a:lnTo>
                    <a:pt x="2586649" y="1593974"/>
                  </a:lnTo>
                  <a:lnTo>
                    <a:pt x="2711178" y="1593974"/>
                  </a:lnTo>
                  <a:lnTo>
                    <a:pt x="2711178" y="1615322"/>
                  </a:lnTo>
                  <a:lnTo>
                    <a:pt x="2743200" y="1615322"/>
                  </a:lnTo>
                  <a:lnTo>
                    <a:pt x="2753874" y="1625996"/>
                  </a:lnTo>
                  <a:lnTo>
                    <a:pt x="2825034" y="1625996"/>
                  </a:lnTo>
                  <a:lnTo>
                    <a:pt x="2825034" y="1650902"/>
                  </a:lnTo>
                  <a:lnTo>
                    <a:pt x="2970911" y="1650902"/>
                  </a:lnTo>
                  <a:lnTo>
                    <a:pt x="2970911" y="1693597"/>
                  </a:lnTo>
                  <a:lnTo>
                    <a:pt x="3010048" y="1693597"/>
                  </a:lnTo>
                  <a:lnTo>
                    <a:pt x="3010048" y="1746967"/>
                  </a:lnTo>
                  <a:lnTo>
                    <a:pt x="3027838" y="1746967"/>
                  </a:lnTo>
                  <a:lnTo>
                    <a:pt x="3027838" y="1746967"/>
                  </a:lnTo>
                  <a:lnTo>
                    <a:pt x="3027838" y="1771873"/>
                  </a:lnTo>
                  <a:lnTo>
                    <a:pt x="3163041" y="1771873"/>
                  </a:lnTo>
                  <a:lnTo>
                    <a:pt x="3163041" y="1771873"/>
                  </a:lnTo>
                  <a:lnTo>
                    <a:pt x="3163041" y="1793221"/>
                  </a:lnTo>
                  <a:lnTo>
                    <a:pt x="3195063" y="1793221"/>
                  </a:lnTo>
                  <a:lnTo>
                    <a:pt x="3195063" y="1828800"/>
                  </a:lnTo>
                  <a:lnTo>
                    <a:pt x="3255549" y="1828800"/>
                  </a:lnTo>
                  <a:lnTo>
                    <a:pt x="3255549" y="1853706"/>
                  </a:lnTo>
                  <a:lnTo>
                    <a:pt x="3365846" y="1860822"/>
                  </a:lnTo>
                  <a:lnTo>
                    <a:pt x="3372962" y="1903518"/>
                  </a:lnTo>
                  <a:close/>
                </a:path>
              </a:pathLst>
            </a:custGeom>
            <a:solidFill>
              <a:schemeClr val="accent3">
                <a:lumMod val="60000"/>
                <a:lumOff val="40000"/>
                <a:alpha val="50196"/>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grpSp>
          <p:nvGrpSpPr>
            <p:cNvPr id="232" name="Group 231">
              <a:extLst>
                <a:ext uri="{FF2B5EF4-FFF2-40B4-BE49-F238E27FC236}">
                  <a16:creationId xmlns:a16="http://schemas.microsoft.com/office/drawing/2014/main" id="{CDE26897-BF8B-C752-5DEC-12CE03BD870B}"/>
                </a:ext>
              </a:extLst>
            </p:cNvPr>
            <p:cNvGrpSpPr/>
            <p:nvPr/>
          </p:nvGrpSpPr>
          <p:grpSpPr>
            <a:xfrm>
              <a:off x="3571160" y="1784792"/>
              <a:ext cx="4541660" cy="2008625"/>
              <a:chOff x="3571160" y="1784792"/>
              <a:chExt cx="4541660" cy="2008625"/>
            </a:xfrm>
          </p:grpSpPr>
          <p:sp>
            <p:nvSpPr>
              <p:cNvPr id="170" name="TextBox 169">
                <a:extLst>
                  <a:ext uri="{FF2B5EF4-FFF2-40B4-BE49-F238E27FC236}">
                    <a16:creationId xmlns:a16="http://schemas.microsoft.com/office/drawing/2014/main" id="{607766B5-5FBE-56A4-67DE-D6539E7DFDD1}"/>
                  </a:ext>
                </a:extLst>
              </p:cNvPr>
              <p:cNvSpPr txBox="1"/>
              <p:nvPr/>
            </p:nvSpPr>
            <p:spPr bwMode="auto">
              <a:xfrm>
                <a:off x="7900095" y="34819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1" name="TextBox 170">
                <a:extLst>
                  <a:ext uri="{FF2B5EF4-FFF2-40B4-BE49-F238E27FC236}">
                    <a16:creationId xmlns:a16="http://schemas.microsoft.com/office/drawing/2014/main" id="{B5D0689A-93B5-F98A-76E9-C56244A5C6AA}"/>
                  </a:ext>
                </a:extLst>
              </p:cNvPr>
              <p:cNvSpPr txBox="1"/>
              <p:nvPr/>
            </p:nvSpPr>
            <p:spPr bwMode="auto">
              <a:xfrm>
                <a:off x="7867126"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2" name="TextBox 171">
                <a:extLst>
                  <a:ext uri="{FF2B5EF4-FFF2-40B4-BE49-F238E27FC236}">
                    <a16:creationId xmlns:a16="http://schemas.microsoft.com/office/drawing/2014/main" id="{4916C237-C15F-7D51-EA40-565757BD2317}"/>
                  </a:ext>
                </a:extLst>
              </p:cNvPr>
              <p:cNvSpPr txBox="1"/>
              <p:nvPr/>
            </p:nvSpPr>
            <p:spPr bwMode="auto">
              <a:xfrm>
                <a:off x="3571160" y="178479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3" name="TextBox 172">
                <a:extLst>
                  <a:ext uri="{FF2B5EF4-FFF2-40B4-BE49-F238E27FC236}">
                    <a16:creationId xmlns:a16="http://schemas.microsoft.com/office/drawing/2014/main" id="{E216194D-0A03-FEBD-822D-D5E09ECEF74E}"/>
                  </a:ext>
                </a:extLst>
              </p:cNvPr>
              <p:cNvSpPr txBox="1"/>
              <p:nvPr/>
            </p:nvSpPr>
            <p:spPr bwMode="auto">
              <a:xfrm>
                <a:off x="3750841" y="196196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4" name="TextBox 173">
                <a:extLst>
                  <a:ext uri="{FF2B5EF4-FFF2-40B4-BE49-F238E27FC236}">
                    <a16:creationId xmlns:a16="http://schemas.microsoft.com/office/drawing/2014/main" id="{8E314A46-B295-2E8A-FFD7-0C0BCB2C7C6A}"/>
                  </a:ext>
                </a:extLst>
              </p:cNvPr>
              <p:cNvSpPr txBox="1"/>
              <p:nvPr/>
            </p:nvSpPr>
            <p:spPr bwMode="auto">
              <a:xfrm>
                <a:off x="4919332" y="271346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5" name="TextBox 174">
                <a:extLst>
                  <a:ext uri="{FF2B5EF4-FFF2-40B4-BE49-F238E27FC236}">
                    <a16:creationId xmlns:a16="http://schemas.microsoft.com/office/drawing/2014/main" id="{5FD6650E-67A8-B3BF-111C-220031582346}"/>
                  </a:ext>
                </a:extLst>
              </p:cNvPr>
              <p:cNvSpPr txBox="1"/>
              <p:nvPr/>
            </p:nvSpPr>
            <p:spPr bwMode="auto">
              <a:xfrm>
                <a:off x="5171258" y="284546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6" name="TextBox 175">
                <a:extLst>
                  <a:ext uri="{FF2B5EF4-FFF2-40B4-BE49-F238E27FC236}">
                    <a16:creationId xmlns:a16="http://schemas.microsoft.com/office/drawing/2014/main" id="{CDB86C30-4A27-B36F-1A83-E0EE749CEB81}"/>
                  </a:ext>
                </a:extLst>
              </p:cNvPr>
              <p:cNvSpPr txBox="1"/>
              <p:nvPr/>
            </p:nvSpPr>
            <p:spPr bwMode="auto">
              <a:xfrm>
                <a:off x="5364035" y="28641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7" name="TextBox 176">
                <a:extLst>
                  <a:ext uri="{FF2B5EF4-FFF2-40B4-BE49-F238E27FC236}">
                    <a16:creationId xmlns:a16="http://schemas.microsoft.com/office/drawing/2014/main" id="{6AF4D566-1E23-C7EA-1DFE-836D572DE808}"/>
                  </a:ext>
                </a:extLst>
              </p:cNvPr>
              <p:cNvSpPr txBox="1"/>
              <p:nvPr/>
            </p:nvSpPr>
            <p:spPr bwMode="auto">
              <a:xfrm>
                <a:off x="5416844" y="28952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8" name="TextBox 177">
                <a:extLst>
                  <a:ext uri="{FF2B5EF4-FFF2-40B4-BE49-F238E27FC236}">
                    <a16:creationId xmlns:a16="http://schemas.microsoft.com/office/drawing/2014/main" id="{1C86B37F-ED0B-450D-6BF8-A19D31F556DB}"/>
                  </a:ext>
                </a:extLst>
              </p:cNvPr>
              <p:cNvSpPr txBox="1"/>
              <p:nvPr/>
            </p:nvSpPr>
            <p:spPr bwMode="auto">
              <a:xfrm>
                <a:off x="5453479" y="293958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9" name="TextBox 178">
                <a:extLst>
                  <a:ext uri="{FF2B5EF4-FFF2-40B4-BE49-F238E27FC236}">
                    <a16:creationId xmlns:a16="http://schemas.microsoft.com/office/drawing/2014/main" id="{4285CF07-54EC-F3B3-0D3B-F5929CE510D1}"/>
                  </a:ext>
                </a:extLst>
              </p:cNvPr>
              <p:cNvSpPr txBox="1"/>
              <p:nvPr/>
            </p:nvSpPr>
            <p:spPr bwMode="auto">
              <a:xfrm>
                <a:off x="5532233" y="297065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0" name="TextBox 179">
                <a:extLst>
                  <a:ext uri="{FF2B5EF4-FFF2-40B4-BE49-F238E27FC236}">
                    <a16:creationId xmlns:a16="http://schemas.microsoft.com/office/drawing/2014/main" id="{BF4EF14D-077D-74F8-CD7D-DECE9F1D9622}"/>
                  </a:ext>
                </a:extLst>
              </p:cNvPr>
              <p:cNvSpPr txBox="1"/>
              <p:nvPr/>
            </p:nvSpPr>
            <p:spPr bwMode="auto">
              <a:xfrm>
                <a:off x="5619957" y="29902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1" name="TextBox 180">
                <a:extLst>
                  <a:ext uri="{FF2B5EF4-FFF2-40B4-BE49-F238E27FC236}">
                    <a16:creationId xmlns:a16="http://schemas.microsoft.com/office/drawing/2014/main" id="{B58E8EC3-A65A-B50B-4127-79A3688A1087}"/>
                  </a:ext>
                </a:extLst>
              </p:cNvPr>
              <p:cNvSpPr txBox="1"/>
              <p:nvPr/>
            </p:nvSpPr>
            <p:spPr bwMode="auto">
              <a:xfrm>
                <a:off x="5699901" y="300462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2" name="TextBox 181">
                <a:extLst>
                  <a:ext uri="{FF2B5EF4-FFF2-40B4-BE49-F238E27FC236}">
                    <a16:creationId xmlns:a16="http://schemas.microsoft.com/office/drawing/2014/main" id="{FC5F24BD-2BF2-7452-E967-15201D52C484}"/>
                  </a:ext>
                </a:extLst>
              </p:cNvPr>
              <p:cNvSpPr txBox="1"/>
              <p:nvPr/>
            </p:nvSpPr>
            <p:spPr bwMode="auto">
              <a:xfrm>
                <a:off x="5473615" y="293958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3" name="TextBox 182">
                <a:extLst>
                  <a:ext uri="{FF2B5EF4-FFF2-40B4-BE49-F238E27FC236}">
                    <a16:creationId xmlns:a16="http://schemas.microsoft.com/office/drawing/2014/main" id="{9644BC1D-CFF0-7E8E-7B85-9D254E89D899}"/>
                  </a:ext>
                </a:extLst>
              </p:cNvPr>
              <p:cNvSpPr txBox="1"/>
              <p:nvPr/>
            </p:nvSpPr>
            <p:spPr bwMode="auto">
              <a:xfrm>
                <a:off x="5496802" y="294878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FD5D69A2-6DF9-3A67-FA70-29B5CE702CD0}"/>
                  </a:ext>
                </a:extLst>
              </p:cNvPr>
              <p:cNvSpPr txBox="1"/>
              <p:nvPr/>
            </p:nvSpPr>
            <p:spPr bwMode="auto">
              <a:xfrm>
                <a:off x="5558218" y="297110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09A765CD-74B8-62EF-B473-3A5FF08789E2}"/>
                  </a:ext>
                </a:extLst>
              </p:cNvPr>
              <p:cNvSpPr txBox="1"/>
              <p:nvPr/>
            </p:nvSpPr>
            <p:spPr bwMode="auto">
              <a:xfrm>
                <a:off x="5668081" y="30037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6" name="TextBox 185">
                <a:extLst>
                  <a:ext uri="{FF2B5EF4-FFF2-40B4-BE49-F238E27FC236}">
                    <a16:creationId xmlns:a16="http://schemas.microsoft.com/office/drawing/2014/main" id="{276362DF-88F5-6E51-E55D-3109C3A2470F}"/>
                  </a:ext>
                </a:extLst>
              </p:cNvPr>
              <p:cNvSpPr txBox="1"/>
              <p:nvPr/>
            </p:nvSpPr>
            <p:spPr bwMode="auto">
              <a:xfrm>
                <a:off x="5989637" y="313247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7" name="TextBox 186">
                <a:extLst>
                  <a:ext uri="{FF2B5EF4-FFF2-40B4-BE49-F238E27FC236}">
                    <a16:creationId xmlns:a16="http://schemas.microsoft.com/office/drawing/2014/main" id="{FD925A6D-B3C8-01BF-4228-2AE47B694B7B}"/>
                  </a:ext>
                </a:extLst>
              </p:cNvPr>
              <p:cNvSpPr txBox="1"/>
              <p:nvPr/>
            </p:nvSpPr>
            <p:spPr bwMode="auto">
              <a:xfrm>
                <a:off x="6031056" y="315759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8" name="TextBox 187">
                <a:extLst>
                  <a:ext uri="{FF2B5EF4-FFF2-40B4-BE49-F238E27FC236}">
                    <a16:creationId xmlns:a16="http://schemas.microsoft.com/office/drawing/2014/main" id="{82A7862D-3208-EB21-CB15-2580938D3147}"/>
                  </a:ext>
                </a:extLst>
              </p:cNvPr>
              <p:cNvSpPr txBox="1"/>
              <p:nvPr/>
            </p:nvSpPr>
            <p:spPr bwMode="auto">
              <a:xfrm>
                <a:off x="5731665" y="303413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9" name="TextBox 188">
                <a:extLst>
                  <a:ext uri="{FF2B5EF4-FFF2-40B4-BE49-F238E27FC236}">
                    <a16:creationId xmlns:a16="http://schemas.microsoft.com/office/drawing/2014/main" id="{355EC918-543D-8C46-0445-5283702D2CA2}"/>
                  </a:ext>
                </a:extLst>
              </p:cNvPr>
              <p:cNvSpPr txBox="1"/>
              <p:nvPr/>
            </p:nvSpPr>
            <p:spPr bwMode="auto">
              <a:xfrm>
                <a:off x="5796581" y="306569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9F058F33-BC58-9702-05E4-79B17F477882}"/>
                  </a:ext>
                </a:extLst>
              </p:cNvPr>
              <p:cNvSpPr txBox="1"/>
              <p:nvPr/>
            </p:nvSpPr>
            <p:spPr bwMode="auto">
              <a:xfrm>
                <a:off x="5826961" y="308318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1" name="TextBox 190">
                <a:extLst>
                  <a:ext uri="{FF2B5EF4-FFF2-40B4-BE49-F238E27FC236}">
                    <a16:creationId xmlns:a16="http://schemas.microsoft.com/office/drawing/2014/main" id="{888D768C-A602-32F6-03B4-CBA4599CA436}"/>
                  </a:ext>
                </a:extLst>
              </p:cNvPr>
              <p:cNvSpPr txBox="1"/>
              <p:nvPr/>
            </p:nvSpPr>
            <p:spPr bwMode="auto">
              <a:xfrm>
                <a:off x="5882683" y="309347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2" name="TextBox 191">
                <a:extLst>
                  <a:ext uri="{FF2B5EF4-FFF2-40B4-BE49-F238E27FC236}">
                    <a16:creationId xmlns:a16="http://schemas.microsoft.com/office/drawing/2014/main" id="{799F56EF-44A2-C89C-7A0F-7FC250159C8A}"/>
                  </a:ext>
                </a:extLst>
              </p:cNvPr>
              <p:cNvSpPr txBox="1"/>
              <p:nvPr/>
            </p:nvSpPr>
            <p:spPr bwMode="auto">
              <a:xfrm>
                <a:off x="6015497" y="31603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3" name="TextBox 192">
                <a:extLst>
                  <a:ext uri="{FF2B5EF4-FFF2-40B4-BE49-F238E27FC236}">
                    <a16:creationId xmlns:a16="http://schemas.microsoft.com/office/drawing/2014/main" id="{A3420478-C41D-E50E-E68B-254198EFAF17}"/>
                  </a:ext>
                </a:extLst>
              </p:cNvPr>
              <p:cNvSpPr txBox="1"/>
              <p:nvPr/>
            </p:nvSpPr>
            <p:spPr bwMode="auto">
              <a:xfrm>
                <a:off x="6052883" y="316319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4" name="TextBox 193">
                <a:extLst>
                  <a:ext uri="{FF2B5EF4-FFF2-40B4-BE49-F238E27FC236}">
                    <a16:creationId xmlns:a16="http://schemas.microsoft.com/office/drawing/2014/main" id="{5EFA588C-F924-57D9-D285-C30B8D60AA69}"/>
                  </a:ext>
                </a:extLst>
              </p:cNvPr>
              <p:cNvSpPr txBox="1"/>
              <p:nvPr/>
            </p:nvSpPr>
            <p:spPr bwMode="auto">
              <a:xfrm>
                <a:off x="6090643" y="316362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5" name="TextBox 194">
                <a:extLst>
                  <a:ext uri="{FF2B5EF4-FFF2-40B4-BE49-F238E27FC236}">
                    <a16:creationId xmlns:a16="http://schemas.microsoft.com/office/drawing/2014/main" id="{B9D46787-0AEA-030A-F13D-BA7150B2E0D8}"/>
                  </a:ext>
                </a:extLst>
              </p:cNvPr>
              <p:cNvSpPr txBox="1"/>
              <p:nvPr/>
            </p:nvSpPr>
            <p:spPr bwMode="auto">
              <a:xfrm>
                <a:off x="6116709" y="317761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6" name="TextBox 195">
                <a:extLst>
                  <a:ext uri="{FF2B5EF4-FFF2-40B4-BE49-F238E27FC236}">
                    <a16:creationId xmlns:a16="http://schemas.microsoft.com/office/drawing/2014/main" id="{636CEE92-60F9-7C3C-3A5E-3E81388834CD}"/>
                  </a:ext>
                </a:extLst>
              </p:cNvPr>
              <p:cNvSpPr txBox="1"/>
              <p:nvPr/>
            </p:nvSpPr>
            <p:spPr bwMode="auto">
              <a:xfrm>
                <a:off x="6195840" y="318272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7" name="TextBox 196">
                <a:extLst>
                  <a:ext uri="{FF2B5EF4-FFF2-40B4-BE49-F238E27FC236}">
                    <a16:creationId xmlns:a16="http://schemas.microsoft.com/office/drawing/2014/main" id="{18EBE7C1-7780-22CF-1758-EC9F0AEBD214}"/>
                  </a:ext>
                </a:extLst>
              </p:cNvPr>
              <p:cNvSpPr txBox="1"/>
              <p:nvPr/>
            </p:nvSpPr>
            <p:spPr bwMode="auto">
              <a:xfrm>
                <a:off x="6231979" y="318666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8" name="TextBox 197">
                <a:extLst>
                  <a:ext uri="{FF2B5EF4-FFF2-40B4-BE49-F238E27FC236}">
                    <a16:creationId xmlns:a16="http://schemas.microsoft.com/office/drawing/2014/main" id="{A41C3817-C8E2-5792-584B-D1BEEE3F935B}"/>
                  </a:ext>
                </a:extLst>
              </p:cNvPr>
              <p:cNvSpPr txBox="1"/>
              <p:nvPr/>
            </p:nvSpPr>
            <p:spPr bwMode="auto">
              <a:xfrm>
                <a:off x="6272848" y="320300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9" name="TextBox 198">
                <a:extLst>
                  <a:ext uri="{FF2B5EF4-FFF2-40B4-BE49-F238E27FC236}">
                    <a16:creationId xmlns:a16="http://schemas.microsoft.com/office/drawing/2014/main" id="{C8E1891A-32A6-6517-A27E-D8638F49E9E6}"/>
                  </a:ext>
                </a:extLst>
              </p:cNvPr>
              <p:cNvSpPr txBox="1"/>
              <p:nvPr/>
            </p:nvSpPr>
            <p:spPr bwMode="auto">
              <a:xfrm>
                <a:off x="6323213" y="322518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0" name="TextBox 199">
                <a:extLst>
                  <a:ext uri="{FF2B5EF4-FFF2-40B4-BE49-F238E27FC236}">
                    <a16:creationId xmlns:a16="http://schemas.microsoft.com/office/drawing/2014/main" id="{974D3C04-1910-F785-4B03-6637FDEA5E97}"/>
                  </a:ext>
                </a:extLst>
              </p:cNvPr>
              <p:cNvSpPr txBox="1"/>
              <p:nvPr/>
            </p:nvSpPr>
            <p:spPr bwMode="auto">
              <a:xfrm>
                <a:off x="6376357" y="323981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1" name="TextBox 200">
                <a:extLst>
                  <a:ext uri="{FF2B5EF4-FFF2-40B4-BE49-F238E27FC236}">
                    <a16:creationId xmlns:a16="http://schemas.microsoft.com/office/drawing/2014/main" id="{4325E471-24C8-5E55-9600-D52F57265008}"/>
                  </a:ext>
                </a:extLst>
              </p:cNvPr>
              <p:cNvSpPr txBox="1"/>
              <p:nvPr/>
            </p:nvSpPr>
            <p:spPr bwMode="auto">
              <a:xfrm>
                <a:off x="6437865" y="324304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2" name="TextBox 201">
                <a:extLst>
                  <a:ext uri="{FF2B5EF4-FFF2-40B4-BE49-F238E27FC236}">
                    <a16:creationId xmlns:a16="http://schemas.microsoft.com/office/drawing/2014/main" id="{9DFE8335-DD6A-92DB-6060-A87B91804478}"/>
                  </a:ext>
                </a:extLst>
              </p:cNvPr>
              <p:cNvSpPr txBox="1"/>
              <p:nvPr/>
            </p:nvSpPr>
            <p:spPr bwMode="auto">
              <a:xfrm>
                <a:off x="6454224" y="324391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3" name="TextBox 202">
                <a:extLst>
                  <a:ext uri="{FF2B5EF4-FFF2-40B4-BE49-F238E27FC236}">
                    <a16:creationId xmlns:a16="http://schemas.microsoft.com/office/drawing/2014/main" id="{5DA04170-E784-539A-654B-8B095D35CAD8}"/>
                  </a:ext>
                </a:extLst>
              </p:cNvPr>
              <p:cNvSpPr txBox="1"/>
              <p:nvPr/>
            </p:nvSpPr>
            <p:spPr bwMode="auto">
              <a:xfrm>
                <a:off x="6467426" y="324160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4" name="TextBox 203">
                <a:extLst>
                  <a:ext uri="{FF2B5EF4-FFF2-40B4-BE49-F238E27FC236}">
                    <a16:creationId xmlns:a16="http://schemas.microsoft.com/office/drawing/2014/main" id="{B05A9823-2880-DEF3-725E-AEC3EF498665}"/>
                  </a:ext>
                </a:extLst>
              </p:cNvPr>
              <p:cNvSpPr txBox="1"/>
              <p:nvPr/>
            </p:nvSpPr>
            <p:spPr bwMode="auto">
              <a:xfrm>
                <a:off x="6503234" y="327868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5" name="TextBox 204">
                <a:extLst>
                  <a:ext uri="{FF2B5EF4-FFF2-40B4-BE49-F238E27FC236}">
                    <a16:creationId xmlns:a16="http://schemas.microsoft.com/office/drawing/2014/main" id="{BC1BB83B-61C2-1569-B8A4-E576229AA7E0}"/>
                  </a:ext>
                </a:extLst>
              </p:cNvPr>
              <p:cNvSpPr txBox="1"/>
              <p:nvPr/>
            </p:nvSpPr>
            <p:spPr bwMode="auto">
              <a:xfrm>
                <a:off x="6560176" y="33564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6" name="TextBox 205">
                <a:extLst>
                  <a:ext uri="{FF2B5EF4-FFF2-40B4-BE49-F238E27FC236}">
                    <a16:creationId xmlns:a16="http://schemas.microsoft.com/office/drawing/2014/main" id="{724CC21E-8360-BF96-D798-190C9961FEAC}"/>
                  </a:ext>
                </a:extLst>
              </p:cNvPr>
              <p:cNvSpPr txBox="1"/>
              <p:nvPr/>
            </p:nvSpPr>
            <p:spPr bwMode="auto">
              <a:xfrm>
                <a:off x="6601243" y="33564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7" name="TextBox 206">
                <a:extLst>
                  <a:ext uri="{FF2B5EF4-FFF2-40B4-BE49-F238E27FC236}">
                    <a16:creationId xmlns:a16="http://schemas.microsoft.com/office/drawing/2014/main" id="{15BEBCAA-C370-1F1B-A811-E5BAF6A1F333}"/>
                  </a:ext>
                </a:extLst>
              </p:cNvPr>
              <p:cNvSpPr txBox="1"/>
              <p:nvPr/>
            </p:nvSpPr>
            <p:spPr bwMode="auto">
              <a:xfrm>
                <a:off x="6615177" y="33564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8" name="TextBox 207">
                <a:extLst>
                  <a:ext uri="{FF2B5EF4-FFF2-40B4-BE49-F238E27FC236}">
                    <a16:creationId xmlns:a16="http://schemas.microsoft.com/office/drawing/2014/main" id="{5FC7D235-C228-4143-B33E-BD06FFA08376}"/>
                  </a:ext>
                </a:extLst>
              </p:cNvPr>
              <p:cNvSpPr txBox="1"/>
              <p:nvPr/>
            </p:nvSpPr>
            <p:spPr bwMode="auto">
              <a:xfrm>
                <a:off x="6656125" y="33564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9" name="TextBox 208">
                <a:extLst>
                  <a:ext uri="{FF2B5EF4-FFF2-40B4-BE49-F238E27FC236}">
                    <a16:creationId xmlns:a16="http://schemas.microsoft.com/office/drawing/2014/main" id="{84D7C145-19AE-33B9-B295-6862E0D990A0}"/>
                  </a:ext>
                </a:extLst>
              </p:cNvPr>
              <p:cNvSpPr txBox="1"/>
              <p:nvPr/>
            </p:nvSpPr>
            <p:spPr bwMode="auto">
              <a:xfrm>
                <a:off x="6673096" y="33564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E50FA9E2-0538-4258-9CF2-66148E4E24CA}"/>
                  </a:ext>
                </a:extLst>
              </p:cNvPr>
              <p:cNvSpPr txBox="1"/>
              <p:nvPr/>
            </p:nvSpPr>
            <p:spPr bwMode="auto">
              <a:xfrm>
                <a:off x="6715959" y="338797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1" name="TextBox 210">
                <a:extLst>
                  <a:ext uri="{FF2B5EF4-FFF2-40B4-BE49-F238E27FC236}">
                    <a16:creationId xmlns:a16="http://schemas.microsoft.com/office/drawing/2014/main" id="{725477A9-DEDB-6B2E-17DC-B96AB90ACB3F}"/>
                  </a:ext>
                </a:extLst>
              </p:cNvPr>
              <p:cNvSpPr txBox="1"/>
              <p:nvPr/>
            </p:nvSpPr>
            <p:spPr bwMode="auto">
              <a:xfrm>
                <a:off x="6763373" y="341343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2" name="TextBox 211">
                <a:extLst>
                  <a:ext uri="{FF2B5EF4-FFF2-40B4-BE49-F238E27FC236}">
                    <a16:creationId xmlns:a16="http://schemas.microsoft.com/office/drawing/2014/main" id="{AAF29EA9-7AFC-A794-6D53-DBCF22D248DC}"/>
                  </a:ext>
                </a:extLst>
              </p:cNvPr>
              <p:cNvSpPr txBox="1"/>
              <p:nvPr/>
            </p:nvSpPr>
            <p:spPr bwMode="auto">
              <a:xfrm>
                <a:off x="6772448" y="34406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3" name="TextBox 212">
                <a:extLst>
                  <a:ext uri="{FF2B5EF4-FFF2-40B4-BE49-F238E27FC236}">
                    <a16:creationId xmlns:a16="http://schemas.microsoft.com/office/drawing/2014/main" id="{442B318C-7960-BABE-92EB-A039A7ED3F5B}"/>
                  </a:ext>
                </a:extLst>
              </p:cNvPr>
              <p:cNvSpPr txBox="1"/>
              <p:nvPr/>
            </p:nvSpPr>
            <p:spPr bwMode="auto">
              <a:xfrm>
                <a:off x="6790556" y="344033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4" name="TextBox 213">
                <a:extLst>
                  <a:ext uri="{FF2B5EF4-FFF2-40B4-BE49-F238E27FC236}">
                    <a16:creationId xmlns:a16="http://schemas.microsoft.com/office/drawing/2014/main" id="{609718F6-C20E-236E-1A24-3AA8C8F5AABA}"/>
                  </a:ext>
                </a:extLst>
              </p:cNvPr>
              <p:cNvSpPr txBox="1"/>
              <p:nvPr/>
            </p:nvSpPr>
            <p:spPr bwMode="auto">
              <a:xfrm>
                <a:off x="6817175" y="344024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5" name="TextBox 214">
                <a:extLst>
                  <a:ext uri="{FF2B5EF4-FFF2-40B4-BE49-F238E27FC236}">
                    <a16:creationId xmlns:a16="http://schemas.microsoft.com/office/drawing/2014/main" id="{95108244-B3B9-C4B1-8489-8A4F95B54740}"/>
                  </a:ext>
                </a:extLst>
              </p:cNvPr>
              <p:cNvSpPr txBox="1"/>
              <p:nvPr/>
            </p:nvSpPr>
            <p:spPr bwMode="auto">
              <a:xfrm>
                <a:off x="6837077" y="343984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6" name="TextBox 215">
                <a:extLst>
                  <a:ext uri="{FF2B5EF4-FFF2-40B4-BE49-F238E27FC236}">
                    <a16:creationId xmlns:a16="http://schemas.microsoft.com/office/drawing/2014/main" id="{532A1E97-AD79-709B-6095-4D365F59B1B6}"/>
                  </a:ext>
                </a:extLst>
              </p:cNvPr>
              <p:cNvSpPr txBox="1"/>
              <p:nvPr/>
            </p:nvSpPr>
            <p:spPr bwMode="auto">
              <a:xfrm>
                <a:off x="6860770" y="344024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7" name="TextBox 216">
                <a:extLst>
                  <a:ext uri="{FF2B5EF4-FFF2-40B4-BE49-F238E27FC236}">
                    <a16:creationId xmlns:a16="http://schemas.microsoft.com/office/drawing/2014/main" id="{07E0485C-1418-C686-D94B-06D77F769942}"/>
                  </a:ext>
                </a:extLst>
              </p:cNvPr>
              <p:cNvSpPr txBox="1"/>
              <p:nvPr/>
            </p:nvSpPr>
            <p:spPr bwMode="auto">
              <a:xfrm>
                <a:off x="6875635" y="344079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8" name="TextBox 217">
                <a:extLst>
                  <a:ext uri="{FF2B5EF4-FFF2-40B4-BE49-F238E27FC236}">
                    <a16:creationId xmlns:a16="http://schemas.microsoft.com/office/drawing/2014/main" id="{A104D4E5-FA12-F2FF-8B62-BC9A3AB29B29}"/>
                  </a:ext>
                </a:extLst>
              </p:cNvPr>
              <p:cNvSpPr txBox="1"/>
              <p:nvPr/>
            </p:nvSpPr>
            <p:spPr bwMode="auto">
              <a:xfrm>
                <a:off x="6903837" y="347562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9" name="TextBox 218">
                <a:extLst>
                  <a:ext uri="{FF2B5EF4-FFF2-40B4-BE49-F238E27FC236}">
                    <a16:creationId xmlns:a16="http://schemas.microsoft.com/office/drawing/2014/main" id="{C4923345-683A-16E0-C280-4C6965A6A407}"/>
                  </a:ext>
                </a:extLst>
              </p:cNvPr>
              <p:cNvSpPr txBox="1"/>
              <p:nvPr/>
            </p:nvSpPr>
            <p:spPr bwMode="auto">
              <a:xfrm>
                <a:off x="6954013" y="34819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0" name="TextBox 219">
                <a:extLst>
                  <a:ext uri="{FF2B5EF4-FFF2-40B4-BE49-F238E27FC236}">
                    <a16:creationId xmlns:a16="http://schemas.microsoft.com/office/drawing/2014/main" id="{EF4D5553-93FE-C340-5107-87947F0EAC70}"/>
                  </a:ext>
                </a:extLst>
              </p:cNvPr>
              <p:cNvSpPr txBox="1"/>
              <p:nvPr/>
            </p:nvSpPr>
            <p:spPr bwMode="auto">
              <a:xfrm>
                <a:off x="6981998" y="34819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1" name="TextBox 220">
                <a:extLst>
                  <a:ext uri="{FF2B5EF4-FFF2-40B4-BE49-F238E27FC236}">
                    <a16:creationId xmlns:a16="http://schemas.microsoft.com/office/drawing/2014/main" id="{2A6F07BB-D8D5-B0D1-F718-AC1B9EAD6775}"/>
                  </a:ext>
                </a:extLst>
              </p:cNvPr>
              <p:cNvSpPr txBox="1"/>
              <p:nvPr/>
            </p:nvSpPr>
            <p:spPr bwMode="auto">
              <a:xfrm>
                <a:off x="7234906"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2" name="TextBox 221">
                <a:extLst>
                  <a:ext uri="{FF2B5EF4-FFF2-40B4-BE49-F238E27FC236}">
                    <a16:creationId xmlns:a16="http://schemas.microsoft.com/office/drawing/2014/main" id="{4011B374-B96D-089B-FE51-14ECB5E706B4}"/>
                  </a:ext>
                </a:extLst>
              </p:cNvPr>
              <p:cNvSpPr txBox="1"/>
              <p:nvPr/>
            </p:nvSpPr>
            <p:spPr bwMode="auto">
              <a:xfrm>
                <a:off x="6887052" y="347845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15A9915D-0F10-EFC2-2B41-52247F06EAD9}"/>
                  </a:ext>
                </a:extLst>
              </p:cNvPr>
              <p:cNvSpPr txBox="1"/>
              <p:nvPr/>
            </p:nvSpPr>
            <p:spPr bwMode="auto">
              <a:xfrm>
                <a:off x="7464528"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4" name="TextBox 223">
                <a:extLst>
                  <a:ext uri="{FF2B5EF4-FFF2-40B4-BE49-F238E27FC236}">
                    <a16:creationId xmlns:a16="http://schemas.microsoft.com/office/drawing/2014/main" id="{13665C57-9CBE-DC64-D514-F1A6CAB9E5A4}"/>
                  </a:ext>
                </a:extLst>
              </p:cNvPr>
              <p:cNvSpPr txBox="1"/>
              <p:nvPr/>
            </p:nvSpPr>
            <p:spPr bwMode="auto">
              <a:xfrm>
                <a:off x="7508064" y="34819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5" name="TextBox 224">
                <a:extLst>
                  <a:ext uri="{FF2B5EF4-FFF2-40B4-BE49-F238E27FC236}">
                    <a16:creationId xmlns:a16="http://schemas.microsoft.com/office/drawing/2014/main" id="{667E1583-5AB5-046A-A1FB-C8BB851CB4AF}"/>
                  </a:ext>
                </a:extLst>
              </p:cNvPr>
              <p:cNvSpPr txBox="1"/>
              <p:nvPr/>
            </p:nvSpPr>
            <p:spPr bwMode="auto">
              <a:xfrm>
                <a:off x="7283653" y="34819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6" name="TextBox 225">
                <a:extLst>
                  <a:ext uri="{FF2B5EF4-FFF2-40B4-BE49-F238E27FC236}">
                    <a16:creationId xmlns:a16="http://schemas.microsoft.com/office/drawing/2014/main" id="{C977604B-99D6-C55C-E144-9918647C3339}"/>
                  </a:ext>
                </a:extLst>
              </p:cNvPr>
              <p:cNvSpPr txBox="1"/>
              <p:nvPr/>
            </p:nvSpPr>
            <p:spPr bwMode="auto">
              <a:xfrm>
                <a:off x="7411696"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7" name="TextBox 226">
                <a:extLst>
                  <a:ext uri="{FF2B5EF4-FFF2-40B4-BE49-F238E27FC236}">
                    <a16:creationId xmlns:a16="http://schemas.microsoft.com/office/drawing/2014/main" id="{5AB2E672-E7EF-495C-0BC5-E989C538A593}"/>
                  </a:ext>
                </a:extLst>
              </p:cNvPr>
              <p:cNvSpPr txBox="1"/>
              <p:nvPr/>
            </p:nvSpPr>
            <p:spPr bwMode="auto">
              <a:xfrm>
                <a:off x="7298974" y="348246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8" name="TextBox 227">
                <a:extLst>
                  <a:ext uri="{FF2B5EF4-FFF2-40B4-BE49-F238E27FC236}">
                    <a16:creationId xmlns:a16="http://schemas.microsoft.com/office/drawing/2014/main" id="{4DABC388-5890-D547-142C-EF1A77595CE6}"/>
                  </a:ext>
                </a:extLst>
              </p:cNvPr>
              <p:cNvSpPr txBox="1"/>
              <p:nvPr/>
            </p:nvSpPr>
            <p:spPr bwMode="auto">
              <a:xfrm>
                <a:off x="7010361" y="348246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9" name="TextBox 228">
                <a:extLst>
                  <a:ext uri="{FF2B5EF4-FFF2-40B4-BE49-F238E27FC236}">
                    <a16:creationId xmlns:a16="http://schemas.microsoft.com/office/drawing/2014/main" id="{698683C8-51CD-FE71-47B1-EFA9A1F2FDE3}"/>
                  </a:ext>
                </a:extLst>
              </p:cNvPr>
              <p:cNvSpPr txBox="1"/>
              <p:nvPr/>
            </p:nvSpPr>
            <p:spPr bwMode="auto">
              <a:xfrm>
                <a:off x="7043681"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7277BB49-9252-FB57-FA3A-8135284462E3}"/>
                  </a:ext>
                </a:extLst>
              </p:cNvPr>
              <p:cNvSpPr txBox="1"/>
              <p:nvPr/>
            </p:nvSpPr>
            <p:spPr bwMode="auto">
              <a:xfrm>
                <a:off x="7099815"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1" name="TextBox 230">
                <a:extLst>
                  <a:ext uri="{FF2B5EF4-FFF2-40B4-BE49-F238E27FC236}">
                    <a16:creationId xmlns:a16="http://schemas.microsoft.com/office/drawing/2014/main" id="{AE569E95-BA1E-4533-0EDD-0D20A8094236}"/>
                  </a:ext>
                </a:extLst>
              </p:cNvPr>
              <p:cNvSpPr txBox="1"/>
              <p:nvPr/>
            </p:nvSpPr>
            <p:spPr bwMode="auto">
              <a:xfrm>
                <a:off x="7112107" y="348564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grpSp>
          <p:nvGrpSpPr>
            <p:cNvPr id="85" name="Group 84">
              <a:extLst>
                <a:ext uri="{FF2B5EF4-FFF2-40B4-BE49-F238E27FC236}">
                  <a16:creationId xmlns:a16="http://schemas.microsoft.com/office/drawing/2014/main" id="{C1969D09-1E98-5D91-D269-66CC5E9053FF}"/>
                </a:ext>
              </a:extLst>
            </p:cNvPr>
            <p:cNvGrpSpPr/>
            <p:nvPr/>
          </p:nvGrpSpPr>
          <p:grpSpPr>
            <a:xfrm>
              <a:off x="3599481" y="1910166"/>
              <a:ext cx="4510007" cy="2479729"/>
              <a:chOff x="3599481" y="1910166"/>
              <a:chExt cx="4510007" cy="2479729"/>
            </a:xfrm>
          </p:grpSpPr>
          <p:sp>
            <p:nvSpPr>
              <p:cNvPr id="79" name="Freeform 78">
                <a:extLst>
                  <a:ext uri="{FF2B5EF4-FFF2-40B4-BE49-F238E27FC236}">
                    <a16:creationId xmlns:a16="http://schemas.microsoft.com/office/drawing/2014/main" id="{FD546393-C9D9-6353-DB05-BD4F6D3809D3}"/>
                  </a:ext>
                </a:extLst>
              </p:cNvPr>
              <p:cNvSpPr/>
              <p:nvPr/>
            </p:nvSpPr>
            <p:spPr bwMode="auto">
              <a:xfrm>
                <a:off x="6334932" y="3339885"/>
                <a:ext cx="1774556" cy="1050010"/>
              </a:xfrm>
              <a:custGeom>
                <a:avLst/>
                <a:gdLst>
                  <a:gd name="connsiteX0" fmla="*/ 1774556 w 1774556"/>
                  <a:gd name="connsiteY0" fmla="*/ 1050010 h 1050010"/>
                  <a:gd name="connsiteX1" fmla="*/ 1774556 w 1774556"/>
                  <a:gd name="connsiteY1" fmla="*/ 298342 h 1050010"/>
                  <a:gd name="connsiteX2" fmla="*/ 662553 w 1774556"/>
                  <a:gd name="connsiteY2" fmla="*/ 298342 h 1050010"/>
                  <a:gd name="connsiteX3" fmla="*/ 662553 w 1774556"/>
                  <a:gd name="connsiteY3" fmla="*/ 255722 h 1050010"/>
                  <a:gd name="connsiteX4" fmla="*/ 550190 w 1774556"/>
                  <a:gd name="connsiteY4" fmla="*/ 255722 h 1050010"/>
                  <a:gd name="connsiteX5" fmla="*/ 550190 w 1774556"/>
                  <a:gd name="connsiteY5" fmla="*/ 220851 h 1050010"/>
                  <a:gd name="connsiteX6" fmla="*/ 492071 w 1774556"/>
                  <a:gd name="connsiteY6" fmla="*/ 220851 h 1050010"/>
                  <a:gd name="connsiteX7" fmla="*/ 492071 w 1774556"/>
                  <a:gd name="connsiteY7" fmla="*/ 201478 h 1050010"/>
                  <a:gd name="connsiteX8" fmla="*/ 492071 w 1774556"/>
                  <a:gd name="connsiteY8" fmla="*/ 201478 h 1050010"/>
                  <a:gd name="connsiteX9" fmla="*/ 464949 w 1774556"/>
                  <a:gd name="connsiteY9" fmla="*/ 201478 h 1050010"/>
                  <a:gd name="connsiteX10" fmla="*/ 464949 w 1774556"/>
                  <a:gd name="connsiteY10" fmla="*/ 162732 h 1050010"/>
                  <a:gd name="connsiteX11" fmla="*/ 321590 w 1774556"/>
                  <a:gd name="connsiteY11" fmla="*/ 162732 h 1050010"/>
                  <a:gd name="connsiteX12" fmla="*/ 321590 w 1774556"/>
                  <a:gd name="connsiteY12" fmla="*/ 112362 h 1050010"/>
                  <a:gd name="connsiteX13" fmla="*/ 271221 w 1774556"/>
                  <a:gd name="connsiteY13" fmla="*/ 112362 h 1050010"/>
                  <a:gd name="connsiteX14" fmla="*/ 271221 w 1774556"/>
                  <a:gd name="connsiteY14" fmla="*/ 50369 h 1050010"/>
                  <a:gd name="connsiteX15" fmla="*/ 123987 w 1774556"/>
                  <a:gd name="connsiteY15" fmla="*/ 50369 h 1050010"/>
                  <a:gd name="connsiteX16" fmla="*/ 123987 w 1774556"/>
                  <a:gd name="connsiteY16" fmla="*/ 30996 h 1050010"/>
                  <a:gd name="connsiteX17" fmla="*/ 46495 w 1774556"/>
                  <a:gd name="connsiteY17" fmla="*/ 30996 h 1050010"/>
                  <a:gd name="connsiteX18" fmla="*/ 38746 w 1774556"/>
                  <a:gd name="connsiteY18" fmla="*/ 23247 h 1050010"/>
                  <a:gd name="connsiteX19" fmla="*/ 38746 w 1774556"/>
                  <a:gd name="connsiteY19" fmla="*/ 23247 h 1050010"/>
                  <a:gd name="connsiteX20" fmla="*/ 38746 w 1774556"/>
                  <a:gd name="connsiteY20" fmla="*/ 0 h 1050010"/>
                  <a:gd name="connsiteX21" fmla="*/ 0 w 1774556"/>
                  <a:gd name="connsiteY21" fmla="*/ 0 h 1050010"/>
                  <a:gd name="connsiteX0" fmla="*/ 1774556 w 1774556"/>
                  <a:gd name="connsiteY0" fmla="*/ 1050010 h 1050010"/>
                  <a:gd name="connsiteX1" fmla="*/ 1774556 w 1774556"/>
                  <a:gd name="connsiteY1" fmla="*/ 298342 h 1050010"/>
                  <a:gd name="connsiteX2" fmla="*/ 662553 w 1774556"/>
                  <a:gd name="connsiteY2" fmla="*/ 298342 h 1050010"/>
                  <a:gd name="connsiteX3" fmla="*/ 662553 w 1774556"/>
                  <a:gd name="connsiteY3" fmla="*/ 255722 h 1050010"/>
                  <a:gd name="connsiteX4" fmla="*/ 550190 w 1774556"/>
                  <a:gd name="connsiteY4" fmla="*/ 255722 h 1050010"/>
                  <a:gd name="connsiteX5" fmla="*/ 550190 w 1774556"/>
                  <a:gd name="connsiteY5" fmla="*/ 220851 h 1050010"/>
                  <a:gd name="connsiteX6" fmla="*/ 492071 w 1774556"/>
                  <a:gd name="connsiteY6" fmla="*/ 220851 h 1050010"/>
                  <a:gd name="connsiteX7" fmla="*/ 492071 w 1774556"/>
                  <a:gd name="connsiteY7" fmla="*/ 201478 h 1050010"/>
                  <a:gd name="connsiteX8" fmla="*/ 492071 w 1774556"/>
                  <a:gd name="connsiteY8" fmla="*/ 201478 h 1050010"/>
                  <a:gd name="connsiteX9" fmla="*/ 464949 w 1774556"/>
                  <a:gd name="connsiteY9" fmla="*/ 201478 h 1050010"/>
                  <a:gd name="connsiteX10" fmla="*/ 464949 w 1774556"/>
                  <a:gd name="connsiteY10" fmla="*/ 162732 h 1050010"/>
                  <a:gd name="connsiteX11" fmla="*/ 321590 w 1774556"/>
                  <a:gd name="connsiteY11" fmla="*/ 162732 h 1050010"/>
                  <a:gd name="connsiteX12" fmla="*/ 321590 w 1774556"/>
                  <a:gd name="connsiteY12" fmla="*/ 112362 h 1050010"/>
                  <a:gd name="connsiteX13" fmla="*/ 271221 w 1774556"/>
                  <a:gd name="connsiteY13" fmla="*/ 112362 h 1050010"/>
                  <a:gd name="connsiteX14" fmla="*/ 271221 w 1774556"/>
                  <a:gd name="connsiteY14" fmla="*/ 50369 h 1050010"/>
                  <a:gd name="connsiteX15" fmla="*/ 123987 w 1774556"/>
                  <a:gd name="connsiteY15" fmla="*/ 50369 h 1050010"/>
                  <a:gd name="connsiteX16" fmla="*/ 123987 w 1774556"/>
                  <a:gd name="connsiteY16" fmla="*/ 30996 h 1050010"/>
                  <a:gd name="connsiteX17" fmla="*/ 46495 w 1774556"/>
                  <a:gd name="connsiteY17" fmla="*/ 30996 h 1050010"/>
                  <a:gd name="connsiteX18" fmla="*/ 38746 w 1774556"/>
                  <a:gd name="connsiteY18" fmla="*/ 23247 h 1050010"/>
                  <a:gd name="connsiteX19" fmla="*/ 38746 w 1774556"/>
                  <a:gd name="connsiteY19" fmla="*/ 0 h 1050010"/>
                  <a:gd name="connsiteX20" fmla="*/ 0 w 1774556"/>
                  <a:gd name="connsiteY20" fmla="*/ 0 h 1050010"/>
                  <a:gd name="connsiteX0" fmla="*/ 1774556 w 1774556"/>
                  <a:gd name="connsiteY0" fmla="*/ 1050010 h 1050010"/>
                  <a:gd name="connsiteX1" fmla="*/ 1774556 w 1774556"/>
                  <a:gd name="connsiteY1" fmla="*/ 298342 h 1050010"/>
                  <a:gd name="connsiteX2" fmla="*/ 662553 w 1774556"/>
                  <a:gd name="connsiteY2" fmla="*/ 298342 h 1050010"/>
                  <a:gd name="connsiteX3" fmla="*/ 662553 w 1774556"/>
                  <a:gd name="connsiteY3" fmla="*/ 255722 h 1050010"/>
                  <a:gd name="connsiteX4" fmla="*/ 550190 w 1774556"/>
                  <a:gd name="connsiteY4" fmla="*/ 255722 h 1050010"/>
                  <a:gd name="connsiteX5" fmla="*/ 550190 w 1774556"/>
                  <a:gd name="connsiteY5" fmla="*/ 220851 h 1050010"/>
                  <a:gd name="connsiteX6" fmla="*/ 492071 w 1774556"/>
                  <a:gd name="connsiteY6" fmla="*/ 220851 h 1050010"/>
                  <a:gd name="connsiteX7" fmla="*/ 492071 w 1774556"/>
                  <a:gd name="connsiteY7" fmla="*/ 201478 h 1050010"/>
                  <a:gd name="connsiteX8" fmla="*/ 492071 w 1774556"/>
                  <a:gd name="connsiteY8" fmla="*/ 201478 h 1050010"/>
                  <a:gd name="connsiteX9" fmla="*/ 464949 w 1774556"/>
                  <a:gd name="connsiteY9" fmla="*/ 201478 h 1050010"/>
                  <a:gd name="connsiteX10" fmla="*/ 464949 w 1774556"/>
                  <a:gd name="connsiteY10" fmla="*/ 162732 h 1050010"/>
                  <a:gd name="connsiteX11" fmla="*/ 321590 w 1774556"/>
                  <a:gd name="connsiteY11" fmla="*/ 162732 h 1050010"/>
                  <a:gd name="connsiteX12" fmla="*/ 321590 w 1774556"/>
                  <a:gd name="connsiteY12" fmla="*/ 112362 h 1050010"/>
                  <a:gd name="connsiteX13" fmla="*/ 271221 w 1774556"/>
                  <a:gd name="connsiteY13" fmla="*/ 112362 h 1050010"/>
                  <a:gd name="connsiteX14" fmla="*/ 271221 w 1774556"/>
                  <a:gd name="connsiteY14" fmla="*/ 50369 h 1050010"/>
                  <a:gd name="connsiteX15" fmla="*/ 123987 w 1774556"/>
                  <a:gd name="connsiteY15" fmla="*/ 50369 h 1050010"/>
                  <a:gd name="connsiteX16" fmla="*/ 123987 w 1774556"/>
                  <a:gd name="connsiteY16" fmla="*/ 30996 h 1050010"/>
                  <a:gd name="connsiteX17" fmla="*/ 46495 w 1774556"/>
                  <a:gd name="connsiteY17" fmla="*/ 30996 h 1050010"/>
                  <a:gd name="connsiteX18" fmla="*/ 38746 w 1774556"/>
                  <a:gd name="connsiteY18" fmla="*/ 0 h 1050010"/>
                  <a:gd name="connsiteX19" fmla="*/ 0 w 1774556"/>
                  <a:gd name="connsiteY19" fmla="*/ 0 h 105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74556" h="1050010">
                    <a:moveTo>
                      <a:pt x="1774556" y="1050010"/>
                    </a:moveTo>
                    <a:lnTo>
                      <a:pt x="1774556" y="298342"/>
                    </a:lnTo>
                    <a:lnTo>
                      <a:pt x="662553" y="298342"/>
                    </a:lnTo>
                    <a:lnTo>
                      <a:pt x="662553" y="255722"/>
                    </a:lnTo>
                    <a:lnTo>
                      <a:pt x="550190" y="255722"/>
                    </a:lnTo>
                    <a:lnTo>
                      <a:pt x="550190" y="220851"/>
                    </a:lnTo>
                    <a:lnTo>
                      <a:pt x="492071" y="220851"/>
                    </a:lnTo>
                    <a:lnTo>
                      <a:pt x="492071" y="201478"/>
                    </a:lnTo>
                    <a:lnTo>
                      <a:pt x="492071" y="201478"/>
                    </a:lnTo>
                    <a:lnTo>
                      <a:pt x="464949" y="201478"/>
                    </a:lnTo>
                    <a:lnTo>
                      <a:pt x="464949" y="162732"/>
                    </a:lnTo>
                    <a:lnTo>
                      <a:pt x="321590" y="162732"/>
                    </a:lnTo>
                    <a:lnTo>
                      <a:pt x="321590" y="112362"/>
                    </a:lnTo>
                    <a:lnTo>
                      <a:pt x="271221" y="112362"/>
                    </a:lnTo>
                    <a:lnTo>
                      <a:pt x="271221" y="50369"/>
                    </a:lnTo>
                    <a:lnTo>
                      <a:pt x="123987" y="50369"/>
                    </a:lnTo>
                    <a:lnTo>
                      <a:pt x="123987" y="30996"/>
                    </a:lnTo>
                    <a:lnTo>
                      <a:pt x="46495" y="30996"/>
                    </a:lnTo>
                    <a:lnTo>
                      <a:pt x="38746" y="0"/>
                    </a:lnTo>
                    <a:lnTo>
                      <a:pt x="0" y="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81" name="Freeform 80">
                <a:extLst>
                  <a:ext uri="{FF2B5EF4-FFF2-40B4-BE49-F238E27FC236}">
                    <a16:creationId xmlns:a16="http://schemas.microsoft.com/office/drawing/2014/main" id="{E366C529-7660-DFF9-042D-C6132A21C66C}"/>
                  </a:ext>
                </a:extLst>
              </p:cNvPr>
              <p:cNvSpPr/>
              <p:nvPr/>
            </p:nvSpPr>
            <p:spPr bwMode="auto">
              <a:xfrm>
                <a:off x="5308169" y="3022169"/>
                <a:ext cx="1046136" cy="313841"/>
              </a:xfrm>
              <a:custGeom>
                <a:avLst/>
                <a:gdLst>
                  <a:gd name="connsiteX0" fmla="*/ 0 w 1046136"/>
                  <a:gd name="connsiteY0" fmla="*/ 0 h 313841"/>
                  <a:gd name="connsiteX1" fmla="*/ 185980 w 1046136"/>
                  <a:gd name="connsiteY1" fmla="*/ 0 h 313841"/>
                  <a:gd name="connsiteX2" fmla="*/ 185980 w 1046136"/>
                  <a:gd name="connsiteY2" fmla="*/ 34872 h 313841"/>
                  <a:gd name="connsiteX3" fmla="*/ 247973 w 1046136"/>
                  <a:gd name="connsiteY3" fmla="*/ 34872 h 313841"/>
                  <a:gd name="connsiteX4" fmla="*/ 247973 w 1046136"/>
                  <a:gd name="connsiteY4" fmla="*/ 77492 h 313841"/>
                  <a:gd name="connsiteX5" fmla="*/ 313841 w 1046136"/>
                  <a:gd name="connsiteY5" fmla="*/ 77492 h 313841"/>
                  <a:gd name="connsiteX6" fmla="*/ 313841 w 1046136"/>
                  <a:gd name="connsiteY6" fmla="*/ 112363 h 313841"/>
                  <a:gd name="connsiteX7" fmla="*/ 406831 w 1046136"/>
                  <a:gd name="connsiteY7" fmla="*/ 112363 h 313841"/>
                  <a:gd name="connsiteX8" fmla="*/ 406831 w 1046136"/>
                  <a:gd name="connsiteY8" fmla="*/ 131736 h 313841"/>
                  <a:gd name="connsiteX9" fmla="*/ 492072 w 1046136"/>
                  <a:gd name="connsiteY9" fmla="*/ 131736 h 313841"/>
                  <a:gd name="connsiteX10" fmla="*/ 492072 w 1046136"/>
                  <a:gd name="connsiteY10" fmla="*/ 170482 h 313841"/>
                  <a:gd name="connsiteX11" fmla="*/ 561814 w 1046136"/>
                  <a:gd name="connsiteY11" fmla="*/ 170482 h 313841"/>
                  <a:gd name="connsiteX12" fmla="*/ 561814 w 1046136"/>
                  <a:gd name="connsiteY12" fmla="*/ 201478 h 313841"/>
                  <a:gd name="connsiteX13" fmla="*/ 639306 w 1046136"/>
                  <a:gd name="connsiteY13" fmla="*/ 201478 h 313841"/>
                  <a:gd name="connsiteX14" fmla="*/ 639306 w 1046136"/>
                  <a:gd name="connsiteY14" fmla="*/ 228600 h 313841"/>
                  <a:gd name="connsiteX15" fmla="*/ 728421 w 1046136"/>
                  <a:gd name="connsiteY15" fmla="*/ 228600 h 313841"/>
                  <a:gd name="connsiteX16" fmla="*/ 728421 w 1046136"/>
                  <a:gd name="connsiteY16" fmla="*/ 271221 h 313841"/>
                  <a:gd name="connsiteX17" fmla="*/ 805912 w 1046136"/>
                  <a:gd name="connsiteY17" fmla="*/ 271221 h 313841"/>
                  <a:gd name="connsiteX18" fmla="*/ 825285 w 1046136"/>
                  <a:gd name="connsiteY18" fmla="*/ 290594 h 313841"/>
                  <a:gd name="connsiteX19" fmla="*/ 922150 w 1046136"/>
                  <a:gd name="connsiteY19" fmla="*/ 290594 h 313841"/>
                  <a:gd name="connsiteX20" fmla="*/ 922150 w 1046136"/>
                  <a:gd name="connsiteY20" fmla="*/ 313841 h 313841"/>
                  <a:gd name="connsiteX21" fmla="*/ 1046136 w 1046136"/>
                  <a:gd name="connsiteY21" fmla="*/ 313841 h 31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6136" h="313841">
                    <a:moveTo>
                      <a:pt x="0" y="0"/>
                    </a:moveTo>
                    <a:lnTo>
                      <a:pt x="185980" y="0"/>
                    </a:lnTo>
                    <a:lnTo>
                      <a:pt x="185980" y="34872"/>
                    </a:lnTo>
                    <a:lnTo>
                      <a:pt x="247973" y="34872"/>
                    </a:lnTo>
                    <a:lnTo>
                      <a:pt x="247973" y="77492"/>
                    </a:lnTo>
                    <a:lnTo>
                      <a:pt x="313841" y="77492"/>
                    </a:lnTo>
                    <a:lnTo>
                      <a:pt x="313841" y="112363"/>
                    </a:lnTo>
                    <a:lnTo>
                      <a:pt x="406831" y="112363"/>
                    </a:lnTo>
                    <a:lnTo>
                      <a:pt x="406831" y="131736"/>
                    </a:lnTo>
                    <a:lnTo>
                      <a:pt x="492072" y="131736"/>
                    </a:lnTo>
                    <a:lnTo>
                      <a:pt x="492072" y="170482"/>
                    </a:lnTo>
                    <a:lnTo>
                      <a:pt x="561814" y="170482"/>
                    </a:lnTo>
                    <a:lnTo>
                      <a:pt x="561814" y="201478"/>
                    </a:lnTo>
                    <a:lnTo>
                      <a:pt x="639306" y="201478"/>
                    </a:lnTo>
                    <a:lnTo>
                      <a:pt x="639306" y="228600"/>
                    </a:lnTo>
                    <a:lnTo>
                      <a:pt x="728421" y="228600"/>
                    </a:lnTo>
                    <a:lnTo>
                      <a:pt x="728421" y="271221"/>
                    </a:lnTo>
                    <a:lnTo>
                      <a:pt x="805912" y="271221"/>
                    </a:lnTo>
                    <a:lnTo>
                      <a:pt x="825285" y="290594"/>
                    </a:lnTo>
                    <a:lnTo>
                      <a:pt x="922150" y="290594"/>
                    </a:lnTo>
                    <a:lnTo>
                      <a:pt x="922150" y="313841"/>
                    </a:lnTo>
                    <a:lnTo>
                      <a:pt x="1046136" y="313841"/>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83" name="Freeform 82">
                <a:extLst>
                  <a:ext uri="{FF2B5EF4-FFF2-40B4-BE49-F238E27FC236}">
                    <a16:creationId xmlns:a16="http://schemas.microsoft.com/office/drawing/2014/main" id="{A52EB293-E394-2AD8-9572-049C5BE5ED76}"/>
                  </a:ext>
                </a:extLst>
              </p:cNvPr>
              <p:cNvSpPr/>
              <p:nvPr/>
            </p:nvSpPr>
            <p:spPr bwMode="auto">
              <a:xfrm>
                <a:off x="4541003" y="2561095"/>
                <a:ext cx="790414" cy="461074"/>
              </a:xfrm>
              <a:custGeom>
                <a:avLst/>
                <a:gdLst>
                  <a:gd name="connsiteX0" fmla="*/ 0 w 790414"/>
                  <a:gd name="connsiteY0" fmla="*/ 0 h 461074"/>
                  <a:gd name="connsiteX1" fmla="*/ 116238 w 790414"/>
                  <a:gd name="connsiteY1" fmla="*/ 0 h 461074"/>
                  <a:gd name="connsiteX2" fmla="*/ 116238 w 790414"/>
                  <a:gd name="connsiteY2" fmla="*/ 0 h 461074"/>
                  <a:gd name="connsiteX3" fmla="*/ 116238 w 790414"/>
                  <a:gd name="connsiteY3" fmla="*/ 27122 h 461074"/>
                  <a:gd name="connsiteX4" fmla="*/ 158858 w 790414"/>
                  <a:gd name="connsiteY4" fmla="*/ 27122 h 461074"/>
                  <a:gd name="connsiteX5" fmla="*/ 158858 w 790414"/>
                  <a:gd name="connsiteY5" fmla="*/ 77491 h 461074"/>
                  <a:gd name="connsiteX6" fmla="*/ 232475 w 790414"/>
                  <a:gd name="connsiteY6" fmla="*/ 77491 h 461074"/>
                  <a:gd name="connsiteX7" fmla="*/ 232475 w 790414"/>
                  <a:gd name="connsiteY7" fmla="*/ 112363 h 461074"/>
                  <a:gd name="connsiteX8" fmla="*/ 302217 w 790414"/>
                  <a:gd name="connsiteY8" fmla="*/ 112363 h 461074"/>
                  <a:gd name="connsiteX9" fmla="*/ 302217 w 790414"/>
                  <a:gd name="connsiteY9" fmla="*/ 143359 h 461074"/>
                  <a:gd name="connsiteX10" fmla="*/ 302217 w 790414"/>
                  <a:gd name="connsiteY10" fmla="*/ 143359 h 461074"/>
                  <a:gd name="connsiteX11" fmla="*/ 340963 w 790414"/>
                  <a:gd name="connsiteY11" fmla="*/ 143359 h 461074"/>
                  <a:gd name="connsiteX12" fmla="*/ 340963 w 790414"/>
                  <a:gd name="connsiteY12" fmla="*/ 213102 h 461074"/>
                  <a:gd name="connsiteX13" fmla="*/ 391333 w 790414"/>
                  <a:gd name="connsiteY13" fmla="*/ 213102 h 461074"/>
                  <a:gd name="connsiteX14" fmla="*/ 391333 w 790414"/>
                  <a:gd name="connsiteY14" fmla="*/ 213102 h 461074"/>
                  <a:gd name="connsiteX15" fmla="*/ 391333 w 790414"/>
                  <a:gd name="connsiteY15" fmla="*/ 244098 h 461074"/>
                  <a:gd name="connsiteX16" fmla="*/ 430078 w 790414"/>
                  <a:gd name="connsiteY16" fmla="*/ 244098 h 461074"/>
                  <a:gd name="connsiteX17" fmla="*/ 430078 w 790414"/>
                  <a:gd name="connsiteY17" fmla="*/ 271220 h 461074"/>
                  <a:gd name="connsiteX18" fmla="*/ 468824 w 790414"/>
                  <a:gd name="connsiteY18" fmla="*/ 271220 h 461074"/>
                  <a:gd name="connsiteX19" fmla="*/ 468824 w 790414"/>
                  <a:gd name="connsiteY19" fmla="*/ 321590 h 461074"/>
                  <a:gd name="connsiteX20" fmla="*/ 526943 w 790414"/>
                  <a:gd name="connsiteY20" fmla="*/ 321590 h 461074"/>
                  <a:gd name="connsiteX21" fmla="*/ 526943 w 790414"/>
                  <a:gd name="connsiteY21" fmla="*/ 356461 h 461074"/>
                  <a:gd name="connsiteX22" fmla="*/ 612183 w 790414"/>
                  <a:gd name="connsiteY22" fmla="*/ 356461 h 461074"/>
                  <a:gd name="connsiteX23" fmla="*/ 612183 w 790414"/>
                  <a:gd name="connsiteY23" fmla="*/ 387458 h 461074"/>
                  <a:gd name="connsiteX24" fmla="*/ 678051 w 790414"/>
                  <a:gd name="connsiteY24" fmla="*/ 387458 h 461074"/>
                  <a:gd name="connsiteX25" fmla="*/ 678051 w 790414"/>
                  <a:gd name="connsiteY25" fmla="*/ 433952 h 461074"/>
                  <a:gd name="connsiteX26" fmla="*/ 743919 w 790414"/>
                  <a:gd name="connsiteY26" fmla="*/ 433952 h 461074"/>
                  <a:gd name="connsiteX27" fmla="*/ 743919 w 790414"/>
                  <a:gd name="connsiteY27" fmla="*/ 433952 h 461074"/>
                  <a:gd name="connsiteX28" fmla="*/ 743919 w 790414"/>
                  <a:gd name="connsiteY28" fmla="*/ 433952 h 461074"/>
                  <a:gd name="connsiteX29" fmla="*/ 743919 w 790414"/>
                  <a:gd name="connsiteY29" fmla="*/ 461074 h 461074"/>
                  <a:gd name="connsiteX30" fmla="*/ 790414 w 790414"/>
                  <a:gd name="connsiteY30" fmla="*/ 461074 h 461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0414" h="461074">
                    <a:moveTo>
                      <a:pt x="0" y="0"/>
                    </a:moveTo>
                    <a:lnTo>
                      <a:pt x="116238" y="0"/>
                    </a:lnTo>
                    <a:lnTo>
                      <a:pt x="116238" y="0"/>
                    </a:lnTo>
                    <a:lnTo>
                      <a:pt x="116238" y="27122"/>
                    </a:lnTo>
                    <a:lnTo>
                      <a:pt x="158858" y="27122"/>
                    </a:lnTo>
                    <a:lnTo>
                      <a:pt x="158858" y="77491"/>
                    </a:lnTo>
                    <a:lnTo>
                      <a:pt x="232475" y="77491"/>
                    </a:lnTo>
                    <a:lnTo>
                      <a:pt x="232475" y="112363"/>
                    </a:lnTo>
                    <a:lnTo>
                      <a:pt x="302217" y="112363"/>
                    </a:lnTo>
                    <a:lnTo>
                      <a:pt x="302217" y="143359"/>
                    </a:lnTo>
                    <a:lnTo>
                      <a:pt x="302217" y="143359"/>
                    </a:lnTo>
                    <a:lnTo>
                      <a:pt x="340963" y="143359"/>
                    </a:lnTo>
                    <a:lnTo>
                      <a:pt x="340963" y="213102"/>
                    </a:lnTo>
                    <a:lnTo>
                      <a:pt x="391333" y="213102"/>
                    </a:lnTo>
                    <a:lnTo>
                      <a:pt x="391333" y="213102"/>
                    </a:lnTo>
                    <a:lnTo>
                      <a:pt x="391333" y="244098"/>
                    </a:lnTo>
                    <a:lnTo>
                      <a:pt x="430078" y="244098"/>
                    </a:lnTo>
                    <a:lnTo>
                      <a:pt x="430078" y="271220"/>
                    </a:lnTo>
                    <a:lnTo>
                      <a:pt x="468824" y="271220"/>
                    </a:lnTo>
                    <a:lnTo>
                      <a:pt x="468824" y="321590"/>
                    </a:lnTo>
                    <a:lnTo>
                      <a:pt x="526943" y="321590"/>
                    </a:lnTo>
                    <a:lnTo>
                      <a:pt x="526943" y="356461"/>
                    </a:lnTo>
                    <a:lnTo>
                      <a:pt x="612183" y="356461"/>
                    </a:lnTo>
                    <a:lnTo>
                      <a:pt x="612183" y="387458"/>
                    </a:lnTo>
                    <a:lnTo>
                      <a:pt x="678051" y="387458"/>
                    </a:lnTo>
                    <a:lnTo>
                      <a:pt x="678051" y="433952"/>
                    </a:lnTo>
                    <a:lnTo>
                      <a:pt x="743919" y="433952"/>
                    </a:lnTo>
                    <a:lnTo>
                      <a:pt x="743919" y="433952"/>
                    </a:lnTo>
                    <a:lnTo>
                      <a:pt x="743919" y="433952"/>
                    </a:lnTo>
                    <a:lnTo>
                      <a:pt x="743919" y="461074"/>
                    </a:lnTo>
                    <a:lnTo>
                      <a:pt x="790414" y="461074"/>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84" name="Freeform 83">
                <a:extLst>
                  <a:ext uri="{FF2B5EF4-FFF2-40B4-BE49-F238E27FC236}">
                    <a16:creationId xmlns:a16="http://schemas.microsoft.com/office/drawing/2014/main" id="{054E0802-3481-4862-3B1D-0D3705166C20}"/>
                  </a:ext>
                </a:extLst>
              </p:cNvPr>
              <p:cNvSpPr/>
              <p:nvPr/>
            </p:nvSpPr>
            <p:spPr bwMode="auto">
              <a:xfrm>
                <a:off x="3599481" y="1910166"/>
                <a:ext cx="941522" cy="650929"/>
              </a:xfrm>
              <a:custGeom>
                <a:avLst/>
                <a:gdLst>
                  <a:gd name="connsiteX0" fmla="*/ 0 w 941522"/>
                  <a:gd name="connsiteY0" fmla="*/ 0 h 650929"/>
                  <a:gd name="connsiteX1" fmla="*/ 69743 w 941522"/>
                  <a:gd name="connsiteY1" fmla="*/ 0 h 650929"/>
                  <a:gd name="connsiteX2" fmla="*/ 69743 w 941522"/>
                  <a:gd name="connsiteY2" fmla="*/ 42620 h 650929"/>
                  <a:gd name="connsiteX3" fmla="*/ 116238 w 941522"/>
                  <a:gd name="connsiteY3" fmla="*/ 42620 h 650929"/>
                  <a:gd name="connsiteX4" fmla="*/ 116238 w 941522"/>
                  <a:gd name="connsiteY4" fmla="*/ 96865 h 650929"/>
                  <a:gd name="connsiteX5" fmla="*/ 143360 w 941522"/>
                  <a:gd name="connsiteY5" fmla="*/ 96865 h 650929"/>
                  <a:gd name="connsiteX6" fmla="*/ 143360 w 941522"/>
                  <a:gd name="connsiteY6" fmla="*/ 154983 h 650929"/>
                  <a:gd name="connsiteX7" fmla="*/ 216977 w 941522"/>
                  <a:gd name="connsiteY7" fmla="*/ 154983 h 650929"/>
                  <a:gd name="connsiteX8" fmla="*/ 216977 w 941522"/>
                  <a:gd name="connsiteY8" fmla="*/ 189854 h 650929"/>
                  <a:gd name="connsiteX9" fmla="*/ 275095 w 941522"/>
                  <a:gd name="connsiteY9" fmla="*/ 189854 h 650929"/>
                  <a:gd name="connsiteX10" fmla="*/ 275095 w 941522"/>
                  <a:gd name="connsiteY10" fmla="*/ 232475 h 650929"/>
                  <a:gd name="connsiteX11" fmla="*/ 375834 w 941522"/>
                  <a:gd name="connsiteY11" fmla="*/ 232475 h 650929"/>
                  <a:gd name="connsiteX12" fmla="*/ 375834 w 941522"/>
                  <a:gd name="connsiteY12" fmla="*/ 286719 h 650929"/>
                  <a:gd name="connsiteX13" fmla="*/ 418455 w 941522"/>
                  <a:gd name="connsiteY13" fmla="*/ 286719 h 650929"/>
                  <a:gd name="connsiteX14" fmla="*/ 418455 w 941522"/>
                  <a:gd name="connsiteY14" fmla="*/ 309966 h 650929"/>
                  <a:gd name="connsiteX15" fmla="*/ 480448 w 941522"/>
                  <a:gd name="connsiteY15" fmla="*/ 309966 h 650929"/>
                  <a:gd name="connsiteX16" fmla="*/ 480448 w 941522"/>
                  <a:gd name="connsiteY16" fmla="*/ 406831 h 650929"/>
                  <a:gd name="connsiteX17" fmla="*/ 557939 w 941522"/>
                  <a:gd name="connsiteY17" fmla="*/ 406831 h 650929"/>
                  <a:gd name="connsiteX18" fmla="*/ 557939 w 941522"/>
                  <a:gd name="connsiteY18" fmla="*/ 457200 h 650929"/>
                  <a:gd name="connsiteX19" fmla="*/ 627682 w 941522"/>
                  <a:gd name="connsiteY19" fmla="*/ 457200 h 650929"/>
                  <a:gd name="connsiteX20" fmla="*/ 627682 w 941522"/>
                  <a:gd name="connsiteY20" fmla="*/ 484322 h 650929"/>
                  <a:gd name="connsiteX21" fmla="*/ 709048 w 941522"/>
                  <a:gd name="connsiteY21" fmla="*/ 484322 h 650929"/>
                  <a:gd name="connsiteX22" fmla="*/ 709048 w 941522"/>
                  <a:gd name="connsiteY22" fmla="*/ 511444 h 650929"/>
                  <a:gd name="connsiteX23" fmla="*/ 809787 w 941522"/>
                  <a:gd name="connsiteY23" fmla="*/ 511444 h 650929"/>
                  <a:gd name="connsiteX24" fmla="*/ 809787 w 941522"/>
                  <a:gd name="connsiteY24" fmla="*/ 604434 h 650929"/>
                  <a:gd name="connsiteX25" fmla="*/ 879529 w 941522"/>
                  <a:gd name="connsiteY25" fmla="*/ 604434 h 650929"/>
                  <a:gd name="connsiteX26" fmla="*/ 879529 w 941522"/>
                  <a:gd name="connsiteY26" fmla="*/ 604434 h 650929"/>
                  <a:gd name="connsiteX27" fmla="*/ 879529 w 941522"/>
                  <a:gd name="connsiteY27" fmla="*/ 635431 h 650929"/>
                  <a:gd name="connsiteX28" fmla="*/ 941522 w 941522"/>
                  <a:gd name="connsiteY28" fmla="*/ 635431 h 650929"/>
                  <a:gd name="connsiteX29" fmla="*/ 941522 w 941522"/>
                  <a:gd name="connsiteY29" fmla="*/ 650929 h 6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41522" h="650929">
                    <a:moveTo>
                      <a:pt x="0" y="0"/>
                    </a:moveTo>
                    <a:lnTo>
                      <a:pt x="69743" y="0"/>
                    </a:lnTo>
                    <a:lnTo>
                      <a:pt x="69743" y="42620"/>
                    </a:lnTo>
                    <a:lnTo>
                      <a:pt x="116238" y="42620"/>
                    </a:lnTo>
                    <a:lnTo>
                      <a:pt x="116238" y="96865"/>
                    </a:lnTo>
                    <a:lnTo>
                      <a:pt x="143360" y="96865"/>
                    </a:lnTo>
                    <a:lnTo>
                      <a:pt x="143360" y="154983"/>
                    </a:lnTo>
                    <a:lnTo>
                      <a:pt x="216977" y="154983"/>
                    </a:lnTo>
                    <a:lnTo>
                      <a:pt x="216977" y="189854"/>
                    </a:lnTo>
                    <a:lnTo>
                      <a:pt x="275095" y="189854"/>
                    </a:lnTo>
                    <a:lnTo>
                      <a:pt x="275095" y="232475"/>
                    </a:lnTo>
                    <a:lnTo>
                      <a:pt x="375834" y="232475"/>
                    </a:lnTo>
                    <a:lnTo>
                      <a:pt x="375834" y="286719"/>
                    </a:lnTo>
                    <a:lnTo>
                      <a:pt x="418455" y="286719"/>
                    </a:lnTo>
                    <a:lnTo>
                      <a:pt x="418455" y="309966"/>
                    </a:lnTo>
                    <a:lnTo>
                      <a:pt x="480448" y="309966"/>
                    </a:lnTo>
                    <a:lnTo>
                      <a:pt x="480448" y="406831"/>
                    </a:lnTo>
                    <a:lnTo>
                      <a:pt x="557939" y="406831"/>
                    </a:lnTo>
                    <a:lnTo>
                      <a:pt x="557939" y="457200"/>
                    </a:lnTo>
                    <a:lnTo>
                      <a:pt x="627682" y="457200"/>
                    </a:lnTo>
                    <a:lnTo>
                      <a:pt x="627682" y="484322"/>
                    </a:lnTo>
                    <a:lnTo>
                      <a:pt x="709048" y="484322"/>
                    </a:lnTo>
                    <a:lnTo>
                      <a:pt x="709048" y="511444"/>
                    </a:lnTo>
                    <a:lnTo>
                      <a:pt x="809787" y="511444"/>
                    </a:lnTo>
                    <a:lnTo>
                      <a:pt x="809787" y="604434"/>
                    </a:lnTo>
                    <a:lnTo>
                      <a:pt x="879529" y="604434"/>
                    </a:lnTo>
                    <a:lnTo>
                      <a:pt x="879529" y="604434"/>
                    </a:lnTo>
                    <a:lnTo>
                      <a:pt x="879529" y="635431"/>
                    </a:lnTo>
                    <a:lnTo>
                      <a:pt x="941522" y="635431"/>
                    </a:lnTo>
                    <a:lnTo>
                      <a:pt x="941522" y="650929"/>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grpSp>
      </p:grpSp>
      <p:sp>
        <p:nvSpPr>
          <p:cNvPr id="2" name="Title 1">
            <a:extLst>
              <a:ext uri="{FF2B5EF4-FFF2-40B4-BE49-F238E27FC236}">
                <a16:creationId xmlns:a16="http://schemas.microsoft.com/office/drawing/2014/main" id="{23B8ECE6-F16A-A677-A57C-BB709B7FB1FD}"/>
              </a:ext>
            </a:extLst>
          </p:cNvPr>
          <p:cNvSpPr>
            <a:spLocks noGrp="1"/>
          </p:cNvSpPr>
          <p:nvPr>
            <p:ph type="title"/>
          </p:nvPr>
        </p:nvSpPr>
        <p:spPr/>
        <p:txBody>
          <a:bodyPr/>
          <a:lstStyle/>
          <a:p>
            <a:r>
              <a:rPr lang="en-US" dirty="0"/>
              <a:t>ENRICH: PFS (Overall Population)</a:t>
            </a:r>
          </a:p>
        </p:txBody>
      </p:sp>
      <p:sp>
        <p:nvSpPr>
          <p:cNvPr id="18" name="Text Box 15">
            <a:extLst>
              <a:ext uri="{FF2B5EF4-FFF2-40B4-BE49-F238E27FC236}">
                <a16:creationId xmlns:a16="http://schemas.microsoft.com/office/drawing/2014/main" id="{37D3D0FD-7A8A-A488-D5EA-6838FA464BE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Lewis. ASH 2024;Abstr 235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D624FA57-DADF-F1F9-BD1D-53BEC0F13237}"/>
              </a:ext>
            </a:extLst>
          </p:cNvPr>
          <p:cNvSpPr txBox="1"/>
          <p:nvPr/>
        </p:nvSpPr>
        <p:spPr bwMode="auto">
          <a:xfrm>
            <a:off x="2515142" y="4649394"/>
            <a:ext cx="50518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Yr From Randomization</a:t>
            </a:r>
          </a:p>
        </p:txBody>
      </p:sp>
      <p:cxnSp>
        <p:nvCxnSpPr>
          <p:cNvPr id="4" name="Straight Connector 3">
            <a:extLst>
              <a:ext uri="{FF2B5EF4-FFF2-40B4-BE49-F238E27FC236}">
                <a16:creationId xmlns:a16="http://schemas.microsoft.com/office/drawing/2014/main" id="{A7051F57-BB91-7E2A-E214-0963397D4068}"/>
              </a:ext>
            </a:extLst>
          </p:cNvPr>
          <p:cNvCxnSpPr/>
          <p:nvPr/>
        </p:nvCxnSpPr>
        <p:spPr bwMode="auto">
          <a:xfrm>
            <a:off x="2515143" y="1911185"/>
            <a:ext cx="0" cy="2482087"/>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21AD65A0-4C42-BFE2-91C6-0E0A5AFC12F0}"/>
              </a:ext>
            </a:extLst>
          </p:cNvPr>
          <p:cNvCxnSpPr>
            <a:cxnSpLocks/>
          </p:cNvCxnSpPr>
          <p:nvPr/>
        </p:nvCxnSpPr>
        <p:spPr bwMode="auto">
          <a:xfrm>
            <a:off x="2515144" y="4393273"/>
            <a:ext cx="505183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EB89671-C4A4-21BF-7174-56CD92FA12F9}"/>
              </a:ext>
            </a:extLst>
          </p:cNvPr>
          <p:cNvCxnSpPr>
            <a:cxnSpLocks/>
          </p:cNvCxnSpPr>
          <p:nvPr/>
        </p:nvCxnSpPr>
        <p:spPr bwMode="auto">
          <a:xfrm flipH="1">
            <a:off x="2451768" y="19111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24CED91-7C28-75A5-2206-2EDB58D0826A}"/>
              </a:ext>
            </a:extLst>
          </p:cNvPr>
          <p:cNvCxnSpPr>
            <a:cxnSpLocks/>
          </p:cNvCxnSpPr>
          <p:nvPr/>
        </p:nvCxnSpPr>
        <p:spPr bwMode="auto">
          <a:xfrm flipH="1">
            <a:off x="2451768" y="25317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53A9CC8-DB96-C819-6EBF-897AE4F383CA}"/>
              </a:ext>
            </a:extLst>
          </p:cNvPr>
          <p:cNvCxnSpPr>
            <a:cxnSpLocks/>
          </p:cNvCxnSpPr>
          <p:nvPr/>
        </p:nvCxnSpPr>
        <p:spPr bwMode="auto">
          <a:xfrm flipH="1">
            <a:off x="2451768" y="31522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5FFF150-FB78-DDD4-A513-5460C5C46442}"/>
              </a:ext>
            </a:extLst>
          </p:cNvPr>
          <p:cNvCxnSpPr>
            <a:cxnSpLocks/>
          </p:cNvCxnSpPr>
          <p:nvPr/>
        </p:nvCxnSpPr>
        <p:spPr bwMode="auto">
          <a:xfrm flipH="1">
            <a:off x="2451768" y="37727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0398452-3B2F-2B5D-01B6-C98ECF7668A3}"/>
              </a:ext>
            </a:extLst>
          </p:cNvPr>
          <p:cNvCxnSpPr>
            <a:cxnSpLocks/>
          </p:cNvCxnSpPr>
          <p:nvPr/>
        </p:nvCxnSpPr>
        <p:spPr bwMode="auto">
          <a:xfrm flipH="1">
            <a:off x="2451768" y="43932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F60406C-A940-F92E-CCEA-0BA8A1359A8D}"/>
              </a:ext>
            </a:extLst>
          </p:cNvPr>
          <p:cNvCxnSpPr>
            <a:cxnSpLocks/>
          </p:cNvCxnSpPr>
          <p:nvPr/>
        </p:nvCxnSpPr>
        <p:spPr bwMode="auto">
          <a:xfrm>
            <a:off x="7566978" y="4393273"/>
            <a:ext cx="64008"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D8770EC-5ABF-8ECF-B134-E76E09309ECC}"/>
              </a:ext>
            </a:extLst>
          </p:cNvPr>
          <p:cNvSpPr txBox="1"/>
          <p:nvPr/>
        </p:nvSpPr>
        <p:spPr bwMode="auto">
          <a:xfrm>
            <a:off x="1688310" y="1735290"/>
            <a:ext cx="827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D64E2514-6271-5CD0-0FE1-580E6DEEFE8D}"/>
              </a:ext>
            </a:extLst>
          </p:cNvPr>
          <p:cNvSpPr txBox="1"/>
          <p:nvPr/>
        </p:nvSpPr>
        <p:spPr bwMode="auto">
          <a:xfrm>
            <a:off x="1688310" y="2355087"/>
            <a:ext cx="827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27" name="TextBox 26">
            <a:extLst>
              <a:ext uri="{FF2B5EF4-FFF2-40B4-BE49-F238E27FC236}">
                <a16:creationId xmlns:a16="http://schemas.microsoft.com/office/drawing/2014/main" id="{326368A1-BD68-5328-CF6B-6F439F3C1EEB}"/>
              </a:ext>
            </a:extLst>
          </p:cNvPr>
          <p:cNvSpPr txBox="1"/>
          <p:nvPr/>
        </p:nvSpPr>
        <p:spPr bwMode="auto">
          <a:xfrm>
            <a:off x="1688310" y="2974884"/>
            <a:ext cx="827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28" name="TextBox 27">
            <a:extLst>
              <a:ext uri="{FF2B5EF4-FFF2-40B4-BE49-F238E27FC236}">
                <a16:creationId xmlns:a16="http://schemas.microsoft.com/office/drawing/2014/main" id="{CAC4E240-D143-4C68-88A7-9F6C419C3647}"/>
              </a:ext>
            </a:extLst>
          </p:cNvPr>
          <p:cNvSpPr txBox="1"/>
          <p:nvPr/>
        </p:nvSpPr>
        <p:spPr bwMode="auto">
          <a:xfrm>
            <a:off x="1688310" y="3594681"/>
            <a:ext cx="827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29" name="TextBox 28">
            <a:extLst>
              <a:ext uri="{FF2B5EF4-FFF2-40B4-BE49-F238E27FC236}">
                <a16:creationId xmlns:a16="http://schemas.microsoft.com/office/drawing/2014/main" id="{E8170469-DBE8-5AC3-BE07-83CAA0A04FC5}"/>
              </a:ext>
            </a:extLst>
          </p:cNvPr>
          <p:cNvSpPr txBox="1"/>
          <p:nvPr/>
        </p:nvSpPr>
        <p:spPr bwMode="auto">
          <a:xfrm>
            <a:off x="1688310" y="4214476"/>
            <a:ext cx="8274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r>
              <a:rPr lang="en-US" sz="1600" b="0" dirty="0">
                <a:solidFill>
                  <a:schemeClr val="bg1"/>
                </a:solidFill>
                <a:latin typeface="Calibri" panose="020F0502020204030204" pitchFamily="34" charset="0"/>
              </a:rPr>
              <a:t>.00</a:t>
            </a:r>
          </a:p>
        </p:txBody>
      </p:sp>
      <p:sp>
        <p:nvSpPr>
          <p:cNvPr id="35" name="TextBox 34">
            <a:extLst>
              <a:ext uri="{FF2B5EF4-FFF2-40B4-BE49-F238E27FC236}">
                <a16:creationId xmlns:a16="http://schemas.microsoft.com/office/drawing/2014/main" id="{27D332ED-C9A0-05E3-883F-A33762FD969B}"/>
              </a:ext>
            </a:extLst>
          </p:cNvPr>
          <p:cNvSpPr txBox="1"/>
          <p:nvPr/>
        </p:nvSpPr>
        <p:spPr bwMode="auto">
          <a:xfrm>
            <a:off x="7077994"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cxnSp>
        <p:nvCxnSpPr>
          <p:cNvPr id="37" name="Straight Connector 36">
            <a:extLst>
              <a:ext uri="{FF2B5EF4-FFF2-40B4-BE49-F238E27FC236}">
                <a16:creationId xmlns:a16="http://schemas.microsoft.com/office/drawing/2014/main" id="{85D8E194-520E-EA25-94F3-472FA58D474A}"/>
              </a:ext>
            </a:extLst>
          </p:cNvPr>
          <p:cNvCxnSpPr>
            <a:cxnSpLocks/>
          </p:cNvCxnSpPr>
          <p:nvPr/>
        </p:nvCxnSpPr>
        <p:spPr bwMode="auto">
          <a:xfrm>
            <a:off x="2515143"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76C5E8A-E157-9A22-F99C-CEE6A65F4921}"/>
              </a:ext>
            </a:extLst>
          </p:cNvPr>
          <p:cNvCxnSpPr>
            <a:cxnSpLocks/>
          </p:cNvCxnSpPr>
          <p:nvPr/>
        </p:nvCxnSpPr>
        <p:spPr bwMode="auto">
          <a:xfrm>
            <a:off x="3108711"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C180D75-5CC3-7A94-970F-7F1DAA2AD0A4}"/>
              </a:ext>
            </a:extLst>
          </p:cNvPr>
          <p:cNvCxnSpPr>
            <a:cxnSpLocks/>
          </p:cNvCxnSpPr>
          <p:nvPr/>
        </p:nvCxnSpPr>
        <p:spPr bwMode="auto">
          <a:xfrm>
            <a:off x="3702279"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90A84F9-2860-9F9C-D8D7-68E01A4EB9E9}"/>
              </a:ext>
            </a:extLst>
          </p:cNvPr>
          <p:cNvCxnSpPr>
            <a:cxnSpLocks/>
          </p:cNvCxnSpPr>
          <p:nvPr/>
        </p:nvCxnSpPr>
        <p:spPr bwMode="auto">
          <a:xfrm>
            <a:off x="4295847"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103A205-47D7-632B-EAE5-AE8E7717C2C8}"/>
              </a:ext>
            </a:extLst>
          </p:cNvPr>
          <p:cNvCxnSpPr>
            <a:cxnSpLocks/>
          </p:cNvCxnSpPr>
          <p:nvPr/>
        </p:nvCxnSpPr>
        <p:spPr bwMode="auto">
          <a:xfrm>
            <a:off x="4889415"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28914F8-581B-74C5-669E-6BAD85A44E64}"/>
              </a:ext>
            </a:extLst>
          </p:cNvPr>
          <p:cNvCxnSpPr>
            <a:cxnSpLocks/>
          </p:cNvCxnSpPr>
          <p:nvPr/>
        </p:nvCxnSpPr>
        <p:spPr bwMode="auto">
          <a:xfrm>
            <a:off x="5482983"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40E4916-D2B0-03CE-9740-494C843CAD66}"/>
              </a:ext>
            </a:extLst>
          </p:cNvPr>
          <p:cNvCxnSpPr>
            <a:cxnSpLocks/>
          </p:cNvCxnSpPr>
          <p:nvPr/>
        </p:nvCxnSpPr>
        <p:spPr bwMode="auto">
          <a:xfrm>
            <a:off x="6076551"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EA60991-80DF-A4CA-C488-9AF1EFD2147B}"/>
              </a:ext>
            </a:extLst>
          </p:cNvPr>
          <p:cNvCxnSpPr>
            <a:cxnSpLocks/>
          </p:cNvCxnSpPr>
          <p:nvPr/>
        </p:nvCxnSpPr>
        <p:spPr bwMode="auto">
          <a:xfrm>
            <a:off x="6670119" y="4394811"/>
            <a:ext cx="0" cy="80129"/>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C7C1785-8F94-A3CB-FE1A-36D2838F119D}"/>
              </a:ext>
            </a:extLst>
          </p:cNvPr>
          <p:cNvCxnSpPr>
            <a:cxnSpLocks/>
          </p:cNvCxnSpPr>
          <p:nvPr/>
        </p:nvCxnSpPr>
        <p:spPr bwMode="auto">
          <a:xfrm>
            <a:off x="7263686" y="4394811"/>
            <a:ext cx="0" cy="80129"/>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27E57BB2-452B-9AAE-F205-FCCE6660AD09}"/>
              </a:ext>
            </a:extLst>
          </p:cNvPr>
          <p:cNvSpPr txBox="1"/>
          <p:nvPr/>
        </p:nvSpPr>
        <p:spPr bwMode="auto">
          <a:xfrm>
            <a:off x="2341454"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42F490A8-ED47-DF94-3731-DCF40932867E}"/>
              </a:ext>
            </a:extLst>
          </p:cNvPr>
          <p:cNvSpPr txBox="1"/>
          <p:nvPr/>
        </p:nvSpPr>
        <p:spPr bwMode="auto">
          <a:xfrm>
            <a:off x="2933522"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49" name="TextBox 48">
            <a:extLst>
              <a:ext uri="{FF2B5EF4-FFF2-40B4-BE49-F238E27FC236}">
                <a16:creationId xmlns:a16="http://schemas.microsoft.com/office/drawing/2014/main" id="{5FF65648-C06C-605A-6F99-EBE7C3757996}"/>
              </a:ext>
            </a:extLst>
          </p:cNvPr>
          <p:cNvSpPr txBox="1"/>
          <p:nvPr/>
        </p:nvSpPr>
        <p:spPr bwMode="auto">
          <a:xfrm>
            <a:off x="3525590"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01A8FAF8-20F7-95F0-1F8D-F1BBEC366465}"/>
              </a:ext>
            </a:extLst>
          </p:cNvPr>
          <p:cNvSpPr txBox="1"/>
          <p:nvPr/>
        </p:nvSpPr>
        <p:spPr bwMode="auto">
          <a:xfrm>
            <a:off x="4117658"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07BED494-BCF6-932F-6BC8-E3327FC684F1}"/>
              </a:ext>
            </a:extLst>
          </p:cNvPr>
          <p:cNvSpPr txBox="1"/>
          <p:nvPr/>
        </p:nvSpPr>
        <p:spPr bwMode="auto">
          <a:xfrm>
            <a:off x="4709726"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52" name="TextBox 51">
            <a:extLst>
              <a:ext uri="{FF2B5EF4-FFF2-40B4-BE49-F238E27FC236}">
                <a16:creationId xmlns:a16="http://schemas.microsoft.com/office/drawing/2014/main" id="{FA55FD4C-0C35-E29D-59A2-57975A4A4DD2}"/>
              </a:ext>
            </a:extLst>
          </p:cNvPr>
          <p:cNvSpPr txBox="1"/>
          <p:nvPr/>
        </p:nvSpPr>
        <p:spPr bwMode="auto">
          <a:xfrm>
            <a:off x="5301794"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a:t>
            </a:r>
            <a:endParaRPr lang="en-US" sz="1600"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B9160592-A249-A391-F27B-9D5ED908B220}"/>
              </a:ext>
            </a:extLst>
          </p:cNvPr>
          <p:cNvSpPr txBox="1"/>
          <p:nvPr/>
        </p:nvSpPr>
        <p:spPr bwMode="auto">
          <a:xfrm>
            <a:off x="5893862"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1B242738-5B22-14BE-72A0-579273744718}"/>
              </a:ext>
            </a:extLst>
          </p:cNvPr>
          <p:cNvSpPr txBox="1"/>
          <p:nvPr/>
        </p:nvSpPr>
        <p:spPr bwMode="auto">
          <a:xfrm>
            <a:off x="6485930" y="4384073"/>
            <a:ext cx="366749" cy="42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p>
        </p:txBody>
      </p:sp>
      <p:sp>
        <p:nvSpPr>
          <p:cNvPr id="56" name="TextBox 55">
            <a:extLst>
              <a:ext uri="{FF2B5EF4-FFF2-40B4-BE49-F238E27FC236}">
                <a16:creationId xmlns:a16="http://schemas.microsoft.com/office/drawing/2014/main" id="{6252D0F4-2F15-E178-0711-C585845ECD37}"/>
              </a:ext>
            </a:extLst>
          </p:cNvPr>
          <p:cNvSpPr txBox="1"/>
          <p:nvPr/>
        </p:nvSpPr>
        <p:spPr bwMode="auto">
          <a:xfrm rot="16200000">
            <a:off x="72580" y="3012577"/>
            <a:ext cx="3350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Probability</a:t>
            </a:r>
          </a:p>
        </p:txBody>
      </p:sp>
      <p:sp>
        <p:nvSpPr>
          <p:cNvPr id="57" name="TextBox 56">
            <a:extLst>
              <a:ext uri="{FF2B5EF4-FFF2-40B4-BE49-F238E27FC236}">
                <a16:creationId xmlns:a16="http://schemas.microsoft.com/office/drawing/2014/main" id="{97A4A489-3139-CF41-9024-64C6A9817C86}"/>
              </a:ext>
            </a:extLst>
          </p:cNvPr>
          <p:cNvSpPr txBox="1"/>
          <p:nvPr/>
        </p:nvSpPr>
        <p:spPr bwMode="auto">
          <a:xfrm>
            <a:off x="7851648" y="1628781"/>
            <a:ext cx="35307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PFS</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Ibrutinib + R: </a:t>
            </a:r>
            <a:r>
              <a:rPr lang="en-US" dirty="0">
                <a:solidFill>
                  <a:schemeClr val="bg1"/>
                </a:solidFill>
                <a:latin typeface="Calibri" panose="020F0502020204030204" pitchFamily="34" charset="0"/>
              </a:rPr>
              <a:t>65.3 mo</a:t>
            </a:r>
            <a:br>
              <a:rPr lang="en-US" dirty="0">
                <a:solidFill>
                  <a:schemeClr val="bg1"/>
                </a:solidFill>
                <a:latin typeface="Calibri" panose="020F0502020204030204" pitchFamily="34" charset="0"/>
              </a:rPr>
            </a:br>
            <a:r>
              <a:rPr lang="en-US" b="1" dirty="0">
                <a:solidFill>
                  <a:schemeClr val="bg1"/>
                </a:solidFill>
                <a:latin typeface="Calibri" panose="020F0502020204030204" pitchFamily="34" charset="0"/>
              </a:rPr>
              <a:t>Immunochemotherapy: </a:t>
            </a:r>
            <a:r>
              <a:rPr lang="en-US" dirty="0">
                <a:solidFill>
                  <a:schemeClr val="bg1"/>
                </a:solidFill>
                <a:latin typeface="Calibri" panose="020F0502020204030204" pitchFamily="34" charset="0"/>
              </a:rPr>
              <a:t>42.2 mo</a:t>
            </a:r>
          </a:p>
        </p:txBody>
      </p:sp>
      <p:grpSp>
        <p:nvGrpSpPr>
          <p:cNvPr id="66" name="Group 65">
            <a:extLst>
              <a:ext uri="{FF2B5EF4-FFF2-40B4-BE49-F238E27FC236}">
                <a16:creationId xmlns:a16="http://schemas.microsoft.com/office/drawing/2014/main" id="{DF837FA3-6248-F9C5-5A81-5BDF7A39C30E}"/>
              </a:ext>
            </a:extLst>
          </p:cNvPr>
          <p:cNvGrpSpPr/>
          <p:nvPr/>
        </p:nvGrpSpPr>
        <p:grpSpPr>
          <a:xfrm>
            <a:off x="4535318" y="1781456"/>
            <a:ext cx="2359848" cy="584775"/>
            <a:chOff x="9296123" y="917274"/>
            <a:chExt cx="2359848" cy="584775"/>
          </a:xfrm>
        </p:grpSpPr>
        <p:sp>
          <p:nvSpPr>
            <p:cNvPr id="58" name="TextBox 57">
              <a:extLst>
                <a:ext uri="{FF2B5EF4-FFF2-40B4-BE49-F238E27FC236}">
                  <a16:creationId xmlns:a16="http://schemas.microsoft.com/office/drawing/2014/main" id="{E9933D79-A1FA-716D-125D-4B71F4151955}"/>
                </a:ext>
              </a:extLst>
            </p:cNvPr>
            <p:cNvSpPr txBox="1"/>
            <p:nvPr/>
          </p:nvSpPr>
          <p:spPr bwMode="auto">
            <a:xfrm>
              <a:off x="9446550" y="917274"/>
              <a:ext cx="22094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Ibrutinib + R</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Immunochemotherapy</a:t>
              </a:r>
            </a:p>
          </p:txBody>
        </p:sp>
        <p:sp>
          <p:nvSpPr>
            <p:cNvPr id="59" name="Rectangle 58">
              <a:extLst>
                <a:ext uri="{FF2B5EF4-FFF2-40B4-BE49-F238E27FC236}">
                  <a16:creationId xmlns:a16="http://schemas.microsoft.com/office/drawing/2014/main" id="{63240037-ACBE-DEB5-F1E0-F35A2EE7E30E}"/>
                </a:ext>
              </a:extLst>
            </p:cNvPr>
            <p:cNvSpPr/>
            <p:nvPr/>
          </p:nvSpPr>
          <p:spPr bwMode="auto">
            <a:xfrm>
              <a:off x="9329424" y="1015575"/>
              <a:ext cx="146125" cy="146125"/>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E252F25-7CB7-58A7-44AE-5ECDF2B411B6}"/>
                </a:ext>
              </a:extLst>
            </p:cNvPr>
            <p:cNvSpPr/>
            <p:nvPr/>
          </p:nvSpPr>
          <p:spPr bwMode="auto">
            <a:xfrm>
              <a:off x="9329424" y="1253389"/>
              <a:ext cx="146125" cy="146125"/>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D48569E3-D6F7-F703-4621-AC64D0114C03}"/>
                </a:ext>
              </a:extLst>
            </p:cNvPr>
            <p:cNvCxnSpPr>
              <a:cxnSpLocks/>
            </p:cNvCxnSpPr>
            <p:nvPr/>
          </p:nvCxnSpPr>
          <p:spPr bwMode="auto">
            <a:xfrm flipV="1">
              <a:off x="9329424" y="1090463"/>
              <a:ext cx="146125"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600B8C4-9D11-D851-0E0A-B775F8D34D6E}"/>
                </a:ext>
              </a:extLst>
            </p:cNvPr>
            <p:cNvCxnSpPr>
              <a:cxnSpLocks/>
            </p:cNvCxnSpPr>
            <p:nvPr/>
          </p:nvCxnSpPr>
          <p:spPr bwMode="auto">
            <a:xfrm flipV="1">
              <a:off x="9329424" y="1324714"/>
              <a:ext cx="146125" cy="0"/>
            </a:xfrm>
            <a:prstGeom prst="line">
              <a:avLst/>
            </a:prstGeom>
            <a:noFill/>
            <a:ln w="28575" cap="flat" cmpd="sng" algn="ctr">
              <a:solidFill>
                <a:schemeClr val="accent3"/>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CACFFBA2-BC79-5F2C-60DD-2B06C2EEA95A}"/>
                </a:ext>
              </a:extLst>
            </p:cNvPr>
            <p:cNvSpPr txBox="1"/>
            <p:nvPr/>
          </p:nvSpPr>
          <p:spPr bwMode="auto">
            <a:xfrm>
              <a:off x="9296123" y="944715"/>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a:t>
              </a:r>
            </a:p>
          </p:txBody>
        </p:sp>
        <p:sp>
          <p:nvSpPr>
            <p:cNvPr id="65" name="TextBox 64">
              <a:extLst>
                <a:ext uri="{FF2B5EF4-FFF2-40B4-BE49-F238E27FC236}">
                  <a16:creationId xmlns:a16="http://schemas.microsoft.com/office/drawing/2014/main" id="{14BE9DD0-D706-1B76-E22C-44556FD6E236}"/>
                </a:ext>
              </a:extLst>
            </p:cNvPr>
            <p:cNvSpPr txBox="1"/>
            <p:nvPr/>
          </p:nvSpPr>
          <p:spPr bwMode="auto">
            <a:xfrm>
              <a:off x="9296123" y="1180098"/>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a:t>
              </a:r>
            </a:p>
          </p:txBody>
        </p:sp>
      </p:grpSp>
      <p:sp>
        <p:nvSpPr>
          <p:cNvPr id="67" name="TextBox 66">
            <a:extLst>
              <a:ext uri="{FF2B5EF4-FFF2-40B4-BE49-F238E27FC236}">
                <a16:creationId xmlns:a16="http://schemas.microsoft.com/office/drawing/2014/main" id="{A1C24C22-5129-0CDA-ABB3-31BFEB84246A}"/>
              </a:ext>
            </a:extLst>
          </p:cNvPr>
          <p:cNvSpPr txBox="1"/>
          <p:nvPr/>
        </p:nvSpPr>
        <p:spPr bwMode="auto">
          <a:xfrm>
            <a:off x="2533197" y="3713246"/>
            <a:ext cx="28383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HR: 0.69 (95%CI: 0.52-0.90)</a:t>
            </a:r>
            <a:br>
              <a:rPr lang="en-US" sz="1600"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.003</a:t>
            </a:r>
          </a:p>
        </p:txBody>
      </p:sp>
      <p:sp>
        <p:nvSpPr>
          <p:cNvPr id="68" name="TextBox 67">
            <a:extLst>
              <a:ext uri="{FF2B5EF4-FFF2-40B4-BE49-F238E27FC236}">
                <a16:creationId xmlns:a16="http://schemas.microsoft.com/office/drawing/2014/main" id="{7A2889C8-959A-46BF-AFA5-816BB57FB599}"/>
              </a:ext>
            </a:extLst>
          </p:cNvPr>
          <p:cNvSpPr txBox="1"/>
          <p:nvPr/>
        </p:nvSpPr>
        <p:spPr bwMode="auto">
          <a:xfrm>
            <a:off x="379017" y="4994582"/>
            <a:ext cx="2799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Number at risk (number censored)</a:t>
            </a:r>
            <a:br>
              <a:rPr lang="en-US" sz="1400" b="1"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Ibrutinib + R</a:t>
            </a:r>
            <a:br>
              <a:rPr lang="en-US" sz="1400" dirty="0">
                <a:solidFill>
                  <a:schemeClr val="bg1"/>
                </a:solidFill>
                <a:latin typeface="Calibri" panose="020F0502020204030204" pitchFamily="34" charset="0"/>
              </a:rPr>
            </a:br>
            <a:r>
              <a:rPr lang="en-US" sz="1400" dirty="0">
                <a:solidFill>
                  <a:schemeClr val="accent3"/>
                </a:solidFill>
                <a:latin typeface="Calibri" panose="020F0502020204030204" pitchFamily="34" charset="0"/>
              </a:rPr>
              <a:t>Immunochemotherapy</a:t>
            </a:r>
          </a:p>
        </p:txBody>
      </p:sp>
      <p:sp>
        <p:nvSpPr>
          <p:cNvPr id="69" name="TextBox 68">
            <a:extLst>
              <a:ext uri="{FF2B5EF4-FFF2-40B4-BE49-F238E27FC236}">
                <a16:creationId xmlns:a16="http://schemas.microsoft.com/office/drawing/2014/main" id="{9C9EDF2A-F485-94F6-A1D5-C886AABB0AC8}"/>
              </a:ext>
            </a:extLst>
          </p:cNvPr>
          <p:cNvSpPr txBox="1"/>
          <p:nvPr/>
        </p:nvSpPr>
        <p:spPr bwMode="auto">
          <a:xfrm>
            <a:off x="2118207"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199 (0)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198 (0)</a:t>
            </a:r>
            <a:endParaRPr lang="en-US" sz="1400" dirty="0">
              <a:solidFill>
                <a:schemeClr val="accent1"/>
              </a:solidFill>
              <a:latin typeface="Calibri" panose="020F0502020204030204" pitchFamily="34" charset="0"/>
            </a:endParaRPr>
          </a:p>
        </p:txBody>
      </p:sp>
      <p:sp>
        <p:nvSpPr>
          <p:cNvPr id="70" name="TextBox 69">
            <a:extLst>
              <a:ext uri="{FF2B5EF4-FFF2-40B4-BE49-F238E27FC236}">
                <a16:creationId xmlns:a16="http://schemas.microsoft.com/office/drawing/2014/main" id="{A8C5BF96-1398-0A28-234D-14667DF2CE9A}"/>
              </a:ext>
            </a:extLst>
          </p:cNvPr>
          <p:cNvSpPr txBox="1"/>
          <p:nvPr/>
        </p:nvSpPr>
        <p:spPr bwMode="auto">
          <a:xfrm>
            <a:off x="2710850"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158 (2)</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157 (5)</a:t>
            </a:r>
            <a:endParaRPr lang="en-US" sz="1400" dirty="0">
              <a:solidFill>
                <a:schemeClr val="accent1"/>
              </a:solidFill>
              <a:latin typeface="Calibri" panose="020F0502020204030204" pitchFamily="34" charset="0"/>
            </a:endParaRPr>
          </a:p>
        </p:txBody>
      </p:sp>
      <p:sp>
        <p:nvSpPr>
          <p:cNvPr id="71" name="TextBox 70">
            <a:extLst>
              <a:ext uri="{FF2B5EF4-FFF2-40B4-BE49-F238E27FC236}">
                <a16:creationId xmlns:a16="http://schemas.microsoft.com/office/drawing/2014/main" id="{D2FF4379-9C3F-A174-D1A9-450A42F776C0}"/>
              </a:ext>
            </a:extLst>
          </p:cNvPr>
          <p:cNvSpPr txBox="1"/>
          <p:nvPr/>
        </p:nvSpPr>
        <p:spPr bwMode="auto">
          <a:xfrm>
            <a:off x="3303493"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140 (3)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133 (5)</a:t>
            </a:r>
            <a:endParaRPr lang="en-US" sz="1400" dirty="0">
              <a:solidFill>
                <a:schemeClr val="accent1"/>
              </a:solidFill>
              <a:latin typeface="Calibri" panose="020F0502020204030204" pitchFamily="34" charset="0"/>
            </a:endParaRPr>
          </a:p>
        </p:txBody>
      </p:sp>
      <p:sp>
        <p:nvSpPr>
          <p:cNvPr id="72" name="TextBox 71">
            <a:extLst>
              <a:ext uri="{FF2B5EF4-FFF2-40B4-BE49-F238E27FC236}">
                <a16:creationId xmlns:a16="http://schemas.microsoft.com/office/drawing/2014/main" id="{26E90629-2006-AB55-C595-17C0F60C5D8C}"/>
              </a:ext>
            </a:extLst>
          </p:cNvPr>
          <p:cNvSpPr txBox="1"/>
          <p:nvPr/>
        </p:nvSpPr>
        <p:spPr bwMode="auto">
          <a:xfrm>
            <a:off x="3896136"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120 (9)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103 (8)</a:t>
            </a:r>
            <a:endParaRPr lang="en-US" sz="1400" dirty="0">
              <a:solidFill>
                <a:schemeClr val="accent1"/>
              </a:solidFill>
              <a:latin typeface="Calibri" panose="020F0502020204030204" pitchFamily="34" charset="0"/>
            </a:endParaRPr>
          </a:p>
        </p:txBody>
      </p:sp>
      <p:sp>
        <p:nvSpPr>
          <p:cNvPr id="73" name="TextBox 72">
            <a:extLst>
              <a:ext uri="{FF2B5EF4-FFF2-40B4-BE49-F238E27FC236}">
                <a16:creationId xmlns:a16="http://schemas.microsoft.com/office/drawing/2014/main" id="{7E3F0CD9-1C15-E39F-7450-D78ACADF74A9}"/>
              </a:ext>
            </a:extLst>
          </p:cNvPr>
          <p:cNvSpPr txBox="1"/>
          <p:nvPr/>
        </p:nvSpPr>
        <p:spPr bwMode="auto">
          <a:xfrm>
            <a:off x="4488779"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94 (27)</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70 (25)</a:t>
            </a:r>
            <a:endParaRPr lang="en-US" sz="1400" dirty="0">
              <a:solidFill>
                <a:schemeClr val="accent1"/>
              </a:solidFill>
              <a:latin typeface="Calibri" panose="020F0502020204030204" pitchFamily="34" charset="0"/>
            </a:endParaRPr>
          </a:p>
        </p:txBody>
      </p:sp>
      <p:sp>
        <p:nvSpPr>
          <p:cNvPr id="74" name="TextBox 73">
            <a:extLst>
              <a:ext uri="{FF2B5EF4-FFF2-40B4-BE49-F238E27FC236}">
                <a16:creationId xmlns:a16="http://schemas.microsoft.com/office/drawing/2014/main" id="{046B77C3-9CD9-682E-89B7-E89F86BE8D41}"/>
              </a:ext>
            </a:extLst>
          </p:cNvPr>
          <p:cNvSpPr txBox="1"/>
          <p:nvPr/>
        </p:nvSpPr>
        <p:spPr bwMode="auto">
          <a:xfrm>
            <a:off x="5081422"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58 (51)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44 (43)</a:t>
            </a:r>
            <a:endParaRPr lang="en-US" sz="1400" dirty="0">
              <a:solidFill>
                <a:schemeClr val="accent1"/>
              </a:solidFill>
              <a:latin typeface="Calibri" panose="020F0502020204030204" pitchFamily="34" charset="0"/>
            </a:endParaRPr>
          </a:p>
        </p:txBody>
      </p:sp>
      <p:sp>
        <p:nvSpPr>
          <p:cNvPr id="75" name="TextBox 74">
            <a:extLst>
              <a:ext uri="{FF2B5EF4-FFF2-40B4-BE49-F238E27FC236}">
                <a16:creationId xmlns:a16="http://schemas.microsoft.com/office/drawing/2014/main" id="{7802F400-71FA-DCE2-2062-2EB59740DBEC}"/>
              </a:ext>
            </a:extLst>
          </p:cNvPr>
          <p:cNvSpPr txBox="1"/>
          <p:nvPr/>
        </p:nvSpPr>
        <p:spPr bwMode="auto">
          <a:xfrm>
            <a:off x="5674065"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 (79)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12 (66)</a:t>
            </a:r>
            <a:endParaRPr lang="en-US" sz="1400" dirty="0">
              <a:solidFill>
                <a:schemeClr val="accent1"/>
              </a:solidFill>
              <a:latin typeface="Calibri" panose="020F0502020204030204" pitchFamily="34" charset="0"/>
            </a:endParaRPr>
          </a:p>
        </p:txBody>
      </p:sp>
      <p:sp>
        <p:nvSpPr>
          <p:cNvPr id="76" name="TextBox 75">
            <a:extLst>
              <a:ext uri="{FF2B5EF4-FFF2-40B4-BE49-F238E27FC236}">
                <a16:creationId xmlns:a16="http://schemas.microsoft.com/office/drawing/2014/main" id="{289D2807-800D-DEF7-A582-0C3814A4CC59}"/>
              </a:ext>
            </a:extLst>
          </p:cNvPr>
          <p:cNvSpPr txBox="1"/>
          <p:nvPr/>
        </p:nvSpPr>
        <p:spPr bwMode="auto">
          <a:xfrm>
            <a:off x="6266708"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 (101)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3 (75)</a:t>
            </a:r>
            <a:endParaRPr lang="en-US" sz="1400" dirty="0">
              <a:solidFill>
                <a:schemeClr val="accent1"/>
              </a:solidFill>
              <a:latin typeface="Calibri" panose="020F0502020204030204" pitchFamily="34" charset="0"/>
            </a:endParaRPr>
          </a:p>
        </p:txBody>
      </p:sp>
      <p:sp>
        <p:nvSpPr>
          <p:cNvPr id="77" name="TextBox 76">
            <a:extLst>
              <a:ext uri="{FF2B5EF4-FFF2-40B4-BE49-F238E27FC236}">
                <a16:creationId xmlns:a16="http://schemas.microsoft.com/office/drawing/2014/main" id="{9F2DD5C6-0029-4E2A-6372-A6A0A62D9357}"/>
              </a:ext>
            </a:extLst>
          </p:cNvPr>
          <p:cNvSpPr txBox="1"/>
          <p:nvPr/>
        </p:nvSpPr>
        <p:spPr bwMode="auto">
          <a:xfrm>
            <a:off x="6859353" y="5210026"/>
            <a:ext cx="8040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 (104)</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 (77)</a:t>
            </a:r>
            <a:endParaRPr lang="en-US" sz="1400" dirty="0">
              <a:solidFill>
                <a:schemeClr val="accent1"/>
              </a:solidFill>
              <a:latin typeface="Calibri" panose="020F0502020204030204" pitchFamily="34" charset="0"/>
            </a:endParaRPr>
          </a:p>
        </p:txBody>
      </p:sp>
    </p:spTree>
    <p:extLst>
      <p:ext uri="{BB962C8B-B14F-4D97-AF65-F5344CB8AC3E}">
        <p14:creationId xmlns:p14="http://schemas.microsoft.com/office/powerpoint/2010/main" val="3400897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CF04C-FE13-4C81-347F-0A12898FFAD9}"/>
            </a:ext>
          </a:extLst>
        </p:cNvPr>
        <p:cNvGrpSpPr/>
        <p:nvPr/>
      </p:nvGrpSpPr>
      <p:grpSpPr>
        <a:xfrm>
          <a:off x="0" y="0"/>
          <a:ext cx="0" cy="0"/>
          <a:chOff x="0" y="0"/>
          <a:chExt cx="0" cy="0"/>
        </a:xfrm>
      </p:grpSpPr>
      <p:grpSp>
        <p:nvGrpSpPr>
          <p:cNvPr id="304" name="Group 303">
            <a:extLst>
              <a:ext uri="{FF2B5EF4-FFF2-40B4-BE49-F238E27FC236}">
                <a16:creationId xmlns:a16="http://schemas.microsoft.com/office/drawing/2014/main" id="{7D17A4EC-FE6E-B28D-A557-6D3A65794060}"/>
              </a:ext>
            </a:extLst>
          </p:cNvPr>
          <p:cNvGrpSpPr/>
          <p:nvPr/>
        </p:nvGrpSpPr>
        <p:grpSpPr>
          <a:xfrm>
            <a:off x="7211966" y="3017638"/>
            <a:ext cx="3442871" cy="1438149"/>
            <a:chOff x="7211966" y="2565875"/>
            <a:chExt cx="3442871" cy="1438149"/>
          </a:xfrm>
        </p:grpSpPr>
        <p:sp>
          <p:nvSpPr>
            <p:cNvPr id="303" name="Freeform 302">
              <a:extLst>
                <a:ext uri="{FF2B5EF4-FFF2-40B4-BE49-F238E27FC236}">
                  <a16:creationId xmlns:a16="http://schemas.microsoft.com/office/drawing/2014/main" id="{FBA893D5-31F9-D192-F919-05EC68B1135B}"/>
                </a:ext>
              </a:extLst>
            </p:cNvPr>
            <p:cNvSpPr/>
            <p:nvPr/>
          </p:nvSpPr>
          <p:spPr bwMode="auto">
            <a:xfrm>
              <a:off x="7248525" y="2676525"/>
              <a:ext cx="3298825" cy="1317625"/>
            </a:xfrm>
            <a:custGeom>
              <a:avLst/>
              <a:gdLst>
                <a:gd name="connsiteX0" fmla="*/ 0 w 3298825"/>
                <a:gd name="connsiteY0" fmla="*/ 0 h 1317625"/>
                <a:gd name="connsiteX1" fmla="*/ 101600 w 3298825"/>
                <a:gd name="connsiteY1" fmla="*/ 0 h 1317625"/>
                <a:gd name="connsiteX2" fmla="*/ 101600 w 3298825"/>
                <a:gd name="connsiteY2" fmla="*/ 50800 h 1317625"/>
                <a:gd name="connsiteX3" fmla="*/ 196850 w 3298825"/>
                <a:gd name="connsiteY3" fmla="*/ 50800 h 1317625"/>
                <a:gd name="connsiteX4" fmla="*/ 196850 w 3298825"/>
                <a:gd name="connsiteY4" fmla="*/ 50800 h 1317625"/>
                <a:gd name="connsiteX5" fmla="*/ 215900 w 3298825"/>
                <a:gd name="connsiteY5" fmla="*/ 69850 h 1317625"/>
                <a:gd name="connsiteX6" fmla="*/ 282575 w 3298825"/>
                <a:gd name="connsiteY6" fmla="*/ 69850 h 1317625"/>
                <a:gd name="connsiteX7" fmla="*/ 282575 w 3298825"/>
                <a:gd name="connsiteY7" fmla="*/ 101600 h 1317625"/>
                <a:gd name="connsiteX8" fmla="*/ 371475 w 3298825"/>
                <a:gd name="connsiteY8" fmla="*/ 101600 h 1317625"/>
                <a:gd name="connsiteX9" fmla="*/ 371475 w 3298825"/>
                <a:gd name="connsiteY9" fmla="*/ 146050 h 1317625"/>
                <a:gd name="connsiteX10" fmla="*/ 419100 w 3298825"/>
                <a:gd name="connsiteY10" fmla="*/ 149225 h 1317625"/>
                <a:gd name="connsiteX11" fmla="*/ 441325 w 3298825"/>
                <a:gd name="connsiteY11" fmla="*/ 184150 h 1317625"/>
                <a:gd name="connsiteX12" fmla="*/ 476250 w 3298825"/>
                <a:gd name="connsiteY12" fmla="*/ 187325 h 1317625"/>
                <a:gd name="connsiteX13" fmla="*/ 482600 w 3298825"/>
                <a:gd name="connsiteY13" fmla="*/ 200025 h 1317625"/>
                <a:gd name="connsiteX14" fmla="*/ 533400 w 3298825"/>
                <a:gd name="connsiteY14" fmla="*/ 203200 h 1317625"/>
                <a:gd name="connsiteX15" fmla="*/ 539750 w 3298825"/>
                <a:gd name="connsiteY15" fmla="*/ 219075 h 1317625"/>
                <a:gd name="connsiteX16" fmla="*/ 600075 w 3298825"/>
                <a:gd name="connsiteY16" fmla="*/ 222250 h 1317625"/>
                <a:gd name="connsiteX17" fmla="*/ 603250 w 3298825"/>
                <a:gd name="connsiteY17" fmla="*/ 231775 h 1317625"/>
                <a:gd name="connsiteX18" fmla="*/ 625475 w 3298825"/>
                <a:gd name="connsiteY18" fmla="*/ 263525 h 1317625"/>
                <a:gd name="connsiteX19" fmla="*/ 676275 w 3298825"/>
                <a:gd name="connsiteY19" fmla="*/ 269875 h 1317625"/>
                <a:gd name="connsiteX20" fmla="*/ 676275 w 3298825"/>
                <a:gd name="connsiteY20" fmla="*/ 269875 h 1317625"/>
                <a:gd name="connsiteX21" fmla="*/ 676275 w 3298825"/>
                <a:gd name="connsiteY21" fmla="*/ 269875 h 1317625"/>
                <a:gd name="connsiteX22" fmla="*/ 685800 w 3298825"/>
                <a:gd name="connsiteY22" fmla="*/ 285750 h 1317625"/>
                <a:gd name="connsiteX23" fmla="*/ 685800 w 3298825"/>
                <a:gd name="connsiteY23" fmla="*/ 285750 h 1317625"/>
                <a:gd name="connsiteX24" fmla="*/ 708025 w 3298825"/>
                <a:gd name="connsiteY24" fmla="*/ 307975 h 1317625"/>
                <a:gd name="connsiteX25" fmla="*/ 793750 w 3298825"/>
                <a:gd name="connsiteY25" fmla="*/ 307975 h 1317625"/>
                <a:gd name="connsiteX26" fmla="*/ 793750 w 3298825"/>
                <a:gd name="connsiteY26" fmla="*/ 327025 h 1317625"/>
                <a:gd name="connsiteX27" fmla="*/ 831850 w 3298825"/>
                <a:gd name="connsiteY27" fmla="*/ 327025 h 1317625"/>
                <a:gd name="connsiteX28" fmla="*/ 831850 w 3298825"/>
                <a:gd name="connsiteY28" fmla="*/ 358775 h 1317625"/>
                <a:gd name="connsiteX29" fmla="*/ 882650 w 3298825"/>
                <a:gd name="connsiteY29" fmla="*/ 358775 h 1317625"/>
                <a:gd name="connsiteX30" fmla="*/ 882650 w 3298825"/>
                <a:gd name="connsiteY30" fmla="*/ 384175 h 1317625"/>
                <a:gd name="connsiteX31" fmla="*/ 917575 w 3298825"/>
                <a:gd name="connsiteY31" fmla="*/ 384175 h 1317625"/>
                <a:gd name="connsiteX32" fmla="*/ 917575 w 3298825"/>
                <a:gd name="connsiteY32" fmla="*/ 396875 h 1317625"/>
                <a:gd name="connsiteX33" fmla="*/ 962025 w 3298825"/>
                <a:gd name="connsiteY33" fmla="*/ 396875 h 1317625"/>
                <a:gd name="connsiteX34" fmla="*/ 962025 w 3298825"/>
                <a:gd name="connsiteY34" fmla="*/ 434975 h 1317625"/>
                <a:gd name="connsiteX35" fmla="*/ 1028700 w 3298825"/>
                <a:gd name="connsiteY35" fmla="*/ 434975 h 1317625"/>
                <a:gd name="connsiteX36" fmla="*/ 1028700 w 3298825"/>
                <a:gd name="connsiteY36" fmla="*/ 457200 h 1317625"/>
                <a:gd name="connsiteX37" fmla="*/ 1076325 w 3298825"/>
                <a:gd name="connsiteY37" fmla="*/ 457200 h 1317625"/>
                <a:gd name="connsiteX38" fmla="*/ 1076325 w 3298825"/>
                <a:gd name="connsiteY38" fmla="*/ 495300 h 1317625"/>
                <a:gd name="connsiteX39" fmla="*/ 1120775 w 3298825"/>
                <a:gd name="connsiteY39" fmla="*/ 495300 h 1317625"/>
                <a:gd name="connsiteX40" fmla="*/ 1120775 w 3298825"/>
                <a:gd name="connsiteY40" fmla="*/ 504825 h 1317625"/>
                <a:gd name="connsiteX41" fmla="*/ 1187450 w 3298825"/>
                <a:gd name="connsiteY41" fmla="*/ 504825 h 1317625"/>
                <a:gd name="connsiteX42" fmla="*/ 1187450 w 3298825"/>
                <a:gd name="connsiteY42" fmla="*/ 517525 h 1317625"/>
                <a:gd name="connsiteX43" fmla="*/ 1228725 w 3298825"/>
                <a:gd name="connsiteY43" fmla="*/ 517525 h 1317625"/>
                <a:gd name="connsiteX44" fmla="*/ 1228725 w 3298825"/>
                <a:gd name="connsiteY44" fmla="*/ 530225 h 1317625"/>
                <a:gd name="connsiteX45" fmla="*/ 1228725 w 3298825"/>
                <a:gd name="connsiteY45" fmla="*/ 530225 h 1317625"/>
                <a:gd name="connsiteX46" fmla="*/ 1257300 w 3298825"/>
                <a:gd name="connsiteY46" fmla="*/ 530225 h 1317625"/>
                <a:gd name="connsiteX47" fmla="*/ 1273175 w 3298825"/>
                <a:gd name="connsiteY47" fmla="*/ 546100 h 1317625"/>
                <a:gd name="connsiteX48" fmla="*/ 1285875 w 3298825"/>
                <a:gd name="connsiteY48" fmla="*/ 558800 h 1317625"/>
                <a:gd name="connsiteX49" fmla="*/ 1409700 w 3298825"/>
                <a:gd name="connsiteY49" fmla="*/ 558800 h 1317625"/>
                <a:gd name="connsiteX50" fmla="*/ 1409700 w 3298825"/>
                <a:gd name="connsiteY50" fmla="*/ 558800 h 1317625"/>
                <a:gd name="connsiteX51" fmla="*/ 1409700 w 3298825"/>
                <a:gd name="connsiteY51" fmla="*/ 558800 h 1317625"/>
                <a:gd name="connsiteX52" fmla="*/ 1409700 w 3298825"/>
                <a:gd name="connsiteY52" fmla="*/ 577850 h 1317625"/>
                <a:gd name="connsiteX53" fmla="*/ 1441450 w 3298825"/>
                <a:gd name="connsiteY53" fmla="*/ 577850 h 1317625"/>
                <a:gd name="connsiteX54" fmla="*/ 1441450 w 3298825"/>
                <a:gd name="connsiteY54" fmla="*/ 596900 h 1317625"/>
                <a:gd name="connsiteX55" fmla="*/ 1473200 w 3298825"/>
                <a:gd name="connsiteY55" fmla="*/ 596900 h 1317625"/>
                <a:gd name="connsiteX56" fmla="*/ 1473200 w 3298825"/>
                <a:gd name="connsiteY56" fmla="*/ 625475 h 1317625"/>
                <a:gd name="connsiteX57" fmla="*/ 1533525 w 3298825"/>
                <a:gd name="connsiteY57" fmla="*/ 625475 h 1317625"/>
                <a:gd name="connsiteX58" fmla="*/ 1533525 w 3298825"/>
                <a:gd name="connsiteY58" fmla="*/ 625475 h 1317625"/>
                <a:gd name="connsiteX59" fmla="*/ 1533525 w 3298825"/>
                <a:gd name="connsiteY59" fmla="*/ 654050 h 1317625"/>
                <a:gd name="connsiteX60" fmla="*/ 1587500 w 3298825"/>
                <a:gd name="connsiteY60" fmla="*/ 654050 h 1317625"/>
                <a:gd name="connsiteX61" fmla="*/ 1597025 w 3298825"/>
                <a:gd name="connsiteY61" fmla="*/ 663575 h 1317625"/>
                <a:gd name="connsiteX62" fmla="*/ 1663700 w 3298825"/>
                <a:gd name="connsiteY62" fmla="*/ 663575 h 1317625"/>
                <a:gd name="connsiteX63" fmla="*/ 1663700 w 3298825"/>
                <a:gd name="connsiteY63" fmla="*/ 679450 h 1317625"/>
                <a:gd name="connsiteX64" fmla="*/ 1704975 w 3298825"/>
                <a:gd name="connsiteY64" fmla="*/ 679450 h 1317625"/>
                <a:gd name="connsiteX65" fmla="*/ 1704975 w 3298825"/>
                <a:gd name="connsiteY65" fmla="*/ 708025 h 1317625"/>
                <a:gd name="connsiteX66" fmla="*/ 1752600 w 3298825"/>
                <a:gd name="connsiteY66" fmla="*/ 708025 h 1317625"/>
                <a:gd name="connsiteX67" fmla="*/ 1752600 w 3298825"/>
                <a:gd name="connsiteY67" fmla="*/ 733425 h 1317625"/>
                <a:gd name="connsiteX68" fmla="*/ 1876425 w 3298825"/>
                <a:gd name="connsiteY68" fmla="*/ 733425 h 1317625"/>
                <a:gd name="connsiteX69" fmla="*/ 1876425 w 3298825"/>
                <a:gd name="connsiteY69" fmla="*/ 771525 h 1317625"/>
                <a:gd name="connsiteX70" fmla="*/ 2060575 w 3298825"/>
                <a:gd name="connsiteY70" fmla="*/ 771525 h 1317625"/>
                <a:gd name="connsiteX71" fmla="*/ 2070100 w 3298825"/>
                <a:gd name="connsiteY71" fmla="*/ 781050 h 1317625"/>
                <a:gd name="connsiteX72" fmla="*/ 2136775 w 3298825"/>
                <a:gd name="connsiteY72" fmla="*/ 781050 h 1317625"/>
                <a:gd name="connsiteX73" fmla="*/ 2136775 w 3298825"/>
                <a:gd name="connsiteY73" fmla="*/ 803275 h 1317625"/>
                <a:gd name="connsiteX74" fmla="*/ 2254250 w 3298825"/>
                <a:gd name="connsiteY74" fmla="*/ 803275 h 1317625"/>
                <a:gd name="connsiteX75" fmla="*/ 2254250 w 3298825"/>
                <a:gd name="connsiteY75" fmla="*/ 854075 h 1317625"/>
                <a:gd name="connsiteX76" fmla="*/ 2286000 w 3298825"/>
                <a:gd name="connsiteY76" fmla="*/ 854075 h 1317625"/>
                <a:gd name="connsiteX77" fmla="*/ 2286000 w 3298825"/>
                <a:gd name="connsiteY77" fmla="*/ 898525 h 1317625"/>
                <a:gd name="connsiteX78" fmla="*/ 2406650 w 3298825"/>
                <a:gd name="connsiteY78" fmla="*/ 898525 h 1317625"/>
                <a:gd name="connsiteX79" fmla="*/ 2406650 w 3298825"/>
                <a:gd name="connsiteY79" fmla="*/ 917575 h 1317625"/>
                <a:gd name="connsiteX80" fmla="*/ 2530475 w 3298825"/>
                <a:gd name="connsiteY80" fmla="*/ 917575 h 1317625"/>
                <a:gd name="connsiteX81" fmla="*/ 2543175 w 3298825"/>
                <a:gd name="connsiteY81" fmla="*/ 917575 h 1317625"/>
                <a:gd name="connsiteX82" fmla="*/ 2543175 w 3298825"/>
                <a:gd name="connsiteY82" fmla="*/ 946150 h 1317625"/>
                <a:gd name="connsiteX83" fmla="*/ 3298825 w 3298825"/>
                <a:gd name="connsiteY83" fmla="*/ 946150 h 1317625"/>
                <a:gd name="connsiteX84" fmla="*/ 3298825 w 3298825"/>
                <a:gd name="connsiteY84" fmla="*/ 1317625 h 1317625"/>
                <a:gd name="connsiteX85" fmla="*/ 2546350 w 3298825"/>
                <a:gd name="connsiteY85" fmla="*/ 1317625 h 1317625"/>
                <a:gd name="connsiteX86" fmla="*/ 2546350 w 3298825"/>
                <a:gd name="connsiteY86" fmla="*/ 1273175 h 1317625"/>
                <a:gd name="connsiteX87" fmla="*/ 2390775 w 3298825"/>
                <a:gd name="connsiteY87" fmla="*/ 1273175 h 1317625"/>
                <a:gd name="connsiteX88" fmla="*/ 2390775 w 3298825"/>
                <a:gd name="connsiteY88" fmla="*/ 1238250 h 1317625"/>
                <a:gd name="connsiteX89" fmla="*/ 2286000 w 3298825"/>
                <a:gd name="connsiteY89" fmla="*/ 1238250 h 1317625"/>
                <a:gd name="connsiteX90" fmla="*/ 2286000 w 3298825"/>
                <a:gd name="connsiteY90" fmla="*/ 1181100 h 1317625"/>
                <a:gd name="connsiteX91" fmla="*/ 2247900 w 3298825"/>
                <a:gd name="connsiteY91" fmla="*/ 1181100 h 1317625"/>
                <a:gd name="connsiteX92" fmla="*/ 2247900 w 3298825"/>
                <a:gd name="connsiteY92" fmla="*/ 1130300 h 1317625"/>
                <a:gd name="connsiteX93" fmla="*/ 2143125 w 3298825"/>
                <a:gd name="connsiteY93" fmla="*/ 1130300 h 1317625"/>
                <a:gd name="connsiteX94" fmla="*/ 2143125 w 3298825"/>
                <a:gd name="connsiteY94" fmla="*/ 1111250 h 1317625"/>
                <a:gd name="connsiteX95" fmla="*/ 2054225 w 3298825"/>
                <a:gd name="connsiteY95" fmla="*/ 1111250 h 1317625"/>
                <a:gd name="connsiteX96" fmla="*/ 2054225 w 3298825"/>
                <a:gd name="connsiteY96" fmla="*/ 1089025 h 1317625"/>
                <a:gd name="connsiteX97" fmla="*/ 1876425 w 3298825"/>
                <a:gd name="connsiteY97" fmla="*/ 1089025 h 1317625"/>
                <a:gd name="connsiteX98" fmla="*/ 1876425 w 3298825"/>
                <a:gd name="connsiteY98" fmla="*/ 1057275 h 1317625"/>
                <a:gd name="connsiteX99" fmla="*/ 1774825 w 3298825"/>
                <a:gd name="connsiteY99" fmla="*/ 1057275 h 1317625"/>
                <a:gd name="connsiteX100" fmla="*/ 1774825 w 3298825"/>
                <a:gd name="connsiteY100" fmla="*/ 1038225 h 1317625"/>
                <a:gd name="connsiteX101" fmla="*/ 1736725 w 3298825"/>
                <a:gd name="connsiteY101" fmla="*/ 1038225 h 1317625"/>
                <a:gd name="connsiteX102" fmla="*/ 1736725 w 3298825"/>
                <a:gd name="connsiteY102" fmla="*/ 1038225 h 1317625"/>
                <a:gd name="connsiteX103" fmla="*/ 1736725 w 3298825"/>
                <a:gd name="connsiteY103" fmla="*/ 1038225 h 1317625"/>
                <a:gd name="connsiteX104" fmla="*/ 1736725 w 3298825"/>
                <a:gd name="connsiteY104" fmla="*/ 1038225 h 1317625"/>
                <a:gd name="connsiteX105" fmla="*/ 1711325 w 3298825"/>
                <a:gd name="connsiteY105" fmla="*/ 1012825 h 1317625"/>
                <a:gd name="connsiteX106" fmla="*/ 1711325 w 3298825"/>
                <a:gd name="connsiteY106" fmla="*/ 987425 h 1317625"/>
                <a:gd name="connsiteX107" fmla="*/ 1654175 w 3298825"/>
                <a:gd name="connsiteY107" fmla="*/ 987425 h 1317625"/>
                <a:gd name="connsiteX108" fmla="*/ 1654175 w 3298825"/>
                <a:gd name="connsiteY108" fmla="*/ 968375 h 1317625"/>
                <a:gd name="connsiteX109" fmla="*/ 1587500 w 3298825"/>
                <a:gd name="connsiteY109" fmla="*/ 968375 h 1317625"/>
                <a:gd name="connsiteX110" fmla="*/ 1587500 w 3298825"/>
                <a:gd name="connsiteY110" fmla="*/ 955675 h 1317625"/>
                <a:gd name="connsiteX111" fmla="*/ 1517650 w 3298825"/>
                <a:gd name="connsiteY111" fmla="*/ 955675 h 1317625"/>
                <a:gd name="connsiteX112" fmla="*/ 1517650 w 3298825"/>
                <a:gd name="connsiteY112" fmla="*/ 927100 h 1317625"/>
                <a:gd name="connsiteX113" fmla="*/ 1466850 w 3298825"/>
                <a:gd name="connsiteY113" fmla="*/ 927100 h 1317625"/>
                <a:gd name="connsiteX114" fmla="*/ 1466850 w 3298825"/>
                <a:gd name="connsiteY114" fmla="*/ 892175 h 1317625"/>
                <a:gd name="connsiteX115" fmla="*/ 1466850 w 3298825"/>
                <a:gd name="connsiteY115" fmla="*/ 892175 h 1317625"/>
                <a:gd name="connsiteX116" fmla="*/ 1438275 w 3298825"/>
                <a:gd name="connsiteY116" fmla="*/ 892175 h 1317625"/>
                <a:gd name="connsiteX117" fmla="*/ 1438275 w 3298825"/>
                <a:gd name="connsiteY117" fmla="*/ 892175 h 1317625"/>
                <a:gd name="connsiteX118" fmla="*/ 1412875 w 3298825"/>
                <a:gd name="connsiteY118" fmla="*/ 866775 h 1317625"/>
                <a:gd name="connsiteX119" fmla="*/ 1397000 w 3298825"/>
                <a:gd name="connsiteY119" fmla="*/ 850900 h 1317625"/>
                <a:gd name="connsiteX120" fmla="*/ 1273175 w 3298825"/>
                <a:gd name="connsiteY120" fmla="*/ 850900 h 1317625"/>
                <a:gd name="connsiteX121" fmla="*/ 1273175 w 3298825"/>
                <a:gd name="connsiteY121" fmla="*/ 835025 h 1317625"/>
                <a:gd name="connsiteX122" fmla="*/ 1238250 w 3298825"/>
                <a:gd name="connsiteY122" fmla="*/ 835025 h 1317625"/>
                <a:gd name="connsiteX123" fmla="*/ 1238250 w 3298825"/>
                <a:gd name="connsiteY123" fmla="*/ 812800 h 1317625"/>
                <a:gd name="connsiteX124" fmla="*/ 1181100 w 3298825"/>
                <a:gd name="connsiteY124" fmla="*/ 812800 h 1317625"/>
                <a:gd name="connsiteX125" fmla="*/ 1181100 w 3298825"/>
                <a:gd name="connsiteY125" fmla="*/ 800100 h 1317625"/>
                <a:gd name="connsiteX126" fmla="*/ 1104900 w 3298825"/>
                <a:gd name="connsiteY126" fmla="*/ 800100 h 1317625"/>
                <a:gd name="connsiteX127" fmla="*/ 1104900 w 3298825"/>
                <a:gd name="connsiteY127" fmla="*/ 746125 h 1317625"/>
                <a:gd name="connsiteX128" fmla="*/ 1047750 w 3298825"/>
                <a:gd name="connsiteY128" fmla="*/ 746125 h 1317625"/>
                <a:gd name="connsiteX129" fmla="*/ 1047750 w 3298825"/>
                <a:gd name="connsiteY129" fmla="*/ 720725 h 1317625"/>
                <a:gd name="connsiteX130" fmla="*/ 968375 w 3298825"/>
                <a:gd name="connsiteY130" fmla="*/ 720725 h 1317625"/>
                <a:gd name="connsiteX131" fmla="*/ 968375 w 3298825"/>
                <a:gd name="connsiteY131" fmla="*/ 688975 h 1317625"/>
                <a:gd name="connsiteX132" fmla="*/ 949325 w 3298825"/>
                <a:gd name="connsiteY132" fmla="*/ 688975 h 1317625"/>
                <a:gd name="connsiteX133" fmla="*/ 949325 w 3298825"/>
                <a:gd name="connsiteY133" fmla="*/ 669925 h 1317625"/>
                <a:gd name="connsiteX134" fmla="*/ 892175 w 3298825"/>
                <a:gd name="connsiteY134" fmla="*/ 669925 h 1317625"/>
                <a:gd name="connsiteX135" fmla="*/ 892175 w 3298825"/>
                <a:gd name="connsiteY135" fmla="*/ 631825 h 1317625"/>
                <a:gd name="connsiteX136" fmla="*/ 828675 w 3298825"/>
                <a:gd name="connsiteY136" fmla="*/ 631825 h 1317625"/>
                <a:gd name="connsiteX137" fmla="*/ 828675 w 3298825"/>
                <a:gd name="connsiteY137" fmla="*/ 593725 h 1317625"/>
                <a:gd name="connsiteX138" fmla="*/ 796925 w 3298825"/>
                <a:gd name="connsiteY138" fmla="*/ 593725 h 1317625"/>
                <a:gd name="connsiteX139" fmla="*/ 796925 w 3298825"/>
                <a:gd name="connsiteY139" fmla="*/ 561975 h 1317625"/>
                <a:gd name="connsiteX140" fmla="*/ 708025 w 3298825"/>
                <a:gd name="connsiteY140" fmla="*/ 561975 h 1317625"/>
                <a:gd name="connsiteX141" fmla="*/ 708025 w 3298825"/>
                <a:gd name="connsiteY141" fmla="*/ 561975 h 1317625"/>
                <a:gd name="connsiteX142" fmla="*/ 708025 w 3298825"/>
                <a:gd name="connsiteY142" fmla="*/ 561975 h 1317625"/>
                <a:gd name="connsiteX143" fmla="*/ 708025 w 3298825"/>
                <a:gd name="connsiteY143" fmla="*/ 546100 h 1317625"/>
                <a:gd name="connsiteX144" fmla="*/ 676275 w 3298825"/>
                <a:gd name="connsiteY144" fmla="*/ 546100 h 1317625"/>
                <a:gd name="connsiteX145" fmla="*/ 676275 w 3298825"/>
                <a:gd name="connsiteY145" fmla="*/ 508000 h 1317625"/>
                <a:gd name="connsiteX146" fmla="*/ 622300 w 3298825"/>
                <a:gd name="connsiteY146" fmla="*/ 508000 h 1317625"/>
                <a:gd name="connsiteX147" fmla="*/ 622300 w 3298825"/>
                <a:gd name="connsiteY147" fmla="*/ 466725 h 1317625"/>
                <a:gd name="connsiteX148" fmla="*/ 533400 w 3298825"/>
                <a:gd name="connsiteY148" fmla="*/ 466725 h 1317625"/>
                <a:gd name="connsiteX149" fmla="*/ 533400 w 3298825"/>
                <a:gd name="connsiteY149" fmla="*/ 428625 h 1317625"/>
                <a:gd name="connsiteX150" fmla="*/ 457200 w 3298825"/>
                <a:gd name="connsiteY150" fmla="*/ 428625 h 1317625"/>
                <a:gd name="connsiteX151" fmla="*/ 457200 w 3298825"/>
                <a:gd name="connsiteY151" fmla="*/ 428625 h 1317625"/>
                <a:gd name="connsiteX152" fmla="*/ 431800 w 3298825"/>
                <a:gd name="connsiteY152" fmla="*/ 403225 h 1317625"/>
                <a:gd name="connsiteX153" fmla="*/ 431800 w 3298825"/>
                <a:gd name="connsiteY153" fmla="*/ 358775 h 1317625"/>
                <a:gd name="connsiteX154" fmla="*/ 381000 w 3298825"/>
                <a:gd name="connsiteY154" fmla="*/ 358775 h 1317625"/>
                <a:gd name="connsiteX155" fmla="*/ 381000 w 3298825"/>
                <a:gd name="connsiteY155" fmla="*/ 301625 h 1317625"/>
                <a:gd name="connsiteX156" fmla="*/ 285750 w 3298825"/>
                <a:gd name="connsiteY156" fmla="*/ 301625 h 1317625"/>
                <a:gd name="connsiteX157" fmla="*/ 285750 w 3298825"/>
                <a:gd name="connsiteY157" fmla="*/ 260350 h 1317625"/>
                <a:gd name="connsiteX158" fmla="*/ 263525 w 3298825"/>
                <a:gd name="connsiteY158" fmla="*/ 238125 h 1317625"/>
                <a:gd name="connsiteX159" fmla="*/ 209550 w 3298825"/>
                <a:gd name="connsiteY159" fmla="*/ 238125 h 1317625"/>
                <a:gd name="connsiteX160" fmla="*/ 184150 w 3298825"/>
                <a:gd name="connsiteY160" fmla="*/ 212725 h 1317625"/>
                <a:gd name="connsiteX161" fmla="*/ 111125 w 3298825"/>
                <a:gd name="connsiteY161" fmla="*/ 212725 h 1317625"/>
                <a:gd name="connsiteX162" fmla="*/ 111125 w 3298825"/>
                <a:gd name="connsiteY162" fmla="*/ 152400 h 1317625"/>
                <a:gd name="connsiteX163" fmla="*/ 95250 w 3298825"/>
                <a:gd name="connsiteY163" fmla="*/ 152400 h 1317625"/>
                <a:gd name="connsiteX164" fmla="*/ 95250 w 3298825"/>
                <a:gd name="connsiteY164" fmla="*/ 63500 h 1317625"/>
                <a:gd name="connsiteX165" fmla="*/ 47625 w 3298825"/>
                <a:gd name="connsiteY165" fmla="*/ 63500 h 1317625"/>
                <a:gd name="connsiteX166" fmla="*/ 0 w 3298825"/>
                <a:gd name="connsiteY166" fmla="*/ 0 h 13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3298825" h="1317625">
                  <a:moveTo>
                    <a:pt x="0" y="0"/>
                  </a:moveTo>
                  <a:lnTo>
                    <a:pt x="101600" y="0"/>
                  </a:lnTo>
                  <a:lnTo>
                    <a:pt x="101600" y="50800"/>
                  </a:lnTo>
                  <a:lnTo>
                    <a:pt x="196850" y="50800"/>
                  </a:lnTo>
                  <a:lnTo>
                    <a:pt x="196850" y="50800"/>
                  </a:lnTo>
                  <a:lnTo>
                    <a:pt x="215900" y="69850"/>
                  </a:lnTo>
                  <a:lnTo>
                    <a:pt x="282575" y="69850"/>
                  </a:lnTo>
                  <a:lnTo>
                    <a:pt x="282575" y="101600"/>
                  </a:lnTo>
                  <a:lnTo>
                    <a:pt x="371475" y="101600"/>
                  </a:lnTo>
                  <a:lnTo>
                    <a:pt x="371475" y="146050"/>
                  </a:lnTo>
                  <a:lnTo>
                    <a:pt x="419100" y="149225"/>
                  </a:lnTo>
                  <a:lnTo>
                    <a:pt x="441325" y="184150"/>
                  </a:lnTo>
                  <a:lnTo>
                    <a:pt x="476250" y="187325"/>
                  </a:lnTo>
                  <a:lnTo>
                    <a:pt x="482600" y="200025"/>
                  </a:lnTo>
                  <a:lnTo>
                    <a:pt x="533400" y="203200"/>
                  </a:lnTo>
                  <a:lnTo>
                    <a:pt x="539750" y="219075"/>
                  </a:lnTo>
                  <a:lnTo>
                    <a:pt x="600075" y="222250"/>
                  </a:lnTo>
                  <a:lnTo>
                    <a:pt x="603250" y="231775"/>
                  </a:lnTo>
                  <a:lnTo>
                    <a:pt x="625475" y="263525"/>
                  </a:lnTo>
                  <a:lnTo>
                    <a:pt x="676275" y="269875"/>
                  </a:lnTo>
                  <a:lnTo>
                    <a:pt x="676275" y="269875"/>
                  </a:lnTo>
                  <a:lnTo>
                    <a:pt x="676275" y="269875"/>
                  </a:lnTo>
                  <a:lnTo>
                    <a:pt x="685800" y="285750"/>
                  </a:lnTo>
                  <a:lnTo>
                    <a:pt x="685800" y="285750"/>
                  </a:lnTo>
                  <a:lnTo>
                    <a:pt x="708025" y="307975"/>
                  </a:lnTo>
                  <a:lnTo>
                    <a:pt x="793750" y="307975"/>
                  </a:lnTo>
                  <a:lnTo>
                    <a:pt x="793750" y="327025"/>
                  </a:lnTo>
                  <a:lnTo>
                    <a:pt x="831850" y="327025"/>
                  </a:lnTo>
                  <a:lnTo>
                    <a:pt x="831850" y="358775"/>
                  </a:lnTo>
                  <a:lnTo>
                    <a:pt x="882650" y="358775"/>
                  </a:lnTo>
                  <a:lnTo>
                    <a:pt x="882650" y="384175"/>
                  </a:lnTo>
                  <a:lnTo>
                    <a:pt x="917575" y="384175"/>
                  </a:lnTo>
                  <a:lnTo>
                    <a:pt x="917575" y="396875"/>
                  </a:lnTo>
                  <a:lnTo>
                    <a:pt x="962025" y="396875"/>
                  </a:lnTo>
                  <a:lnTo>
                    <a:pt x="962025" y="434975"/>
                  </a:lnTo>
                  <a:lnTo>
                    <a:pt x="1028700" y="434975"/>
                  </a:lnTo>
                  <a:lnTo>
                    <a:pt x="1028700" y="457200"/>
                  </a:lnTo>
                  <a:lnTo>
                    <a:pt x="1076325" y="457200"/>
                  </a:lnTo>
                  <a:lnTo>
                    <a:pt x="1076325" y="495300"/>
                  </a:lnTo>
                  <a:lnTo>
                    <a:pt x="1120775" y="495300"/>
                  </a:lnTo>
                  <a:lnTo>
                    <a:pt x="1120775" y="504825"/>
                  </a:lnTo>
                  <a:lnTo>
                    <a:pt x="1187450" y="504825"/>
                  </a:lnTo>
                  <a:lnTo>
                    <a:pt x="1187450" y="517525"/>
                  </a:lnTo>
                  <a:lnTo>
                    <a:pt x="1228725" y="517525"/>
                  </a:lnTo>
                  <a:lnTo>
                    <a:pt x="1228725" y="530225"/>
                  </a:lnTo>
                  <a:lnTo>
                    <a:pt x="1228725" y="530225"/>
                  </a:lnTo>
                  <a:lnTo>
                    <a:pt x="1257300" y="530225"/>
                  </a:lnTo>
                  <a:lnTo>
                    <a:pt x="1273175" y="546100"/>
                  </a:lnTo>
                  <a:lnTo>
                    <a:pt x="1285875" y="558800"/>
                  </a:lnTo>
                  <a:lnTo>
                    <a:pt x="1409700" y="558800"/>
                  </a:lnTo>
                  <a:lnTo>
                    <a:pt x="1409700" y="558800"/>
                  </a:lnTo>
                  <a:lnTo>
                    <a:pt x="1409700" y="558800"/>
                  </a:lnTo>
                  <a:lnTo>
                    <a:pt x="1409700" y="577850"/>
                  </a:lnTo>
                  <a:lnTo>
                    <a:pt x="1441450" y="577850"/>
                  </a:lnTo>
                  <a:lnTo>
                    <a:pt x="1441450" y="596900"/>
                  </a:lnTo>
                  <a:lnTo>
                    <a:pt x="1473200" y="596900"/>
                  </a:lnTo>
                  <a:lnTo>
                    <a:pt x="1473200" y="625475"/>
                  </a:lnTo>
                  <a:lnTo>
                    <a:pt x="1533525" y="625475"/>
                  </a:lnTo>
                  <a:lnTo>
                    <a:pt x="1533525" y="625475"/>
                  </a:lnTo>
                  <a:lnTo>
                    <a:pt x="1533525" y="654050"/>
                  </a:lnTo>
                  <a:lnTo>
                    <a:pt x="1587500" y="654050"/>
                  </a:lnTo>
                  <a:lnTo>
                    <a:pt x="1597025" y="663575"/>
                  </a:lnTo>
                  <a:lnTo>
                    <a:pt x="1663700" y="663575"/>
                  </a:lnTo>
                  <a:lnTo>
                    <a:pt x="1663700" y="679450"/>
                  </a:lnTo>
                  <a:lnTo>
                    <a:pt x="1704975" y="679450"/>
                  </a:lnTo>
                  <a:lnTo>
                    <a:pt x="1704975" y="708025"/>
                  </a:lnTo>
                  <a:lnTo>
                    <a:pt x="1752600" y="708025"/>
                  </a:lnTo>
                  <a:lnTo>
                    <a:pt x="1752600" y="733425"/>
                  </a:lnTo>
                  <a:lnTo>
                    <a:pt x="1876425" y="733425"/>
                  </a:lnTo>
                  <a:lnTo>
                    <a:pt x="1876425" y="771525"/>
                  </a:lnTo>
                  <a:lnTo>
                    <a:pt x="2060575" y="771525"/>
                  </a:lnTo>
                  <a:lnTo>
                    <a:pt x="2070100" y="781050"/>
                  </a:lnTo>
                  <a:lnTo>
                    <a:pt x="2136775" y="781050"/>
                  </a:lnTo>
                  <a:lnTo>
                    <a:pt x="2136775" y="803275"/>
                  </a:lnTo>
                  <a:lnTo>
                    <a:pt x="2254250" y="803275"/>
                  </a:lnTo>
                  <a:lnTo>
                    <a:pt x="2254250" y="854075"/>
                  </a:lnTo>
                  <a:lnTo>
                    <a:pt x="2286000" y="854075"/>
                  </a:lnTo>
                  <a:lnTo>
                    <a:pt x="2286000" y="898525"/>
                  </a:lnTo>
                  <a:lnTo>
                    <a:pt x="2406650" y="898525"/>
                  </a:lnTo>
                  <a:lnTo>
                    <a:pt x="2406650" y="917575"/>
                  </a:lnTo>
                  <a:lnTo>
                    <a:pt x="2530475" y="917575"/>
                  </a:lnTo>
                  <a:lnTo>
                    <a:pt x="2543175" y="917575"/>
                  </a:lnTo>
                  <a:lnTo>
                    <a:pt x="2543175" y="946150"/>
                  </a:lnTo>
                  <a:lnTo>
                    <a:pt x="3298825" y="946150"/>
                  </a:lnTo>
                  <a:lnTo>
                    <a:pt x="3298825" y="1317625"/>
                  </a:lnTo>
                  <a:lnTo>
                    <a:pt x="2546350" y="1317625"/>
                  </a:lnTo>
                  <a:lnTo>
                    <a:pt x="2546350" y="1273175"/>
                  </a:lnTo>
                  <a:lnTo>
                    <a:pt x="2390775" y="1273175"/>
                  </a:lnTo>
                  <a:lnTo>
                    <a:pt x="2390775" y="1238250"/>
                  </a:lnTo>
                  <a:lnTo>
                    <a:pt x="2286000" y="1238250"/>
                  </a:lnTo>
                  <a:lnTo>
                    <a:pt x="2286000" y="1181100"/>
                  </a:lnTo>
                  <a:lnTo>
                    <a:pt x="2247900" y="1181100"/>
                  </a:lnTo>
                  <a:lnTo>
                    <a:pt x="2247900" y="1130300"/>
                  </a:lnTo>
                  <a:lnTo>
                    <a:pt x="2143125" y="1130300"/>
                  </a:lnTo>
                  <a:lnTo>
                    <a:pt x="2143125" y="1111250"/>
                  </a:lnTo>
                  <a:lnTo>
                    <a:pt x="2054225" y="1111250"/>
                  </a:lnTo>
                  <a:lnTo>
                    <a:pt x="2054225" y="1089025"/>
                  </a:lnTo>
                  <a:lnTo>
                    <a:pt x="1876425" y="1089025"/>
                  </a:lnTo>
                  <a:lnTo>
                    <a:pt x="1876425" y="1057275"/>
                  </a:lnTo>
                  <a:lnTo>
                    <a:pt x="1774825" y="1057275"/>
                  </a:lnTo>
                  <a:lnTo>
                    <a:pt x="1774825" y="1038225"/>
                  </a:lnTo>
                  <a:lnTo>
                    <a:pt x="1736725" y="1038225"/>
                  </a:lnTo>
                  <a:lnTo>
                    <a:pt x="1736725" y="1038225"/>
                  </a:lnTo>
                  <a:lnTo>
                    <a:pt x="1736725" y="1038225"/>
                  </a:lnTo>
                  <a:lnTo>
                    <a:pt x="1736725" y="1038225"/>
                  </a:lnTo>
                  <a:lnTo>
                    <a:pt x="1711325" y="1012825"/>
                  </a:lnTo>
                  <a:lnTo>
                    <a:pt x="1711325" y="987425"/>
                  </a:lnTo>
                  <a:lnTo>
                    <a:pt x="1654175" y="987425"/>
                  </a:lnTo>
                  <a:lnTo>
                    <a:pt x="1654175" y="968375"/>
                  </a:lnTo>
                  <a:lnTo>
                    <a:pt x="1587500" y="968375"/>
                  </a:lnTo>
                  <a:lnTo>
                    <a:pt x="1587500" y="955675"/>
                  </a:lnTo>
                  <a:lnTo>
                    <a:pt x="1517650" y="955675"/>
                  </a:lnTo>
                  <a:lnTo>
                    <a:pt x="1517650" y="927100"/>
                  </a:lnTo>
                  <a:lnTo>
                    <a:pt x="1466850" y="927100"/>
                  </a:lnTo>
                  <a:lnTo>
                    <a:pt x="1466850" y="892175"/>
                  </a:lnTo>
                  <a:lnTo>
                    <a:pt x="1466850" y="892175"/>
                  </a:lnTo>
                  <a:lnTo>
                    <a:pt x="1438275" y="892175"/>
                  </a:lnTo>
                  <a:lnTo>
                    <a:pt x="1438275" y="892175"/>
                  </a:lnTo>
                  <a:lnTo>
                    <a:pt x="1412875" y="866775"/>
                  </a:lnTo>
                  <a:lnTo>
                    <a:pt x="1397000" y="850900"/>
                  </a:lnTo>
                  <a:lnTo>
                    <a:pt x="1273175" y="850900"/>
                  </a:lnTo>
                  <a:lnTo>
                    <a:pt x="1273175" y="835025"/>
                  </a:lnTo>
                  <a:lnTo>
                    <a:pt x="1238250" y="835025"/>
                  </a:lnTo>
                  <a:lnTo>
                    <a:pt x="1238250" y="812800"/>
                  </a:lnTo>
                  <a:lnTo>
                    <a:pt x="1181100" y="812800"/>
                  </a:lnTo>
                  <a:lnTo>
                    <a:pt x="1181100" y="800100"/>
                  </a:lnTo>
                  <a:lnTo>
                    <a:pt x="1104900" y="800100"/>
                  </a:lnTo>
                  <a:lnTo>
                    <a:pt x="1104900" y="746125"/>
                  </a:lnTo>
                  <a:lnTo>
                    <a:pt x="1047750" y="746125"/>
                  </a:lnTo>
                  <a:lnTo>
                    <a:pt x="1047750" y="720725"/>
                  </a:lnTo>
                  <a:lnTo>
                    <a:pt x="968375" y="720725"/>
                  </a:lnTo>
                  <a:lnTo>
                    <a:pt x="968375" y="688975"/>
                  </a:lnTo>
                  <a:lnTo>
                    <a:pt x="949325" y="688975"/>
                  </a:lnTo>
                  <a:lnTo>
                    <a:pt x="949325" y="669925"/>
                  </a:lnTo>
                  <a:lnTo>
                    <a:pt x="892175" y="669925"/>
                  </a:lnTo>
                  <a:lnTo>
                    <a:pt x="892175" y="631825"/>
                  </a:lnTo>
                  <a:lnTo>
                    <a:pt x="828675" y="631825"/>
                  </a:lnTo>
                  <a:lnTo>
                    <a:pt x="828675" y="593725"/>
                  </a:lnTo>
                  <a:lnTo>
                    <a:pt x="796925" y="593725"/>
                  </a:lnTo>
                  <a:lnTo>
                    <a:pt x="796925" y="561975"/>
                  </a:lnTo>
                  <a:lnTo>
                    <a:pt x="708025" y="561975"/>
                  </a:lnTo>
                  <a:lnTo>
                    <a:pt x="708025" y="561975"/>
                  </a:lnTo>
                  <a:lnTo>
                    <a:pt x="708025" y="561975"/>
                  </a:lnTo>
                  <a:lnTo>
                    <a:pt x="708025" y="546100"/>
                  </a:lnTo>
                  <a:lnTo>
                    <a:pt x="676275" y="546100"/>
                  </a:lnTo>
                  <a:lnTo>
                    <a:pt x="676275" y="508000"/>
                  </a:lnTo>
                  <a:lnTo>
                    <a:pt x="622300" y="508000"/>
                  </a:lnTo>
                  <a:lnTo>
                    <a:pt x="622300" y="466725"/>
                  </a:lnTo>
                  <a:lnTo>
                    <a:pt x="533400" y="466725"/>
                  </a:lnTo>
                  <a:lnTo>
                    <a:pt x="533400" y="428625"/>
                  </a:lnTo>
                  <a:lnTo>
                    <a:pt x="457200" y="428625"/>
                  </a:lnTo>
                  <a:lnTo>
                    <a:pt x="457200" y="428625"/>
                  </a:lnTo>
                  <a:lnTo>
                    <a:pt x="431800" y="403225"/>
                  </a:lnTo>
                  <a:lnTo>
                    <a:pt x="431800" y="358775"/>
                  </a:lnTo>
                  <a:lnTo>
                    <a:pt x="381000" y="358775"/>
                  </a:lnTo>
                  <a:lnTo>
                    <a:pt x="381000" y="301625"/>
                  </a:lnTo>
                  <a:lnTo>
                    <a:pt x="285750" y="301625"/>
                  </a:lnTo>
                  <a:lnTo>
                    <a:pt x="285750" y="260350"/>
                  </a:lnTo>
                  <a:lnTo>
                    <a:pt x="263525" y="238125"/>
                  </a:lnTo>
                  <a:lnTo>
                    <a:pt x="209550" y="238125"/>
                  </a:lnTo>
                  <a:lnTo>
                    <a:pt x="184150" y="212725"/>
                  </a:lnTo>
                  <a:lnTo>
                    <a:pt x="111125" y="212725"/>
                  </a:lnTo>
                  <a:lnTo>
                    <a:pt x="111125" y="152400"/>
                  </a:lnTo>
                  <a:lnTo>
                    <a:pt x="95250" y="152400"/>
                  </a:lnTo>
                  <a:lnTo>
                    <a:pt x="95250" y="63500"/>
                  </a:lnTo>
                  <a:lnTo>
                    <a:pt x="47625" y="63500"/>
                  </a:lnTo>
                  <a:lnTo>
                    <a:pt x="0" y="0"/>
                  </a:lnTo>
                  <a:close/>
                </a:path>
              </a:pathLst>
            </a:custGeom>
            <a:solidFill>
              <a:schemeClr val="accent3">
                <a:lumMod val="60000"/>
                <a:lumOff val="40000"/>
                <a:alpha val="50196"/>
              </a:schemeClr>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grpSp>
          <p:nvGrpSpPr>
            <p:cNvPr id="240" name="Group 239">
              <a:extLst>
                <a:ext uri="{FF2B5EF4-FFF2-40B4-BE49-F238E27FC236}">
                  <a16:creationId xmlns:a16="http://schemas.microsoft.com/office/drawing/2014/main" id="{9AF0CCCD-25C6-E12E-A6DB-755D3DCC8B6B}"/>
                </a:ext>
              </a:extLst>
            </p:cNvPr>
            <p:cNvGrpSpPr/>
            <p:nvPr/>
          </p:nvGrpSpPr>
          <p:grpSpPr>
            <a:xfrm>
              <a:off x="7211966" y="2565875"/>
              <a:ext cx="3442871" cy="1438149"/>
              <a:chOff x="7211966" y="2565875"/>
              <a:chExt cx="3442871" cy="1438149"/>
            </a:xfrm>
          </p:grpSpPr>
          <p:grpSp>
            <p:nvGrpSpPr>
              <p:cNvPr id="186" name="Group 185">
                <a:extLst>
                  <a:ext uri="{FF2B5EF4-FFF2-40B4-BE49-F238E27FC236}">
                    <a16:creationId xmlns:a16="http://schemas.microsoft.com/office/drawing/2014/main" id="{5E7C160C-2F09-0C3E-E560-E095AA6D59A2}"/>
                  </a:ext>
                </a:extLst>
              </p:cNvPr>
              <p:cNvGrpSpPr/>
              <p:nvPr/>
            </p:nvGrpSpPr>
            <p:grpSpPr>
              <a:xfrm>
                <a:off x="7242175" y="2701925"/>
                <a:ext cx="3311525" cy="1146175"/>
                <a:chOff x="7242175" y="2701925"/>
                <a:chExt cx="3311525" cy="1146175"/>
              </a:xfrm>
            </p:grpSpPr>
            <p:sp>
              <p:nvSpPr>
                <p:cNvPr id="180" name="Freeform 179">
                  <a:extLst>
                    <a:ext uri="{FF2B5EF4-FFF2-40B4-BE49-F238E27FC236}">
                      <a16:creationId xmlns:a16="http://schemas.microsoft.com/office/drawing/2014/main" id="{CC641028-FA4D-078C-BF16-0CB0589F612D}"/>
                    </a:ext>
                  </a:extLst>
                </p:cNvPr>
                <p:cNvSpPr/>
                <p:nvPr/>
              </p:nvSpPr>
              <p:spPr bwMode="auto">
                <a:xfrm>
                  <a:off x="9017000" y="3590925"/>
                  <a:ext cx="1536700" cy="257175"/>
                </a:xfrm>
                <a:custGeom>
                  <a:avLst/>
                  <a:gdLst>
                    <a:gd name="connsiteX0" fmla="*/ 1536700 w 1536700"/>
                    <a:gd name="connsiteY0" fmla="*/ 257175 h 257175"/>
                    <a:gd name="connsiteX1" fmla="*/ 774700 w 1536700"/>
                    <a:gd name="connsiteY1" fmla="*/ 257175 h 257175"/>
                    <a:gd name="connsiteX2" fmla="*/ 774700 w 1536700"/>
                    <a:gd name="connsiteY2" fmla="*/ 219075 h 257175"/>
                    <a:gd name="connsiteX3" fmla="*/ 625475 w 1536700"/>
                    <a:gd name="connsiteY3" fmla="*/ 219075 h 257175"/>
                    <a:gd name="connsiteX4" fmla="*/ 625475 w 1536700"/>
                    <a:gd name="connsiteY4" fmla="*/ 184150 h 257175"/>
                    <a:gd name="connsiteX5" fmla="*/ 530225 w 1536700"/>
                    <a:gd name="connsiteY5" fmla="*/ 184150 h 257175"/>
                    <a:gd name="connsiteX6" fmla="*/ 530225 w 1536700"/>
                    <a:gd name="connsiteY6" fmla="*/ 136525 h 257175"/>
                    <a:gd name="connsiteX7" fmla="*/ 488950 w 1536700"/>
                    <a:gd name="connsiteY7" fmla="*/ 136525 h 257175"/>
                    <a:gd name="connsiteX8" fmla="*/ 488950 w 1536700"/>
                    <a:gd name="connsiteY8" fmla="*/ 82550 h 257175"/>
                    <a:gd name="connsiteX9" fmla="*/ 368300 w 1536700"/>
                    <a:gd name="connsiteY9" fmla="*/ 82550 h 257175"/>
                    <a:gd name="connsiteX10" fmla="*/ 368300 w 1536700"/>
                    <a:gd name="connsiteY10" fmla="*/ 53975 h 257175"/>
                    <a:gd name="connsiteX11" fmla="*/ 292100 w 1536700"/>
                    <a:gd name="connsiteY11" fmla="*/ 53975 h 257175"/>
                    <a:gd name="connsiteX12" fmla="*/ 292100 w 1536700"/>
                    <a:gd name="connsiteY12" fmla="*/ 41275 h 257175"/>
                    <a:gd name="connsiteX13" fmla="*/ 111125 w 1536700"/>
                    <a:gd name="connsiteY13" fmla="*/ 41275 h 257175"/>
                    <a:gd name="connsiteX14" fmla="*/ 111125 w 1536700"/>
                    <a:gd name="connsiteY14" fmla="*/ 0 h 257175"/>
                    <a:gd name="connsiteX15" fmla="*/ 0 w 1536700"/>
                    <a:gd name="connsiteY15"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6700" h="257175">
                      <a:moveTo>
                        <a:pt x="1536700" y="257175"/>
                      </a:moveTo>
                      <a:lnTo>
                        <a:pt x="774700" y="257175"/>
                      </a:lnTo>
                      <a:lnTo>
                        <a:pt x="774700" y="219075"/>
                      </a:lnTo>
                      <a:lnTo>
                        <a:pt x="625475" y="219075"/>
                      </a:lnTo>
                      <a:lnTo>
                        <a:pt x="625475" y="184150"/>
                      </a:lnTo>
                      <a:lnTo>
                        <a:pt x="530225" y="184150"/>
                      </a:lnTo>
                      <a:lnTo>
                        <a:pt x="530225" y="136525"/>
                      </a:lnTo>
                      <a:lnTo>
                        <a:pt x="488950" y="136525"/>
                      </a:lnTo>
                      <a:lnTo>
                        <a:pt x="488950" y="82550"/>
                      </a:lnTo>
                      <a:lnTo>
                        <a:pt x="368300" y="82550"/>
                      </a:lnTo>
                      <a:lnTo>
                        <a:pt x="368300" y="53975"/>
                      </a:lnTo>
                      <a:lnTo>
                        <a:pt x="292100" y="53975"/>
                      </a:lnTo>
                      <a:lnTo>
                        <a:pt x="292100" y="41275"/>
                      </a:lnTo>
                      <a:lnTo>
                        <a:pt x="111125" y="41275"/>
                      </a:lnTo>
                      <a:lnTo>
                        <a:pt x="111125" y="0"/>
                      </a:lnTo>
                      <a:lnTo>
                        <a:pt x="0" y="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181" name="Freeform 180">
                  <a:extLst>
                    <a:ext uri="{FF2B5EF4-FFF2-40B4-BE49-F238E27FC236}">
                      <a16:creationId xmlns:a16="http://schemas.microsoft.com/office/drawing/2014/main" id="{380A8B01-C118-3C30-2010-D642C0DC7438}"/>
                    </a:ext>
                  </a:extLst>
                </p:cNvPr>
                <p:cNvSpPr/>
                <p:nvPr/>
              </p:nvSpPr>
              <p:spPr bwMode="auto">
                <a:xfrm>
                  <a:off x="7242175" y="2701925"/>
                  <a:ext cx="431800" cy="266700"/>
                </a:xfrm>
                <a:custGeom>
                  <a:avLst/>
                  <a:gdLst>
                    <a:gd name="connsiteX0" fmla="*/ 0 w 431800"/>
                    <a:gd name="connsiteY0" fmla="*/ 0 h 266700"/>
                    <a:gd name="connsiteX1" fmla="*/ 69850 w 431800"/>
                    <a:gd name="connsiteY1" fmla="*/ 0 h 266700"/>
                    <a:gd name="connsiteX2" fmla="*/ 69850 w 431800"/>
                    <a:gd name="connsiteY2" fmla="*/ 28575 h 266700"/>
                    <a:gd name="connsiteX3" fmla="*/ 101600 w 431800"/>
                    <a:gd name="connsiteY3" fmla="*/ 28575 h 266700"/>
                    <a:gd name="connsiteX4" fmla="*/ 101600 w 431800"/>
                    <a:gd name="connsiteY4" fmla="*/ 76200 h 266700"/>
                    <a:gd name="connsiteX5" fmla="*/ 120650 w 431800"/>
                    <a:gd name="connsiteY5" fmla="*/ 76200 h 266700"/>
                    <a:gd name="connsiteX6" fmla="*/ 120650 w 431800"/>
                    <a:gd name="connsiteY6" fmla="*/ 111125 h 266700"/>
                    <a:gd name="connsiteX7" fmla="*/ 203200 w 431800"/>
                    <a:gd name="connsiteY7" fmla="*/ 111125 h 266700"/>
                    <a:gd name="connsiteX8" fmla="*/ 203200 w 431800"/>
                    <a:gd name="connsiteY8" fmla="*/ 139700 h 266700"/>
                    <a:gd name="connsiteX9" fmla="*/ 273050 w 431800"/>
                    <a:gd name="connsiteY9" fmla="*/ 139700 h 266700"/>
                    <a:gd name="connsiteX10" fmla="*/ 273050 w 431800"/>
                    <a:gd name="connsiteY10" fmla="*/ 155575 h 266700"/>
                    <a:gd name="connsiteX11" fmla="*/ 301625 w 431800"/>
                    <a:gd name="connsiteY11" fmla="*/ 155575 h 266700"/>
                    <a:gd name="connsiteX12" fmla="*/ 301625 w 431800"/>
                    <a:gd name="connsiteY12" fmla="*/ 184150 h 266700"/>
                    <a:gd name="connsiteX13" fmla="*/ 377825 w 431800"/>
                    <a:gd name="connsiteY13" fmla="*/ 184150 h 266700"/>
                    <a:gd name="connsiteX14" fmla="*/ 377825 w 431800"/>
                    <a:gd name="connsiteY14" fmla="*/ 234950 h 266700"/>
                    <a:gd name="connsiteX15" fmla="*/ 431800 w 431800"/>
                    <a:gd name="connsiteY15" fmla="*/ 234950 h 266700"/>
                    <a:gd name="connsiteX16" fmla="*/ 431800 w 431800"/>
                    <a:gd name="connsiteY16"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800" h="266700">
                      <a:moveTo>
                        <a:pt x="0" y="0"/>
                      </a:moveTo>
                      <a:lnTo>
                        <a:pt x="69850" y="0"/>
                      </a:lnTo>
                      <a:lnTo>
                        <a:pt x="69850" y="28575"/>
                      </a:lnTo>
                      <a:lnTo>
                        <a:pt x="101600" y="28575"/>
                      </a:lnTo>
                      <a:lnTo>
                        <a:pt x="101600" y="76200"/>
                      </a:lnTo>
                      <a:lnTo>
                        <a:pt x="120650" y="76200"/>
                      </a:lnTo>
                      <a:lnTo>
                        <a:pt x="120650" y="111125"/>
                      </a:lnTo>
                      <a:lnTo>
                        <a:pt x="203200" y="111125"/>
                      </a:lnTo>
                      <a:lnTo>
                        <a:pt x="203200" y="139700"/>
                      </a:lnTo>
                      <a:lnTo>
                        <a:pt x="273050" y="139700"/>
                      </a:lnTo>
                      <a:lnTo>
                        <a:pt x="273050" y="155575"/>
                      </a:lnTo>
                      <a:lnTo>
                        <a:pt x="301625" y="155575"/>
                      </a:lnTo>
                      <a:lnTo>
                        <a:pt x="301625" y="184150"/>
                      </a:lnTo>
                      <a:lnTo>
                        <a:pt x="377825" y="184150"/>
                      </a:lnTo>
                      <a:lnTo>
                        <a:pt x="377825" y="234950"/>
                      </a:lnTo>
                      <a:lnTo>
                        <a:pt x="431800" y="234950"/>
                      </a:lnTo>
                      <a:lnTo>
                        <a:pt x="431800" y="26670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184" name="Freeform 183">
                  <a:extLst>
                    <a:ext uri="{FF2B5EF4-FFF2-40B4-BE49-F238E27FC236}">
                      <a16:creationId xmlns:a16="http://schemas.microsoft.com/office/drawing/2014/main" id="{C1669793-6FDA-CCA5-DC17-1F2C58A062DA}"/>
                    </a:ext>
                  </a:extLst>
                </p:cNvPr>
                <p:cNvSpPr/>
                <p:nvPr/>
              </p:nvSpPr>
              <p:spPr bwMode="auto">
                <a:xfrm>
                  <a:off x="7670800" y="2936875"/>
                  <a:ext cx="1162050" cy="558800"/>
                </a:xfrm>
                <a:custGeom>
                  <a:avLst/>
                  <a:gdLst>
                    <a:gd name="connsiteX0" fmla="*/ 0 w 1162050"/>
                    <a:gd name="connsiteY0" fmla="*/ 0 h 558800"/>
                    <a:gd name="connsiteX1" fmla="*/ 0 w 1162050"/>
                    <a:gd name="connsiteY1" fmla="*/ 50800 h 558800"/>
                    <a:gd name="connsiteX2" fmla="*/ 47625 w 1162050"/>
                    <a:gd name="connsiteY2" fmla="*/ 50800 h 558800"/>
                    <a:gd name="connsiteX3" fmla="*/ 47625 w 1162050"/>
                    <a:gd name="connsiteY3" fmla="*/ 69850 h 558800"/>
                    <a:gd name="connsiteX4" fmla="*/ 114300 w 1162050"/>
                    <a:gd name="connsiteY4" fmla="*/ 69850 h 558800"/>
                    <a:gd name="connsiteX5" fmla="*/ 114300 w 1162050"/>
                    <a:gd name="connsiteY5" fmla="*/ 69850 h 558800"/>
                    <a:gd name="connsiteX6" fmla="*/ 114300 w 1162050"/>
                    <a:gd name="connsiteY6" fmla="*/ 98425 h 558800"/>
                    <a:gd name="connsiteX7" fmla="*/ 193675 w 1162050"/>
                    <a:gd name="connsiteY7" fmla="*/ 98425 h 558800"/>
                    <a:gd name="connsiteX8" fmla="*/ 193675 w 1162050"/>
                    <a:gd name="connsiteY8" fmla="*/ 146050 h 558800"/>
                    <a:gd name="connsiteX9" fmla="*/ 254000 w 1162050"/>
                    <a:gd name="connsiteY9" fmla="*/ 146050 h 558800"/>
                    <a:gd name="connsiteX10" fmla="*/ 254000 w 1162050"/>
                    <a:gd name="connsiteY10" fmla="*/ 146050 h 558800"/>
                    <a:gd name="connsiteX11" fmla="*/ 254000 w 1162050"/>
                    <a:gd name="connsiteY11" fmla="*/ 171450 h 558800"/>
                    <a:gd name="connsiteX12" fmla="*/ 288925 w 1162050"/>
                    <a:gd name="connsiteY12" fmla="*/ 171450 h 558800"/>
                    <a:gd name="connsiteX13" fmla="*/ 288925 w 1162050"/>
                    <a:gd name="connsiteY13" fmla="*/ 184150 h 558800"/>
                    <a:gd name="connsiteX14" fmla="*/ 368300 w 1162050"/>
                    <a:gd name="connsiteY14" fmla="*/ 184150 h 558800"/>
                    <a:gd name="connsiteX15" fmla="*/ 368300 w 1162050"/>
                    <a:gd name="connsiteY15" fmla="*/ 219075 h 558800"/>
                    <a:gd name="connsiteX16" fmla="*/ 409575 w 1162050"/>
                    <a:gd name="connsiteY16" fmla="*/ 219075 h 558800"/>
                    <a:gd name="connsiteX17" fmla="*/ 409575 w 1162050"/>
                    <a:gd name="connsiteY17" fmla="*/ 250825 h 558800"/>
                    <a:gd name="connsiteX18" fmla="*/ 463550 w 1162050"/>
                    <a:gd name="connsiteY18" fmla="*/ 250825 h 558800"/>
                    <a:gd name="connsiteX19" fmla="*/ 463550 w 1162050"/>
                    <a:gd name="connsiteY19" fmla="*/ 282575 h 558800"/>
                    <a:gd name="connsiteX20" fmla="*/ 504825 w 1162050"/>
                    <a:gd name="connsiteY20" fmla="*/ 282575 h 558800"/>
                    <a:gd name="connsiteX21" fmla="*/ 504825 w 1162050"/>
                    <a:gd name="connsiteY21" fmla="*/ 295275 h 558800"/>
                    <a:gd name="connsiteX22" fmla="*/ 546100 w 1162050"/>
                    <a:gd name="connsiteY22" fmla="*/ 295275 h 558800"/>
                    <a:gd name="connsiteX23" fmla="*/ 546100 w 1162050"/>
                    <a:gd name="connsiteY23" fmla="*/ 330200 h 558800"/>
                    <a:gd name="connsiteX24" fmla="*/ 603250 w 1162050"/>
                    <a:gd name="connsiteY24" fmla="*/ 330200 h 558800"/>
                    <a:gd name="connsiteX25" fmla="*/ 603250 w 1162050"/>
                    <a:gd name="connsiteY25" fmla="*/ 368300 h 558800"/>
                    <a:gd name="connsiteX26" fmla="*/ 666750 w 1162050"/>
                    <a:gd name="connsiteY26" fmla="*/ 368300 h 558800"/>
                    <a:gd name="connsiteX27" fmla="*/ 666750 w 1162050"/>
                    <a:gd name="connsiteY27" fmla="*/ 403225 h 558800"/>
                    <a:gd name="connsiteX28" fmla="*/ 708025 w 1162050"/>
                    <a:gd name="connsiteY28" fmla="*/ 403225 h 558800"/>
                    <a:gd name="connsiteX29" fmla="*/ 708025 w 1162050"/>
                    <a:gd name="connsiteY29" fmla="*/ 412750 h 558800"/>
                    <a:gd name="connsiteX30" fmla="*/ 765175 w 1162050"/>
                    <a:gd name="connsiteY30" fmla="*/ 412750 h 558800"/>
                    <a:gd name="connsiteX31" fmla="*/ 765175 w 1162050"/>
                    <a:gd name="connsiteY31" fmla="*/ 425450 h 558800"/>
                    <a:gd name="connsiteX32" fmla="*/ 809625 w 1162050"/>
                    <a:gd name="connsiteY32" fmla="*/ 425450 h 558800"/>
                    <a:gd name="connsiteX33" fmla="*/ 809625 w 1162050"/>
                    <a:gd name="connsiteY33" fmla="*/ 450850 h 558800"/>
                    <a:gd name="connsiteX34" fmla="*/ 866775 w 1162050"/>
                    <a:gd name="connsiteY34" fmla="*/ 450850 h 558800"/>
                    <a:gd name="connsiteX35" fmla="*/ 866775 w 1162050"/>
                    <a:gd name="connsiteY35" fmla="*/ 463550 h 558800"/>
                    <a:gd name="connsiteX36" fmla="*/ 993775 w 1162050"/>
                    <a:gd name="connsiteY36" fmla="*/ 463550 h 558800"/>
                    <a:gd name="connsiteX37" fmla="*/ 993775 w 1162050"/>
                    <a:gd name="connsiteY37" fmla="*/ 488950 h 558800"/>
                    <a:gd name="connsiteX38" fmla="*/ 1038225 w 1162050"/>
                    <a:gd name="connsiteY38" fmla="*/ 488950 h 558800"/>
                    <a:gd name="connsiteX39" fmla="*/ 1038225 w 1162050"/>
                    <a:gd name="connsiteY39" fmla="*/ 523875 h 558800"/>
                    <a:gd name="connsiteX40" fmla="*/ 1089025 w 1162050"/>
                    <a:gd name="connsiteY40" fmla="*/ 523875 h 558800"/>
                    <a:gd name="connsiteX41" fmla="*/ 1089025 w 1162050"/>
                    <a:gd name="connsiteY41" fmla="*/ 558800 h 558800"/>
                    <a:gd name="connsiteX42" fmla="*/ 1162050 w 1162050"/>
                    <a:gd name="connsiteY42"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62050" h="558800">
                      <a:moveTo>
                        <a:pt x="0" y="0"/>
                      </a:moveTo>
                      <a:lnTo>
                        <a:pt x="0" y="50800"/>
                      </a:lnTo>
                      <a:lnTo>
                        <a:pt x="47625" y="50800"/>
                      </a:lnTo>
                      <a:lnTo>
                        <a:pt x="47625" y="69850"/>
                      </a:lnTo>
                      <a:lnTo>
                        <a:pt x="114300" y="69850"/>
                      </a:lnTo>
                      <a:lnTo>
                        <a:pt x="114300" y="69850"/>
                      </a:lnTo>
                      <a:lnTo>
                        <a:pt x="114300" y="98425"/>
                      </a:lnTo>
                      <a:lnTo>
                        <a:pt x="193675" y="98425"/>
                      </a:lnTo>
                      <a:lnTo>
                        <a:pt x="193675" y="146050"/>
                      </a:lnTo>
                      <a:lnTo>
                        <a:pt x="254000" y="146050"/>
                      </a:lnTo>
                      <a:lnTo>
                        <a:pt x="254000" y="146050"/>
                      </a:lnTo>
                      <a:lnTo>
                        <a:pt x="254000" y="171450"/>
                      </a:lnTo>
                      <a:lnTo>
                        <a:pt x="288925" y="171450"/>
                      </a:lnTo>
                      <a:lnTo>
                        <a:pt x="288925" y="184150"/>
                      </a:lnTo>
                      <a:lnTo>
                        <a:pt x="368300" y="184150"/>
                      </a:lnTo>
                      <a:lnTo>
                        <a:pt x="368300" y="219075"/>
                      </a:lnTo>
                      <a:lnTo>
                        <a:pt x="409575" y="219075"/>
                      </a:lnTo>
                      <a:lnTo>
                        <a:pt x="409575" y="250825"/>
                      </a:lnTo>
                      <a:lnTo>
                        <a:pt x="463550" y="250825"/>
                      </a:lnTo>
                      <a:lnTo>
                        <a:pt x="463550" y="282575"/>
                      </a:lnTo>
                      <a:lnTo>
                        <a:pt x="504825" y="282575"/>
                      </a:lnTo>
                      <a:lnTo>
                        <a:pt x="504825" y="295275"/>
                      </a:lnTo>
                      <a:lnTo>
                        <a:pt x="546100" y="295275"/>
                      </a:lnTo>
                      <a:lnTo>
                        <a:pt x="546100" y="330200"/>
                      </a:lnTo>
                      <a:lnTo>
                        <a:pt x="603250" y="330200"/>
                      </a:lnTo>
                      <a:lnTo>
                        <a:pt x="603250" y="368300"/>
                      </a:lnTo>
                      <a:lnTo>
                        <a:pt x="666750" y="368300"/>
                      </a:lnTo>
                      <a:lnTo>
                        <a:pt x="666750" y="403225"/>
                      </a:lnTo>
                      <a:lnTo>
                        <a:pt x="708025" y="403225"/>
                      </a:lnTo>
                      <a:lnTo>
                        <a:pt x="708025" y="412750"/>
                      </a:lnTo>
                      <a:lnTo>
                        <a:pt x="765175" y="412750"/>
                      </a:lnTo>
                      <a:lnTo>
                        <a:pt x="765175" y="425450"/>
                      </a:lnTo>
                      <a:lnTo>
                        <a:pt x="809625" y="425450"/>
                      </a:lnTo>
                      <a:lnTo>
                        <a:pt x="809625" y="450850"/>
                      </a:lnTo>
                      <a:lnTo>
                        <a:pt x="866775" y="450850"/>
                      </a:lnTo>
                      <a:lnTo>
                        <a:pt x="866775" y="463550"/>
                      </a:lnTo>
                      <a:lnTo>
                        <a:pt x="993775" y="463550"/>
                      </a:lnTo>
                      <a:lnTo>
                        <a:pt x="993775" y="488950"/>
                      </a:lnTo>
                      <a:lnTo>
                        <a:pt x="1038225" y="488950"/>
                      </a:lnTo>
                      <a:lnTo>
                        <a:pt x="1038225" y="523875"/>
                      </a:lnTo>
                      <a:lnTo>
                        <a:pt x="1089025" y="523875"/>
                      </a:lnTo>
                      <a:lnTo>
                        <a:pt x="1089025" y="558800"/>
                      </a:lnTo>
                      <a:lnTo>
                        <a:pt x="1162050" y="55880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185" name="Freeform 184">
                  <a:extLst>
                    <a:ext uri="{FF2B5EF4-FFF2-40B4-BE49-F238E27FC236}">
                      <a16:creationId xmlns:a16="http://schemas.microsoft.com/office/drawing/2014/main" id="{19BD4EC8-5559-5A74-6CBB-E7018E3B16DA}"/>
                    </a:ext>
                  </a:extLst>
                </p:cNvPr>
                <p:cNvSpPr/>
                <p:nvPr/>
              </p:nvSpPr>
              <p:spPr bwMode="auto">
                <a:xfrm>
                  <a:off x="8810625" y="3511550"/>
                  <a:ext cx="206375" cy="76200"/>
                </a:xfrm>
                <a:custGeom>
                  <a:avLst/>
                  <a:gdLst>
                    <a:gd name="connsiteX0" fmla="*/ 0 w 206375"/>
                    <a:gd name="connsiteY0" fmla="*/ 0 h 76200"/>
                    <a:gd name="connsiteX1" fmla="*/ 111125 w 206375"/>
                    <a:gd name="connsiteY1" fmla="*/ 0 h 76200"/>
                    <a:gd name="connsiteX2" fmla="*/ 111125 w 206375"/>
                    <a:gd name="connsiteY2" fmla="*/ 22225 h 76200"/>
                    <a:gd name="connsiteX3" fmla="*/ 142875 w 206375"/>
                    <a:gd name="connsiteY3" fmla="*/ 22225 h 76200"/>
                    <a:gd name="connsiteX4" fmla="*/ 142875 w 206375"/>
                    <a:gd name="connsiteY4" fmla="*/ 60325 h 76200"/>
                    <a:gd name="connsiteX5" fmla="*/ 206375 w 206375"/>
                    <a:gd name="connsiteY5" fmla="*/ 60325 h 76200"/>
                    <a:gd name="connsiteX6" fmla="*/ 206375 w 206375"/>
                    <a:gd name="connsiteY6" fmla="*/ 7620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375" h="76200">
                      <a:moveTo>
                        <a:pt x="0" y="0"/>
                      </a:moveTo>
                      <a:lnTo>
                        <a:pt x="111125" y="0"/>
                      </a:lnTo>
                      <a:lnTo>
                        <a:pt x="111125" y="22225"/>
                      </a:lnTo>
                      <a:lnTo>
                        <a:pt x="142875" y="22225"/>
                      </a:lnTo>
                      <a:lnTo>
                        <a:pt x="142875" y="60325"/>
                      </a:lnTo>
                      <a:lnTo>
                        <a:pt x="206375" y="60325"/>
                      </a:lnTo>
                      <a:lnTo>
                        <a:pt x="206375" y="7620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grpSp>
          <p:grpSp>
            <p:nvGrpSpPr>
              <p:cNvPr id="239" name="Group 238">
                <a:extLst>
                  <a:ext uri="{FF2B5EF4-FFF2-40B4-BE49-F238E27FC236}">
                    <a16:creationId xmlns:a16="http://schemas.microsoft.com/office/drawing/2014/main" id="{7CB512C9-60D3-934C-5C03-1719AC461B39}"/>
                  </a:ext>
                </a:extLst>
              </p:cNvPr>
              <p:cNvGrpSpPr/>
              <p:nvPr/>
            </p:nvGrpSpPr>
            <p:grpSpPr>
              <a:xfrm>
                <a:off x="7211966" y="2565875"/>
                <a:ext cx="3442871" cy="1438149"/>
                <a:chOff x="7211966" y="2565875"/>
                <a:chExt cx="3442871" cy="1438149"/>
              </a:xfrm>
            </p:grpSpPr>
            <p:sp>
              <p:nvSpPr>
                <p:cNvPr id="187" name="TextBox 186">
                  <a:extLst>
                    <a:ext uri="{FF2B5EF4-FFF2-40B4-BE49-F238E27FC236}">
                      <a16:creationId xmlns:a16="http://schemas.microsoft.com/office/drawing/2014/main" id="{6FB90561-03B0-1245-888B-44482425C90F}"/>
                    </a:ext>
                  </a:extLst>
                </p:cNvPr>
                <p:cNvSpPr txBox="1"/>
                <p:nvPr/>
              </p:nvSpPr>
              <p:spPr bwMode="auto">
                <a:xfrm>
                  <a:off x="7211966" y="25658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8" name="TextBox 187">
                  <a:extLst>
                    <a:ext uri="{FF2B5EF4-FFF2-40B4-BE49-F238E27FC236}">
                      <a16:creationId xmlns:a16="http://schemas.microsoft.com/office/drawing/2014/main" id="{8CBFF7C8-8A3C-11BB-7E88-A95FA46F6095}"/>
                    </a:ext>
                  </a:extLst>
                </p:cNvPr>
                <p:cNvSpPr txBox="1"/>
                <p:nvPr/>
              </p:nvSpPr>
              <p:spPr bwMode="auto">
                <a:xfrm>
                  <a:off x="10416761" y="368795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89" name="TextBox 188">
                  <a:extLst>
                    <a:ext uri="{FF2B5EF4-FFF2-40B4-BE49-F238E27FC236}">
                      <a16:creationId xmlns:a16="http://schemas.microsoft.com/office/drawing/2014/main" id="{ACB2AA1F-D612-44DF-0C83-B033C5AE700D}"/>
                    </a:ext>
                  </a:extLst>
                </p:cNvPr>
                <p:cNvSpPr txBox="1"/>
                <p:nvPr/>
              </p:nvSpPr>
              <p:spPr bwMode="auto">
                <a:xfrm>
                  <a:off x="10442112" y="368647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A2E80993-09FC-7AF9-CC1B-E776D021F6D4}"/>
                    </a:ext>
                  </a:extLst>
                </p:cNvPr>
                <p:cNvSpPr txBox="1"/>
                <p:nvPr/>
              </p:nvSpPr>
              <p:spPr bwMode="auto">
                <a:xfrm>
                  <a:off x="8546696" y="324762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1" name="TextBox 190">
                  <a:extLst>
                    <a:ext uri="{FF2B5EF4-FFF2-40B4-BE49-F238E27FC236}">
                      <a16:creationId xmlns:a16="http://schemas.microsoft.com/office/drawing/2014/main" id="{98CEC887-3598-8475-98DF-5E6B724FF712}"/>
                    </a:ext>
                  </a:extLst>
                </p:cNvPr>
                <p:cNvSpPr txBox="1"/>
                <p:nvPr/>
              </p:nvSpPr>
              <p:spPr bwMode="auto">
                <a:xfrm>
                  <a:off x="8412287" y="323766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2" name="TextBox 191">
                  <a:extLst>
                    <a:ext uri="{FF2B5EF4-FFF2-40B4-BE49-F238E27FC236}">
                      <a16:creationId xmlns:a16="http://schemas.microsoft.com/office/drawing/2014/main" id="{6F098A4C-870B-A566-0F29-B974C8C72142}"/>
                    </a:ext>
                  </a:extLst>
                </p:cNvPr>
                <p:cNvSpPr txBox="1"/>
                <p:nvPr/>
              </p:nvSpPr>
              <p:spPr bwMode="auto">
                <a:xfrm>
                  <a:off x="8210177" y="315362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3" name="TextBox 192">
                  <a:extLst>
                    <a:ext uri="{FF2B5EF4-FFF2-40B4-BE49-F238E27FC236}">
                      <a16:creationId xmlns:a16="http://schemas.microsoft.com/office/drawing/2014/main" id="{3C5ACAA8-7898-79BF-3F7F-40836CC30CEE}"/>
                    </a:ext>
                  </a:extLst>
                </p:cNvPr>
                <p:cNvSpPr txBox="1"/>
                <p:nvPr/>
              </p:nvSpPr>
              <p:spPr bwMode="auto">
                <a:xfrm>
                  <a:off x="10076650" y="369113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4" name="TextBox 193">
                  <a:extLst>
                    <a:ext uri="{FF2B5EF4-FFF2-40B4-BE49-F238E27FC236}">
                      <a16:creationId xmlns:a16="http://schemas.microsoft.com/office/drawing/2014/main" id="{890AE83D-5D37-0B64-8142-74F3A5F90AB1}"/>
                    </a:ext>
                  </a:extLst>
                </p:cNvPr>
                <p:cNvSpPr txBox="1"/>
                <p:nvPr/>
              </p:nvSpPr>
              <p:spPr bwMode="auto">
                <a:xfrm>
                  <a:off x="10146500" y="368795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5" name="TextBox 194">
                  <a:extLst>
                    <a:ext uri="{FF2B5EF4-FFF2-40B4-BE49-F238E27FC236}">
                      <a16:creationId xmlns:a16="http://schemas.microsoft.com/office/drawing/2014/main" id="{94703DF9-ED8E-C2CF-AD40-E970E18AE8E3}"/>
                    </a:ext>
                  </a:extLst>
                </p:cNvPr>
                <p:cNvSpPr txBox="1"/>
                <p:nvPr/>
              </p:nvSpPr>
              <p:spPr bwMode="auto">
                <a:xfrm>
                  <a:off x="8589390" y="32751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6" name="TextBox 195">
                  <a:extLst>
                    <a:ext uri="{FF2B5EF4-FFF2-40B4-BE49-F238E27FC236}">
                      <a16:creationId xmlns:a16="http://schemas.microsoft.com/office/drawing/2014/main" id="{35D291E0-8107-4374-96B7-76FF3B668807}"/>
                    </a:ext>
                  </a:extLst>
                </p:cNvPr>
                <p:cNvSpPr txBox="1"/>
                <p:nvPr/>
              </p:nvSpPr>
              <p:spPr bwMode="auto">
                <a:xfrm>
                  <a:off x="8619809" y="331087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7" name="TextBox 196">
                  <a:extLst>
                    <a:ext uri="{FF2B5EF4-FFF2-40B4-BE49-F238E27FC236}">
                      <a16:creationId xmlns:a16="http://schemas.microsoft.com/office/drawing/2014/main" id="{629BCF3D-DF92-3213-61AC-5BAFCD4C6F04}"/>
                    </a:ext>
                  </a:extLst>
                </p:cNvPr>
                <p:cNvSpPr txBox="1"/>
                <p:nvPr/>
              </p:nvSpPr>
              <p:spPr bwMode="auto">
                <a:xfrm>
                  <a:off x="8646595" y="332321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8" name="TextBox 197">
                  <a:extLst>
                    <a:ext uri="{FF2B5EF4-FFF2-40B4-BE49-F238E27FC236}">
                      <a16:creationId xmlns:a16="http://schemas.microsoft.com/office/drawing/2014/main" id="{D10FA577-9FE6-0E61-FAEE-0A7F289E7BDC}"/>
                    </a:ext>
                  </a:extLst>
                </p:cNvPr>
                <p:cNvSpPr txBox="1"/>
                <p:nvPr/>
              </p:nvSpPr>
              <p:spPr bwMode="auto">
                <a:xfrm>
                  <a:off x="8673525" y="33360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99" name="TextBox 198">
                  <a:extLst>
                    <a:ext uri="{FF2B5EF4-FFF2-40B4-BE49-F238E27FC236}">
                      <a16:creationId xmlns:a16="http://schemas.microsoft.com/office/drawing/2014/main" id="{8CFAC29A-DABE-6C58-364C-405509A2692F}"/>
                    </a:ext>
                  </a:extLst>
                </p:cNvPr>
                <p:cNvSpPr txBox="1"/>
                <p:nvPr/>
              </p:nvSpPr>
              <p:spPr bwMode="auto">
                <a:xfrm>
                  <a:off x="8695753" y="334242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0" name="TextBox 199">
                  <a:extLst>
                    <a:ext uri="{FF2B5EF4-FFF2-40B4-BE49-F238E27FC236}">
                      <a16:creationId xmlns:a16="http://schemas.microsoft.com/office/drawing/2014/main" id="{6439FD31-AF96-90B8-BA2C-C79CBED37BBE}"/>
                    </a:ext>
                  </a:extLst>
                </p:cNvPr>
                <p:cNvSpPr txBox="1"/>
                <p:nvPr/>
              </p:nvSpPr>
              <p:spPr bwMode="auto">
                <a:xfrm>
                  <a:off x="8740255" y="33513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1" name="TextBox 200">
                  <a:extLst>
                    <a:ext uri="{FF2B5EF4-FFF2-40B4-BE49-F238E27FC236}">
                      <a16:creationId xmlns:a16="http://schemas.microsoft.com/office/drawing/2014/main" id="{8D5E1731-29AB-6EB8-7D01-3F090116172C}"/>
                    </a:ext>
                  </a:extLst>
                </p:cNvPr>
                <p:cNvSpPr txBox="1"/>
                <p:nvPr/>
              </p:nvSpPr>
              <p:spPr bwMode="auto">
                <a:xfrm>
                  <a:off x="8768105" y="335452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2" name="TextBox 201">
                  <a:extLst>
                    <a:ext uri="{FF2B5EF4-FFF2-40B4-BE49-F238E27FC236}">
                      <a16:creationId xmlns:a16="http://schemas.microsoft.com/office/drawing/2014/main" id="{F967396C-EAAA-AF12-FAAB-372F4C5C5046}"/>
                    </a:ext>
                  </a:extLst>
                </p:cNvPr>
                <p:cNvSpPr txBox="1"/>
                <p:nvPr/>
              </p:nvSpPr>
              <p:spPr bwMode="auto">
                <a:xfrm>
                  <a:off x="8794320" y="335103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3" name="TextBox 202">
                  <a:extLst>
                    <a:ext uri="{FF2B5EF4-FFF2-40B4-BE49-F238E27FC236}">
                      <a16:creationId xmlns:a16="http://schemas.microsoft.com/office/drawing/2014/main" id="{BA432AE1-3414-E35B-989D-6ECE415D8F37}"/>
                    </a:ext>
                  </a:extLst>
                </p:cNvPr>
                <p:cNvSpPr txBox="1"/>
                <p:nvPr/>
              </p:nvSpPr>
              <p:spPr bwMode="auto">
                <a:xfrm>
                  <a:off x="8861448" y="34036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4" name="TextBox 203">
                  <a:extLst>
                    <a:ext uri="{FF2B5EF4-FFF2-40B4-BE49-F238E27FC236}">
                      <a16:creationId xmlns:a16="http://schemas.microsoft.com/office/drawing/2014/main" id="{B9685E1F-8537-DC79-53E3-6967F39BB4D3}"/>
                    </a:ext>
                  </a:extLst>
                </p:cNvPr>
                <p:cNvSpPr txBox="1"/>
                <p:nvPr/>
              </p:nvSpPr>
              <p:spPr bwMode="auto">
                <a:xfrm>
                  <a:off x="8889488" y="341555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5" name="TextBox 204">
                  <a:extLst>
                    <a:ext uri="{FF2B5EF4-FFF2-40B4-BE49-F238E27FC236}">
                      <a16:creationId xmlns:a16="http://schemas.microsoft.com/office/drawing/2014/main" id="{A982D334-6A28-D2A5-2625-307FC76E7C04}"/>
                    </a:ext>
                  </a:extLst>
                </p:cNvPr>
                <p:cNvSpPr txBox="1"/>
                <p:nvPr/>
              </p:nvSpPr>
              <p:spPr bwMode="auto">
                <a:xfrm>
                  <a:off x="8933884" y="342508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6" name="TextBox 205">
                  <a:extLst>
                    <a:ext uri="{FF2B5EF4-FFF2-40B4-BE49-F238E27FC236}">
                      <a16:creationId xmlns:a16="http://schemas.microsoft.com/office/drawing/2014/main" id="{9DE9869A-C8D9-B3C8-CEED-B5163EAC86CB}"/>
                    </a:ext>
                  </a:extLst>
                </p:cNvPr>
                <p:cNvSpPr txBox="1"/>
                <p:nvPr/>
              </p:nvSpPr>
              <p:spPr bwMode="auto">
                <a:xfrm>
                  <a:off x="9040797" y="346235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7" name="TextBox 206">
                  <a:extLst>
                    <a:ext uri="{FF2B5EF4-FFF2-40B4-BE49-F238E27FC236}">
                      <a16:creationId xmlns:a16="http://schemas.microsoft.com/office/drawing/2014/main" id="{F5A166FC-EE4F-B3FD-1034-7B108D64F1C4}"/>
                    </a:ext>
                  </a:extLst>
                </p:cNvPr>
                <p:cNvSpPr txBox="1"/>
                <p:nvPr/>
              </p:nvSpPr>
              <p:spPr bwMode="auto">
                <a:xfrm>
                  <a:off x="9067154" y="346553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8" name="TextBox 207">
                  <a:extLst>
                    <a:ext uri="{FF2B5EF4-FFF2-40B4-BE49-F238E27FC236}">
                      <a16:creationId xmlns:a16="http://schemas.microsoft.com/office/drawing/2014/main" id="{BDE3D69A-09EB-A123-5317-59B37A63E558}"/>
                    </a:ext>
                  </a:extLst>
                </p:cNvPr>
                <p:cNvSpPr txBox="1"/>
                <p:nvPr/>
              </p:nvSpPr>
              <p:spPr bwMode="auto">
                <a:xfrm>
                  <a:off x="9093534" y="346235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09" name="TextBox 208">
                  <a:extLst>
                    <a:ext uri="{FF2B5EF4-FFF2-40B4-BE49-F238E27FC236}">
                      <a16:creationId xmlns:a16="http://schemas.microsoft.com/office/drawing/2014/main" id="{27DE003A-2C21-F47E-9745-BA2C5EC179B2}"/>
                    </a:ext>
                  </a:extLst>
                </p:cNvPr>
                <p:cNvSpPr txBox="1"/>
                <p:nvPr/>
              </p:nvSpPr>
              <p:spPr bwMode="auto">
                <a:xfrm>
                  <a:off x="9107994" y="345918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CAB5C094-39AE-7C94-A852-03EE08AF9D9B}"/>
                    </a:ext>
                  </a:extLst>
                </p:cNvPr>
                <p:cNvSpPr txBox="1"/>
                <p:nvPr/>
              </p:nvSpPr>
              <p:spPr bwMode="auto">
                <a:xfrm>
                  <a:off x="9023847" y="346364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1" name="TextBox 210">
                  <a:extLst>
                    <a:ext uri="{FF2B5EF4-FFF2-40B4-BE49-F238E27FC236}">
                      <a16:creationId xmlns:a16="http://schemas.microsoft.com/office/drawing/2014/main" id="{218CE2BB-A3B3-C515-3DFB-D8E656B3C6F8}"/>
                    </a:ext>
                  </a:extLst>
                </p:cNvPr>
                <p:cNvSpPr txBox="1"/>
                <p:nvPr/>
              </p:nvSpPr>
              <p:spPr bwMode="auto">
                <a:xfrm>
                  <a:off x="9191618" y="347616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2" name="TextBox 211">
                  <a:extLst>
                    <a:ext uri="{FF2B5EF4-FFF2-40B4-BE49-F238E27FC236}">
                      <a16:creationId xmlns:a16="http://schemas.microsoft.com/office/drawing/2014/main" id="{F69B2BF3-3A32-B68B-117B-CFAFA2A53611}"/>
                    </a:ext>
                  </a:extLst>
                </p:cNvPr>
                <p:cNvSpPr txBox="1"/>
                <p:nvPr/>
              </p:nvSpPr>
              <p:spPr bwMode="auto">
                <a:xfrm>
                  <a:off x="9223420" y="348803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3" name="TextBox 212">
                  <a:extLst>
                    <a:ext uri="{FF2B5EF4-FFF2-40B4-BE49-F238E27FC236}">
                      <a16:creationId xmlns:a16="http://schemas.microsoft.com/office/drawing/2014/main" id="{DD572DD5-E6F2-1CF6-50AA-54712263C501}"/>
                    </a:ext>
                  </a:extLst>
                </p:cNvPr>
                <p:cNvSpPr txBox="1"/>
                <p:nvPr/>
              </p:nvSpPr>
              <p:spPr bwMode="auto">
                <a:xfrm>
                  <a:off x="9265726" y="349362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4" name="TextBox 213">
                  <a:extLst>
                    <a:ext uri="{FF2B5EF4-FFF2-40B4-BE49-F238E27FC236}">
                      <a16:creationId xmlns:a16="http://schemas.microsoft.com/office/drawing/2014/main" id="{D7D4AE86-E742-C3BB-D9D5-F62067AA07B3}"/>
                    </a:ext>
                  </a:extLst>
                </p:cNvPr>
                <p:cNvSpPr txBox="1"/>
                <p:nvPr/>
              </p:nvSpPr>
              <p:spPr bwMode="auto">
                <a:xfrm>
                  <a:off x="9165064" y="347188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5" name="TextBox 214">
                  <a:extLst>
                    <a:ext uri="{FF2B5EF4-FFF2-40B4-BE49-F238E27FC236}">
                      <a16:creationId xmlns:a16="http://schemas.microsoft.com/office/drawing/2014/main" id="{B3920838-090D-3D3E-E06B-3DFAC2458653}"/>
                    </a:ext>
                  </a:extLst>
                </p:cNvPr>
                <p:cNvSpPr txBox="1"/>
                <p:nvPr/>
              </p:nvSpPr>
              <p:spPr bwMode="auto">
                <a:xfrm>
                  <a:off x="9369476" y="351060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6" name="TextBox 215">
                  <a:extLst>
                    <a:ext uri="{FF2B5EF4-FFF2-40B4-BE49-F238E27FC236}">
                      <a16:creationId xmlns:a16="http://schemas.microsoft.com/office/drawing/2014/main" id="{0AD8E4D5-2D7C-AA62-228C-5CA35AB9BBB8}"/>
                    </a:ext>
                  </a:extLst>
                </p:cNvPr>
                <p:cNvSpPr txBox="1"/>
                <p:nvPr/>
              </p:nvSpPr>
              <p:spPr bwMode="auto">
                <a:xfrm>
                  <a:off x="9353601" y="351060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7" name="TextBox 216">
                  <a:extLst>
                    <a:ext uri="{FF2B5EF4-FFF2-40B4-BE49-F238E27FC236}">
                      <a16:creationId xmlns:a16="http://schemas.microsoft.com/office/drawing/2014/main" id="{E37DDC22-FA9A-2035-C095-1BF6EFB9A561}"/>
                    </a:ext>
                  </a:extLst>
                </p:cNvPr>
                <p:cNvSpPr txBox="1"/>
                <p:nvPr/>
              </p:nvSpPr>
              <p:spPr bwMode="auto">
                <a:xfrm>
                  <a:off x="9406009"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8" name="TextBox 217">
                  <a:extLst>
                    <a:ext uri="{FF2B5EF4-FFF2-40B4-BE49-F238E27FC236}">
                      <a16:creationId xmlns:a16="http://schemas.microsoft.com/office/drawing/2014/main" id="{FBF2EFD1-BA1D-EDE3-8851-E2A6B19DDA9A}"/>
                    </a:ext>
                  </a:extLst>
                </p:cNvPr>
                <p:cNvSpPr txBox="1"/>
                <p:nvPr/>
              </p:nvSpPr>
              <p:spPr bwMode="auto">
                <a:xfrm>
                  <a:off x="9300704" y="350734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19" name="TextBox 218">
                  <a:extLst>
                    <a:ext uri="{FF2B5EF4-FFF2-40B4-BE49-F238E27FC236}">
                      <a16:creationId xmlns:a16="http://schemas.microsoft.com/office/drawing/2014/main" id="{0CB10696-2418-15D4-9CDD-62CA03F576AF}"/>
                    </a:ext>
                  </a:extLst>
                </p:cNvPr>
                <p:cNvSpPr txBox="1"/>
                <p:nvPr/>
              </p:nvSpPr>
              <p:spPr bwMode="auto">
                <a:xfrm>
                  <a:off x="9478451" y="36098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0" name="TextBox 219">
                  <a:extLst>
                    <a:ext uri="{FF2B5EF4-FFF2-40B4-BE49-F238E27FC236}">
                      <a16:creationId xmlns:a16="http://schemas.microsoft.com/office/drawing/2014/main" id="{CC880398-7B03-6AC6-B120-8E437E480705}"/>
                    </a:ext>
                  </a:extLst>
                </p:cNvPr>
                <p:cNvSpPr txBox="1"/>
                <p:nvPr/>
              </p:nvSpPr>
              <p:spPr bwMode="auto">
                <a:xfrm>
                  <a:off x="9512371" y="36098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1" name="TextBox 220">
                  <a:extLst>
                    <a:ext uri="{FF2B5EF4-FFF2-40B4-BE49-F238E27FC236}">
                      <a16:creationId xmlns:a16="http://schemas.microsoft.com/office/drawing/2014/main" id="{3D25A82D-51FB-2391-7FF7-D75D77E6F816}"/>
                    </a:ext>
                  </a:extLst>
                </p:cNvPr>
                <p:cNvSpPr txBox="1"/>
                <p:nvPr/>
              </p:nvSpPr>
              <p:spPr bwMode="auto">
                <a:xfrm>
                  <a:off x="9526999" y="36098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2" name="TextBox 221">
                  <a:extLst>
                    <a:ext uri="{FF2B5EF4-FFF2-40B4-BE49-F238E27FC236}">
                      <a16:creationId xmlns:a16="http://schemas.microsoft.com/office/drawing/2014/main" id="{2BE54DBA-33DB-F11C-8AAA-CF50E8248DC3}"/>
                    </a:ext>
                  </a:extLst>
                </p:cNvPr>
                <p:cNvSpPr txBox="1"/>
                <p:nvPr/>
              </p:nvSpPr>
              <p:spPr bwMode="auto">
                <a:xfrm>
                  <a:off x="9436963" y="36098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3" name="TextBox 222">
                  <a:extLst>
                    <a:ext uri="{FF2B5EF4-FFF2-40B4-BE49-F238E27FC236}">
                      <a16:creationId xmlns:a16="http://schemas.microsoft.com/office/drawing/2014/main" id="{8E113C23-BD3D-E251-5C05-0D4DE1046254}"/>
                    </a:ext>
                  </a:extLst>
                </p:cNvPr>
                <p:cNvSpPr txBox="1"/>
                <p:nvPr/>
              </p:nvSpPr>
              <p:spPr bwMode="auto">
                <a:xfrm>
                  <a:off x="9675278" y="364116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4" name="TextBox 223">
                  <a:extLst>
                    <a:ext uri="{FF2B5EF4-FFF2-40B4-BE49-F238E27FC236}">
                      <a16:creationId xmlns:a16="http://schemas.microsoft.com/office/drawing/2014/main" id="{0A238960-7597-BDF6-0C56-BA6A250A358E}"/>
                    </a:ext>
                  </a:extLst>
                </p:cNvPr>
                <p:cNvSpPr txBox="1"/>
                <p:nvPr/>
              </p:nvSpPr>
              <p:spPr bwMode="auto">
                <a:xfrm>
                  <a:off x="9584149" y="363865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5" name="TextBox 224">
                  <a:extLst>
                    <a:ext uri="{FF2B5EF4-FFF2-40B4-BE49-F238E27FC236}">
                      <a16:creationId xmlns:a16="http://schemas.microsoft.com/office/drawing/2014/main" id="{EECDA1D5-2744-DAE3-D972-9817669768CC}"/>
                    </a:ext>
                  </a:extLst>
                </p:cNvPr>
                <p:cNvSpPr txBox="1"/>
                <p:nvPr/>
              </p:nvSpPr>
              <p:spPr bwMode="auto">
                <a:xfrm>
                  <a:off x="9694347" y="368927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6" name="TextBox 225">
                  <a:extLst>
                    <a:ext uri="{FF2B5EF4-FFF2-40B4-BE49-F238E27FC236}">
                      <a16:creationId xmlns:a16="http://schemas.microsoft.com/office/drawing/2014/main" id="{4F1A840D-82E5-DF4A-292C-AE67F2B8B10F}"/>
                    </a:ext>
                  </a:extLst>
                </p:cNvPr>
                <p:cNvSpPr txBox="1"/>
                <p:nvPr/>
              </p:nvSpPr>
              <p:spPr bwMode="auto">
                <a:xfrm>
                  <a:off x="9559559" y="363548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7" name="TextBox 226">
                  <a:extLst>
                    <a:ext uri="{FF2B5EF4-FFF2-40B4-BE49-F238E27FC236}">
                      <a16:creationId xmlns:a16="http://schemas.microsoft.com/office/drawing/2014/main" id="{90C4278D-CEFF-BF97-29CE-E72272887C00}"/>
                    </a:ext>
                  </a:extLst>
                </p:cNvPr>
                <p:cNvSpPr txBox="1"/>
                <p:nvPr/>
              </p:nvSpPr>
              <p:spPr bwMode="auto">
                <a:xfrm>
                  <a:off x="9772134" y="36962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8" name="TextBox 227">
                  <a:extLst>
                    <a:ext uri="{FF2B5EF4-FFF2-40B4-BE49-F238E27FC236}">
                      <a16:creationId xmlns:a16="http://schemas.microsoft.com/office/drawing/2014/main" id="{9FEB6C6B-287A-B6AC-2B0A-410DFD7F8B15}"/>
                    </a:ext>
                  </a:extLst>
                </p:cNvPr>
                <p:cNvSpPr txBox="1"/>
                <p:nvPr/>
              </p:nvSpPr>
              <p:spPr bwMode="auto">
                <a:xfrm>
                  <a:off x="9729564" y="36930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9" name="TextBox 228">
                  <a:extLst>
                    <a:ext uri="{FF2B5EF4-FFF2-40B4-BE49-F238E27FC236}">
                      <a16:creationId xmlns:a16="http://schemas.microsoft.com/office/drawing/2014/main" id="{C1D42027-3432-E936-5ABD-B855C96F12F8}"/>
                    </a:ext>
                  </a:extLst>
                </p:cNvPr>
                <p:cNvSpPr txBox="1"/>
                <p:nvPr/>
              </p:nvSpPr>
              <p:spPr bwMode="auto">
                <a:xfrm>
                  <a:off x="9751993" y="36962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F21C6C8D-0750-7EA1-3405-FB645EEF5268}"/>
                    </a:ext>
                  </a:extLst>
                </p:cNvPr>
                <p:cNvSpPr txBox="1"/>
                <p:nvPr/>
              </p:nvSpPr>
              <p:spPr bwMode="auto">
                <a:xfrm>
                  <a:off x="9841681" y="369430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1" name="TextBox 230">
                  <a:extLst>
                    <a:ext uri="{FF2B5EF4-FFF2-40B4-BE49-F238E27FC236}">
                      <a16:creationId xmlns:a16="http://schemas.microsoft.com/office/drawing/2014/main" id="{C2D3AD3F-BCB5-BFA3-7BE1-537470C49964}"/>
                    </a:ext>
                  </a:extLst>
                </p:cNvPr>
                <p:cNvSpPr txBox="1"/>
                <p:nvPr/>
              </p:nvSpPr>
              <p:spPr bwMode="auto">
                <a:xfrm>
                  <a:off x="9945464" y="369113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2" name="TextBox 231">
                  <a:extLst>
                    <a:ext uri="{FF2B5EF4-FFF2-40B4-BE49-F238E27FC236}">
                      <a16:creationId xmlns:a16="http://schemas.microsoft.com/office/drawing/2014/main" id="{C2E4C81F-E0FA-2590-4849-05B9C815C3A6}"/>
                    </a:ext>
                  </a:extLst>
                </p:cNvPr>
                <p:cNvSpPr txBox="1"/>
                <p:nvPr/>
              </p:nvSpPr>
              <p:spPr bwMode="auto">
                <a:xfrm>
                  <a:off x="9803884" y="369113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3" name="TextBox 232">
                  <a:extLst>
                    <a:ext uri="{FF2B5EF4-FFF2-40B4-BE49-F238E27FC236}">
                      <a16:creationId xmlns:a16="http://schemas.microsoft.com/office/drawing/2014/main" id="{EA2B52AA-A6C5-5A28-9D43-C4CB4F4C4E39}"/>
                    </a:ext>
                  </a:extLst>
                </p:cNvPr>
                <p:cNvSpPr txBox="1"/>
                <p:nvPr/>
              </p:nvSpPr>
              <p:spPr bwMode="auto">
                <a:xfrm>
                  <a:off x="9991718" y="369113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4" name="TextBox 233">
                  <a:extLst>
                    <a:ext uri="{FF2B5EF4-FFF2-40B4-BE49-F238E27FC236}">
                      <a16:creationId xmlns:a16="http://schemas.microsoft.com/office/drawing/2014/main" id="{FE1438E5-C145-2BE6-1085-4D2D8AF2F840}"/>
                    </a:ext>
                  </a:extLst>
                </p:cNvPr>
                <p:cNvSpPr txBox="1"/>
                <p:nvPr/>
              </p:nvSpPr>
              <p:spPr bwMode="auto">
                <a:xfrm>
                  <a:off x="9979018" y="369113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5" name="TextBox 234">
                  <a:extLst>
                    <a:ext uri="{FF2B5EF4-FFF2-40B4-BE49-F238E27FC236}">
                      <a16:creationId xmlns:a16="http://schemas.microsoft.com/office/drawing/2014/main" id="{3BDF7999-3118-D08B-844D-F221C496A763}"/>
                    </a:ext>
                  </a:extLst>
                </p:cNvPr>
                <p:cNvSpPr txBox="1"/>
                <p:nvPr/>
              </p:nvSpPr>
              <p:spPr bwMode="auto">
                <a:xfrm>
                  <a:off x="9610718" y="363775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6" name="TextBox 235">
                  <a:extLst>
                    <a:ext uri="{FF2B5EF4-FFF2-40B4-BE49-F238E27FC236}">
                      <a16:creationId xmlns:a16="http://schemas.microsoft.com/office/drawing/2014/main" id="{996C6A28-0E69-D77B-DCB1-76579F1238A8}"/>
                    </a:ext>
                  </a:extLst>
                </p:cNvPr>
                <p:cNvSpPr txBox="1"/>
                <p:nvPr/>
              </p:nvSpPr>
              <p:spPr bwMode="auto">
                <a:xfrm>
                  <a:off x="9597581" y="363845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7" name="TextBox 236">
                  <a:extLst>
                    <a:ext uri="{FF2B5EF4-FFF2-40B4-BE49-F238E27FC236}">
                      <a16:creationId xmlns:a16="http://schemas.microsoft.com/office/drawing/2014/main" id="{CD7D9CCA-E508-C9E4-0F89-64CD9A0AE23C}"/>
                    </a:ext>
                  </a:extLst>
                </p:cNvPr>
                <p:cNvSpPr txBox="1"/>
                <p:nvPr/>
              </p:nvSpPr>
              <p:spPr bwMode="auto">
                <a:xfrm>
                  <a:off x="9632931" y="363986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8" name="TextBox 237">
                  <a:extLst>
                    <a:ext uri="{FF2B5EF4-FFF2-40B4-BE49-F238E27FC236}">
                      <a16:creationId xmlns:a16="http://schemas.microsoft.com/office/drawing/2014/main" id="{FC90ED73-88A8-915A-AE73-F20E3E4C2E6B}"/>
                    </a:ext>
                  </a:extLst>
                </p:cNvPr>
                <p:cNvSpPr txBox="1"/>
                <p:nvPr/>
              </p:nvSpPr>
              <p:spPr bwMode="auto">
                <a:xfrm>
                  <a:off x="9652027" y="364050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grpSp>
      </p:grpSp>
      <p:grpSp>
        <p:nvGrpSpPr>
          <p:cNvPr id="178" name="Group 177">
            <a:extLst>
              <a:ext uri="{FF2B5EF4-FFF2-40B4-BE49-F238E27FC236}">
                <a16:creationId xmlns:a16="http://schemas.microsoft.com/office/drawing/2014/main" id="{44DE3650-A450-A645-12CF-6FC4D7E1A920}"/>
              </a:ext>
            </a:extLst>
          </p:cNvPr>
          <p:cNvGrpSpPr/>
          <p:nvPr/>
        </p:nvGrpSpPr>
        <p:grpSpPr>
          <a:xfrm>
            <a:off x="1663700" y="3146679"/>
            <a:ext cx="3786204" cy="1114425"/>
            <a:chOff x="1663700" y="2695575"/>
            <a:chExt cx="3786204" cy="1114425"/>
          </a:xfrm>
        </p:grpSpPr>
        <p:sp>
          <p:nvSpPr>
            <p:cNvPr id="129" name="Freeform 128">
              <a:extLst>
                <a:ext uri="{FF2B5EF4-FFF2-40B4-BE49-F238E27FC236}">
                  <a16:creationId xmlns:a16="http://schemas.microsoft.com/office/drawing/2014/main" id="{8A457FDC-7F84-0BC7-5014-412390B55453}"/>
                </a:ext>
              </a:extLst>
            </p:cNvPr>
            <p:cNvSpPr/>
            <p:nvPr/>
          </p:nvSpPr>
          <p:spPr bwMode="auto">
            <a:xfrm>
              <a:off x="1666875" y="2695575"/>
              <a:ext cx="3670300" cy="1114425"/>
            </a:xfrm>
            <a:custGeom>
              <a:avLst/>
              <a:gdLst>
                <a:gd name="connsiteX0" fmla="*/ 0 w 3670300"/>
                <a:gd name="connsiteY0" fmla="*/ 0 h 1114425"/>
                <a:gd name="connsiteX1" fmla="*/ 0 w 3670300"/>
                <a:gd name="connsiteY1" fmla="*/ 92075 h 1114425"/>
                <a:gd name="connsiteX2" fmla="*/ 31750 w 3670300"/>
                <a:gd name="connsiteY2" fmla="*/ 92075 h 1114425"/>
                <a:gd name="connsiteX3" fmla="*/ 31750 w 3670300"/>
                <a:gd name="connsiteY3" fmla="*/ 206375 h 1114425"/>
                <a:gd name="connsiteX4" fmla="*/ 44450 w 3670300"/>
                <a:gd name="connsiteY4" fmla="*/ 206375 h 1114425"/>
                <a:gd name="connsiteX5" fmla="*/ 44450 w 3670300"/>
                <a:gd name="connsiteY5" fmla="*/ 260350 h 1114425"/>
                <a:gd name="connsiteX6" fmla="*/ 73025 w 3670300"/>
                <a:gd name="connsiteY6" fmla="*/ 260350 h 1114425"/>
                <a:gd name="connsiteX7" fmla="*/ 73025 w 3670300"/>
                <a:gd name="connsiteY7" fmla="*/ 307975 h 1114425"/>
                <a:gd name="connsiteX8" fmla="*/ 120650 w 3670300"/>
                <a:gd name="connsiteY8" fmla="*/ 307975 h 1114425"/>
                <a:gd name="connsiteX9" fmla="*/ 120650 w 3670300"/>
                <a:gd name="connsiteY9" fmla="*/ 349250 h 1114425"/>
                <a:gd name="connsiteX10" fmla="*/ 149225 w 3670300"/>
                <a:gd name="connsiteY10" fmla="*/ 349250 h 1114425"/>
                <a:gd name="connsiteX11" fmla="*/ 149225 w 3670300"/>
                <a:gd name="connsiteY11" fmla="*/ 400050 h 1114425"/>
                <a:gd name="connsiteX12" fmla="*/ 158750 w 3670300"/>
                <a:gd name="connsiteY12" fmla="*/ 400050 h 1114425"/>
                <a:gd name="connsiteX13" fmla="*/ 158750 w 3670300"/>
                <a:gd name="connsiteY13" fmla="*/ 431800 h 1114425"/>
                <a:gd name="connsiteX14" fmla="*/ 212725 w 3670300"/>
                <a:gd name="connsiteY14" fmla="*/ 431800 h 1114425"/>
                <a:gd name="connsiteX15" fmla="*/ 212725 w 3670300"/>
                <a:gd name="connsiteY15" fmla="*/ 482600 h 1114425"/>
                <a:gd name="connsiteX16" fmla="*/ 285750 w 3670300"/>
                <a:gd name="connsiteY16" fmla="*/ 482600 h 1114425"/>
                <a:gd name="connsiteX17" fmla="*/ 285750 w 3670300"/>
                <a:gd name="connsiteY17" fmla="*/ 523875 h 1114425"/>
                <a:gd name="connsiteX18" fmla="*/ 403225 w 3670300"/>
                <a:gd name="connsiteY18" fmla="*/ 523875 h 1114425"/>
                <a:gd name="connsiteX19" fmla="*/ 403225 w 3670300"/>
                <a:gd name="connsiteY19" fmla="*/ 561975 h 1114425"/>
                <a:gd name="connsiteX20" fmla="*/ 441325 w 3670300"/>
                <a:gd name="connsiteY20" fmla="*/ 561975 h 1114425"/>
                <a:gd name="connsiteX21" fmla="*/ 441325 w 3670300"/>
                <a:gd name="connsiteY21" fmla="*/ 603250 h 1114425"/>
                <a:gd name="connsiteX22" fmla="*/ 549275 w 3670300"/>
                <a:gd name="connsiteY22" fmla="*/ 603250 h 1114425"/>
                <a:gd name="connsiteX23" fmla="*/ 549275 w 3670300"/>
                <a:gd name="connsiteY23" fmla="*/ 641350 h 1114425"/>
                <a:gd name="connsiteX24" fmla="*/ 561975 w 3670300"/>
                <a:gd name="connsiteY24" fmla="*/ 641350 h 1114425"/>
                <a:gd name="connsiteX25" fmla="*/ 561975 w 3670300"/>
                <a:gd name="connsiteY25" fmla="*/ 673100 h 1114425"/>
                <a:gd name="connsiteX26" fmla="*/ 692150 w 3670300"/>
                <a:gd name="connsiteY26" fmla="*/ 673100 h 1114425"/>
                <a:gd name="connsiteX27" fmla="*/ 692150 w 3670300"/>
                <a:gd name="connsiteY27" fmla="*/ 711200 h 1114425"/>
                <a:gd name="connsiteX28" fmla="*/ 1019175 w 3670300"/>
                <a:gd name="connsiteY28" fmla="*/ 711200 h 1114425"/>
                <a:gd name="connsiteX29" fmla="*/ 1019175 w 3670300"/>
                <a:gd name="connsiteY29" fmla="*/ 758825 h 1114425"/>
                <a:gd name="connsiteX30" fmla="*/ 1371600 w 3670300"/>
                <a:gd name="connsiteY30" fmla="*/ 758825 h 1114425"/>
                <a:gd name="connsiteX31" fmla="*/ 1371600 w 3670300"/>
                <a:gd name="connsiteY31" fmla="*/ 790575 h 1114425"/>
                <a:gd name="connsiteX32" fmla="*/ 1473200 w 3670300"/>
                <a:gd name="connsiteY32" fmla="*/ 790575 h 1114425"/>
                <a:gd name="connsiteX33" fmla="*/ 1473200 w 3670300"/>
                <a:gd name="connsiteY33" fmla="*/ 841375 h 1114425"/>
                <a:gd name="connsiteX34" fmla="*/ 1508125 w 3670300"/>
                <a:gd name="connsiteY34" fmla="*/ 841375 h 1114425"/>
                <a:gd name="connsiteX35" fmla="*/ 1508125 w 3670300"/>
                <a:gd name="connsiteY35" fmla="*/ 882650 h 1114425"/>
                <a:gd name="connsiteX36" fmla="*/ 1600200 w 3670300"/>
                <a:gd name="connsiteY36" fmla="*/ 882650 h 1114425"/>
                <a:gd name="connsiteX37" fmla="*/ 1600200 w 3670300"/>
                <a:gd name="connsiteY37" fmla="*/ 927100 h 1114425"/>
                <a:gd name="connsiteX38" fmla="*/ 1654175 w 3670300"/>
                <a:gd name="connsiteY38" fmla="*/ 927100 h 1114425"/>
                <a:gd name="connsiteX39" fmla="*/ 1654175 w 3670300"/>
                <a:gd name="connsiteY39" fmla="*/ 968375 h 1114425"/>
                <a:gd name="connsiteX40" fmla="*/ 2006600 w 3670300"/>
                <a:gd name="connsiteY40" fmla="*/ 968375 h 1114425"/>
                <a:gd name="connsiteX41" fmla="*/ 2006600 w 3670300"/>
                <a:gd name="connsiteY41" fmla="*/ 1016000 h 1114425"/>
                <a:gd name="connsiteX42" fmla="*/ 2079625 w 3670300"/>
                <a:gd name="connsiteY42" fmla="*/ 1016000 h 1114425"/>
                <a:gd name="connsiteX43" fmla="*/ 2079625 w 3670300"/>
                <a:gd name="connsiteY43" fmla="*/ 1060450 h 1114425"/>
                <a:gd name="connsiteX44" fmla="*/ 2171700 w 3670300"/>
                <a:gd name="connsiteY44" fmla="*/ 1060450 h 1114425"/>
                <a:gd name="connsiteX45" fmla="*/ 2171700 w 3670300"/>
                <a:gd name="connsiteY45" fmla="*/ 1114425 h 1114425"/>
                <a:gd name="connsiteX46" fmla="*/ 3670300 w 3670300"/>
                <a:gd name="connsiteY46" fmla="*/ 1114425 h 1114425"/>
                <a:gd name="connsiteX47" fmla="*/ 3670300 w 3670300"/>
                <a:gd name="connsiteY47" fmla="*/ 581025 h 1114425"/>
                <a:gd name="connsiteX48" fmla="*/ 2174875 w 3670300"/>
                <a:gd name="connsiteY48" fmla="*/ 581025 h 1114425"/>
                <a:gd name="connsiteX49" fmla="*/ 2174875 w 3670300"/>
                <a:gd name="connsiteY49" fmla="*/ 542925 h 1114425"/>
                <a:gd name="connsiteX50" fmla="*/ 2079625 w 3670300"/>
                <a:gd name="connsiteY50" fmla="*/ 542925 h 1114425"/>
                <a:gd name="connsiteX51" fmla="*/ 2079625 w 3670300"/>
                <a:gd name="connsiteY51" fmla="*/ 508000 h 1114425"/>
                <a:gd name="connsiteX52" fmla="*/ 2009775 w 3670300"/>
                <a:gd name="connsiteY52" fmla="*/ 508000 h 1114425"/>
                <a:gd name="connsiteX53" fmla="*/ 2009775 w 3670300"/>
                <a:gd name="connsiteY53" fmla="*/ 460375 h 1114425"/>
                <a:gd name="connsiteX54" fmla="*/ 1644650 w 3670300"/>
                <a:gd name="connsiteY54" fmla="*/ 460375 h 1114425"/>
                <a:gd name="connsiteX55" fmla="*/ 1644650 w 3670300"/>
                <a:gd name="connsiteY55" fmla="*/ 434975 h 1114425"/>
                <a:gd name="connsiteX56" fmla="*/ 1597025 w 3670300"/>
                <a:gd name="connsiteY56" fmla="*/ 434975 h 1114425"/>
                <a:gd name="connsiteX57" fmla="*/ 1597025 w 3670300"/>
                <a:gd name="connsiteY57" fmla="*/ 396875 h 1114425"/>
                <a:gd name="connsiteX58" fmla="*/ 1501775 w 3670300"/>
                <a:gd name="connsiteY58" fmla="*/ 396875 h 1114425"/>
                <a:gd name="connsiteX59" fmla="*/ 1501775 w 3670300"/>
                <a:gd name="connsiteY59" fmla="*/ 365125 h 1114425"/>
                <a:gd name="connsiteX60" fmla="*/ 1501775 w 3670300"/>
                <a:gd name="connsiteY60" fmla="*/ 365125 h 1114425"/>
                <a:gd name="connsiteX61" fmla="*/ 1473200 w 3670300"/>
                <a:gd name="connsiteY61" fmla="*/ 365125 h 1114425"/>
                <a:gd name="connsiteX62" fmla="*/ 1473200 w 3670300"/>
                <a:gd name="connsiteY62" fmla="*/ 336550 h 1114425"/>
                <a:gd name="connsiteX63" fmla="*/ 1377950 w 3670300"/>
                <a:gd name="connsiteY63" fmla="*/ 336550 h 1114425"/>
                <a:gd name="connsiteX64" fmla="*/ 1377950 w 3670300"/>
                <a:gd name="connsiteY64" fmla="*/ 304800 h 1114425"/>
                <a:gd name="connsiteX65" fmla="*/ 1022350 w 3670300"/>
                <a:gd name="connsiteY65" fmla="*/ 304800 h 1114425"/>
                <a:gd name="connsiteX66" fmla="*/ 1022350 w 3670300"/>
                <a:gd name="connsiteY66" fmla="*/ 273050 h 1114425"/>
                <a:gd name="connsiteX67" fmla="*/ 708025 w 3670300"/>
                <a:gd name="connsiteY67" fmla="*/ 273050 h 1114425"/>
                <a:gd name="connsiteX68" fmla="*/ 708025 w 3670300"/>
                <a:gd name="connsiteY68" fmla="*/ 244475 h 1114425"/>
                <a:gd name="connsiteX69" fmla="*/ 565150 w 3670300"/>
                <a:gd name="connsiteY69" fmla="*/ 244475 h 1114425"/>
                <a:gd name="connsiteX70" fmla="*/ 565150 w 3670300"/>
                <a:gd name="connsiteY70" fmla="*/ 215900 h 1114425"/>
                <a:gd name="connsiteX71" fmla="*/ 546100 w 3670300"/>
                <a:gd name="connsiteY71" fmla="*/ 215900 h 1114425"/>
                <a:gd name="connsiteX72" fmla="*/ 546100 w 3670300"/>
                <a:gd name="connsiteY72" fmla="*/ 187325 h 1114425"/>
                <a:gd name="connsiteX73" fmla="*/ 441325 w 3670300"/>
                <a:gd name="connsiteY73" fmla="*/ 187325 h 1114425"/>
                <a:gd name="connsiteX74" fmla="*/ 441325 w 3670300"/>
                <a:gd name="connsiteY74" fmla="*/ 187325 h 1114425"/>
                <a:gd name="connsiteX75" fmla="*/ 441325 w 3670300"/>
                <a:gd name="connsiteY75" fmla="*/ 165100 h 1114425"/>
                <a:gd name="connsiteX76" fmla="*/ 400050 w 3670300"/>
                <a:gd name="connsiteY76" fmla="*/ 165100 h 1114425"/>
                <a:gd name="connsiteX77" fmla="*/ 400050 w 3670300"/>
                <a:gd name="connsiteY77" fmla="*/ 133350 h 1114425"/>
                <a:gd name="connsiteX78" fmla="*/ 292100 w 3670300"/>
                <a:gd name="connsiteY78" fmla="*/ 133350 h 1114425"/>
                <a:gd name="connsiteX79" fmla="*/ 292100 w 3670300"/>
                <a:gd name="connsiteY79" fmla="*/ 104775 h 1114425"/>
                <a:gd name="connsiteX80" fmla="*/ 200025 w 3670300"/>
                <a:gd name="connsiteY80" fmla="*/ 104775 h 1114425"/>
                <a:gd name="connsiteX81" fmla="*/ 200025 w 3670300"/>
                <a:gd name="connsiteY81" fmla="*/ 104775 h 1114425"/>
                <a:gd name="connsiteX82" fmla="*/ 200025 w 3670300"/>
                <a:gd name="connsiteY82" fmla="*/ 104775 h 1114425"/>
                <a:gd name="connsiteX83" fmla="*/ 200025 w 3670300"/>
                <a:gd name="connsiteY83" fmla="*/ 82550 h 1114425"/>
                <a:gd name="connsiteX84" fmla="*/ 152400 w 3670300"/>
                <a:gd name="connsiteY84" fmla="*/ 82550 h 1114425"/>
                <a:gd name="connsiteX85" fmla="*/ 152400 w 3670300"/>
                <a:gd name="connsiteY85" fmla="*/ 41275 h 1114425"/>
                <a:gd name="connsiteX86" fmla="*/ 120650 w 3670300"/>
                <a:gd name="connsiteY86" fmla="*/ 41275 h 1114425"/>
                <a:gd name="connsiteX87" fmla="*/ 120650 w 3670300"/>
                <a:gd name="connsiteY87" fmla="*/ 12700 h 1114425"/>
                <a:gd name="connsiteX88" fmla="*/ 0 w 3670300"/>
                <a:gd name="connsiteY88"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670300" h="1114425">
                  <a:moveTo>
                    <a:pt x="0" y="0"/>
                  </a:moveTo>
                  <a:lnTo>
                    <a:pt x="0" y="92075"/>
                  </a:lnTo>
                  <a:lnTo>
                    <a:pt x="31750" y="92075"/>
                  </a:lnTo>
                  <a:lnTo>
                    <a:pt x="31750" y="206375"/>
                  </a:lnTo>
                  <a:lnTo>
                    <a:pt x="44450" y="206375"/>
                  </a:lnTo>
                  <a:lnTo>
                    <a:pt x="44450" y="260350"/>
                  </a:lnTo>
                  <a:lnTo>
                    <a:pt x="73025" y="260350"/>
                  </a:lnTo>
                  <a:lnTo>
                    <a:pt x="73025" y="307975"/>
                  </a:lnTo>
                  <a:lnTo>
                    <a:pt x="120650" y="307975"/>
                  </a:lnTo>
                  <a:lnTo>
                    <a:pt x="120650" y="349250"/>
                  </a:lnTo>
                  <a:lnTo>
                    <a:pt x="149225" y="349250"/>
                  </a:lnTo>
                  <a:lnTo>
                    <a:pt x="149225" y="400050"/>
                  </a:lnTo>
                  <a:lnTo>
                    <a:pt x="158750" y="400050"/>
                  </a:lnTo>
                  <a:lnTo>
                    <a:pt x="158750" y="431800"/>
                  </a:lnTo>
                  <a:lnTo>
                    <a:pt x="212725" y="431800"/>
                  </a:lnTo>
                  <a:lnTo>
                    <a:pt x="212725" y="482600"/>
                  </a:lnTo>
                  <a:lnTo>
                    <a:pt x="285750" y="482600"/>
                  </a:lnTo>
                  <a:lnTo>
                    <a:pt x="285750" y="523875"/>
                  </a:lnTo>
                  <a:lnTo>
                    <a:pt x="403225" y="523875"/>
                  </a:lnTo>
                  <a:lnTo>
                    <a:pt x="403225" y="561975"/>
                  </a:lnTo>
                  <a:lnTo>
                    <a:pt x="441325" y="561975"/>
                  </a:lnTo>
                  <a:lnTo>
                    <a:pt x="441325" y="603250"/>
                  </a:lnTo>
                  <a:lnTo>
                    <a:pt x="549275" y="603250"/>
                  </a:lnTo>
                  <a:lnTo>
                    <a:pt x="549275" y="641350"/>
                  </a:lnTo>
                  <a:lnTo>
                    <a:pt x="561975" y="641350"/>
                  </a:lnTo>
                  <a:lnTo>
                    <a:pt x="561975" y="673100"/>
                  </a:lnTo>
                  <a:lnTo>
                    <a:pt x="692150" y="673100"/>
                  </a:lnTo>
                  <a:lnTo>
                    <a:pt x="692150" y="711200"/>
                  </a:lnTo>
                  <a:lnTo>
                    <a:pt x="1019175" y="711200"/>
                  </a:lnTo>
                  <a:lnTo>
                    <a:pt x="1019175" y="758825"/>
                  </a:lnTo>
                  <a:lnTo>
                    <a:pt x="1371600" y="758825"/>
                  </a:lnTo>
                  <a:lnTo>
                    <a:pt x="1371600" y="790575"/>
                  </a:lnTo>
                  <a:lnTo>
                    <a:pt x="1473200" y="790575"/>
                  </a:lnTo>
                  <a:lnTo>
                    <a:pt x="1473200" y="841375"/>
                  </a:lnTo>
                  <a:lnTo>
                    <a:pt x="1508125" y="841375"/>
                  </a:lnTo>
                  <a:lnTo>
                    <a:pt x="1508125" y="882650"/>
                  </a:lnTo>
                  <a:lnTo>
                    <a:pt x="1600200" y="882650"/>
                  </a:lnTo>
                  <a:lnTo>
                    <a:pt x="1600200" y="927100"/>
                  </a:lnTo>
                  <a:lnTo>
                    <a:pt x="1654175" y="927100"/>
                  </a:lnTo>
                  <a:lnTo>
                    <a:pt x="1654175" y="968375"/>
                  </a:lnTo>
                  <a:lnTo>
                    <a:pt x="2006600" y="968375"/>
                  </a:lnTo>
                  <a:lnTo>
                    <a:pt x="2006600" y="1016000"/>
                  </a:lnTo>
                  <a:lnTo>
                    <a:pt x="2079625" y="1016000"/>
                  </a:lnTo>
                  <a:lnTo>
                    <a:pt x="2079625" y="1060450"/>
                  </a:lnTo>
                  <a:lnTo>
                    <a:pt x="2171700" y="1060450"/>
                  </a:lnTo>
                  <a:lnTo>
                    <a:pt x="2171700" y="1114425"/>
                  </a:lnTo>
                  <a:lnTo>
                    <a:pt x="3670300" y="1114425"/>
                  </a:lnTo>
                  <a:lnTo>
                    <a:pt x="3670300" y="581025"/>
                  </a:lnTo>
                  <a:lnTo>
                    <a:pt x="2174875" y="581025"/>
                  </a:lnTo>
                  <a:lnTo>
                    <a:pt x="2174875" y="542925"/>
                  </a:lnTo>
                  <a:lnTo>
                    <a:pt x="2079625" y="542925"/>
                  </a:lnTo>
                  <a:lnTo>
                    <a:pt x="2079625" y="508000"/>
                  </a:lnTo>
                  <a:lnTo>
                    <a:pt x="2009775" y="508000"/>
                  </a:lnTo>
                  <a:lnTo>
                    <a:pt x="2009775" y="460375"/>
                  </a:lnTo>
                  <a:lnTo>
                    <a:pt x="1644650" y="460375"/>
                  </a:lnTo>
                  <a:lnTo>
                    <a:pt x="1644650" y="434975"/>
                  </a:lnTo>
                  <a:lnTo>
                    <a:pt x="1597025" y="434975"/>
                  </a:lnTo>
                  <a:lnTo>
                    <a:pt x="1597025" y="396875"/>
                  </a:lnTo>
                  <a:lnTo>
                    <a:pt x="1501775" y="396875"/>
                  </a:lnTo>
                  <a:lnTo>
                    <a:pt x="1501775" y="365125"/>
                  </a:lnTo>
                  <a:lnTo>
                    <a:pt x="1501775" y="365125"/>
                  </a:lnTo>
                  <a:lnTo>
                    <a:pt x="1473200" y="365125"/>
                  </a:lnTo>
                  <a:lnTo>
                    <a:pt x="1473200" y="336550"/>
                  </a:lnTo>
                  <a:lnTo>
                    <a:pt x="1377950" y="336550"/>
                  </a:lnTo>
                  <a:lnTo>
                    <a:pt x="1377950" y="304800"/>
                  </a:lnTo>
                  <a:lnTo>
                    <a:pt x="1022350" y="304800"/>
                  </a:lnTo>
                  <a:lnTo>
                    <a:pt x="1022350" y="273050"/>
                  </a:lnTo>
                  <a:lnTo>
                    <a:pt x="708025" y="273050"/>
                  </a:lnTo>
                  <a:lnTo>
                    <a:pt x="708025" y="244475"/>
                  </a:lnTo>
                  <a:lnTo>
                    <a:pt x="565150" y="244475"/>
                  </a:lnTo>
                  <a:lnTo>
                    <a:pt x="565150" y="215900"/>
                  </a:lnTo>
                  <a:lnTo>
                    <a:pt x="546100" y="215900"/>
                  </a:lnTo>
                  <a:lnTo>
                    <a:pt x="546100" y="187325"/>
                  </a:lnTo>
                  <a:lnTo>
                    <a:pt x="441325" y="187325"/>
                  </a:lnTo>
                  <a:lnTo>
                    <a:pt x="441325" y="187325"/>
                  </a:lnTo>
                  <a:lnTo>
                    <a:pt x="441325" y="165100"/>
                  </a:lnTo>
                  <a:lnTo>
                    <a:pt x="400050" y="165100"/>
                  </a:lnTo>
                  <a:lnTo>
                    <a:pt x="400050" y="133350"/>
                  </a:lnTo>
                  <a:lnTo>
                    <a:pt x="292100" y="133350"/>
                  </a:lnTo>
                  <a:lnTo>
                    <a:pt x="292100" y="104775"/>
                  </a:lnTo>
                  <a:lnTo>
                    <a:pt x="200025" y="104775"/>
                  </a:lnTo>
                  <a:lnTo>
                    <a:pt x="200025" y="104775"/>
                  </a:lnTo>
                  <a:lnTo>
                    <a:pt x="200025" y="104775"/>
                  </a:lnTo>
                  <a:lnTo>
                    <a:pt x="200025" y="82550"/>
                  </a:lnTo>
                  <a:lnTo>
                    <a:pt x="152400" y="82550"/>
                  </a:lnTo>
                  <a:lnTo>
                    <a:pt x="152400" y="41275"/>
                  </a:lnTo>
                  <a:lnTo>
                    <a:pt x="120650" y="41275"/>
                  </a:lnTo>
                  <a:lnTo>
                    <a:pt x="120650" y="12700"/>
                  </a:lnTo>
                  <a:lnTo>
                    <a:pt x="0" y="0"/>
                  </a:lnTo>
                  <a:close/>
                </a:path>
              </a:pathLst>
            </a:custGeom>
            <a:solidFill>
              <a:schemeClr val="accent2">
                <a:lumMod val="40000"/>
                <a:lumOff val="60000"/>
                <a:alpha val="50196"/>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1"/>
                </a:solidFill>
                <a:latin typeface="Calibri" panose="020F0502020204030204" pitchFamily="34" charset="0"/>
              </a:endParaRPr>
            </a:p>
          </p:txBody>
        </p:sp>
        <p:sp>
          <p:nvSpPr>
            <p:cNvPr id="150" name="TextBox 149">
              <a:extLst>
                <a:ext uri="{FF2B5EF4-FFF2-40B4-BE49-F238E27FC236}">
                  <a16:creationId xmlns:a16="http://schemas.microsoft.com/office/drawing/2014/main" id="{F04C64E4-6FC3-B425-6C25-0DE0C390DD9E}"/>
                </a:ext>
              </a:extLst>
            </p:cNvPr>
            <p:cNvSpPr txBox="1"/>
            <p:nvPr/>
          </p:nvSpPr>
          <p:spPr bwMode="auto">
            <a:xfrm>
              <a:off x="2830410" y="30895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9EB1C326-E7E8-CE9E-B818-ACD6CD976AC4}"/>
                </a:ext>
              </a:extLst>
            </p:cNvPr>
            <p:cNvSpPr txBox="1"/>
            <p:nvPr/>
          </p:nvSpPr>
          <p:spPr bwMode="auto">
            <a:xfrm>
              <a:off x="2869180" y="309113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FD7AC7F4-088E-9C92-A9C7-F18323CD43FA}"/>
                </a:ext>
              </a:extLst>
            </p:cNvPr>
            <p:cNvSpPr txBox="1"/>
            <p:nvPr/>
          </p:nvSpPr>
          <p:spPr bwMode="auto">
            <a:xfrm>
              <a:off x="2935185" y="31236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757366D4-1318-15A2-3DC0-FAA3A6F91D4E}"/>
                </a:ext>
              </a:extLst>
            </p:cNvPr>
            <p:cNvSpPr txBox="1"/>
            <p:nvPr/>
          </p:nvSpPr>
          <p:spPr bwMode="auto">
            <a:xfrm>
              <a:off x="3035214" y="312651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EE4BA5B7-39E8-03BD-F39B-55279BD0F041}"/>
                </a:ext>
              </a:extLst>
            </p:cNvPr>
            <p:cNvSpPr txBox="1"/>
            <p:nvPr/>
          </p:nvSpPr>
          <p:spPr bwMode="auto">
            <a:xfrm>
              <a:off x="3124718" y="320961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F06C87DE-EFD1-02DF-2E25-8BF0C2BDF2D3}"/>
                </a:ext>
              </a:extLst>
            </p:cNvPr>
            <p:cNvSpPr txBox="1"/>
            <p:nvPr/>
          </p:nvSpPr>
          <p:spPr bwMode="auto">
            <a:xfrm>
              <a:off x="3266595" y="328040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DB02F61A-4162-AE4C-CABF-D4C783E8CED2}"/>
                </a:ext>
              </a:extLst>
            </p:cNvPr>
            <p:cNvSpPr txBox="1"/>
            <p:nvPr/>
          </p:nvSpPr>
          <p:spPr bwMode="auto">
            <a:xfrm>
              <a:off x="3315090" y="328040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B338DA98-844A-1BE7-841F-77FF19DD178A}"/>
                </a:ext>
              </a:extLst>
            </p:cNvPr>
            <p:cNvSpPr txBox="1"/>
            <p:nvPr/>
          </p:nvSpPr>
          <p:spPr bwMode="auto">
            <a:xfrm>
              <a:off x="3722413" y="338082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60AF54A0-3F87-70BC-4899-C8BCDBA96E96}"/>
                </a:ext>
              </a:extLst>
            </p:cNvPr>
            <p:cNvSpPr txBox="1"/>
            <p:nvPr/>
          </p:nvSpPr>
          <p:spPr bwMode="auto">
            <a:xfrm>
              <a:off x="3883104" y="341608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7A36C75F-87F6-AF88-A993-EB50F2DFE394}"/>
                </a:ext>
              </a:extLst>
            </p:cNvPr>
            <p:cNvSpPr txBox="1"/>
            <p:nvPr/>
          </p:nvSpPr>
          <p:spPr bwMode="auto">
            <a:xfrm>
              <a:off x="4149185" y="342619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76EA3716-4660-B9F5-4F88-9C5A15EB568F}"/>
                </a:ext>
              </a:extLst>
            </p:cNvPr>
            <p:cNvSpPr txBox="1"/>
            <p:nvPr/>
          </p:nvSpPr>
          <p:spPr bwMode="auto">
            <a:xfrm>
              <a:off x="3980623" y="34184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000D9B92-3DB8-19F4-2C9A-F12100B52B7B}"/>
                </a:ext>
              </a:extLst>
            </p:cNvPr>
            <p:cNvSpPr txBox="1"/>
            <p:nvPr/>
          </p:nvSpPr>
          <p:spPr bwMode="auto">
            <a:xfrm>
              <a:off x="3844562" y="341572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52CDE1D8-1E8F-7CF5-C6A8-ACC175818354}"/>
                </a:ext>
              </a:extLst>
            </p:cNvPr>
            <p:cNvSpPr txBox="1"/>
            <p:nvPr/>
          </p:nvSpPr>
          <p:spPr bwMode="auto">
            <a:xfrm>
              <a:off x="5237179" y="34184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0CD3899E-CB2B-21F2-3CF2-B4F7847196A6}"/>
                </a:ext>
              </a:extLst>
            </p:cNvPr>
            <p:cNvSpPr txBox="1"/>
            <p:nvPr/>
          </p:nvSpPr>
          <p:spPr bwMode="auto">
            <a:xfrm>
              <a:off x="4011459" y="341524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A16E30C3-F03A-ADE8-37D3-8D0AC4AAA0DB}"/>
                </a:ext>
              </a:extLst>
            </p:cNvPr>
            <p:cNvSpPr txBox="1"/>
            <p:nvPr/>
          </p:nvSpPr>
          <p:spPr bwMode="auto">
            <a:xfrm>
              <a:off x="4214220"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6CB5BA87-588A-027A-14C2-D218F9B34993}"/>
                </a:ext>
              </a:extLst>
            </p:cNvPr>
            <p:cNvSpPr txBox="1"/>
            <p:nvPr/>
          </p:nvSpPr>
          <p:spPr bwMode="auto">
            <a:xfrm>
              <a:off x="4281694"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B1BBC67C-2B4D-FA19-1583-3EC61952B0FC}"/>
                </a:ext>
              </a:extLst>
            </p:cNvPr>
            <p:cNvSpPr txBox="1"/>
            <p:nvPr/>
          </p:nvSpPr>
          <p:spPr bwMode="auto">
            <a:xfrm>
              <a:off x="4879937" y="341395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991FCCFB-41A3-5BA8-E1E9-001983A86194}"/>
                </a:ext>
              </a:extLst>
            </p:cNvPr>
            <p:cNvSpPr txBox="1"/>
            <p:nvPr/>
          </p:nvSpPr>
          <p:spPr bwMode="auto">
            <a:xfrm>
              <a:off x="4849017" y="341445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C3AD833D-B798-012B-4EAA-04C8CDE71192}"/>
                </a:ext>
              </a:extLst>
            </p:cNvPr>
            <p:cNvSpPr txBox="1"/>
            <p:nvPr/>
          </p:nvSpPr>
          <p:spPr bwMode="auto">
            <a:xfrm>
              <a:off x="4903347" y="341525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C0B15801-EB1D-F8D9-83FC-500D2F885673}"/>
                </a:ext>
              </a:extLst>
            </p:cNvPr>
            <p:cNvSpPr txBox="1"/>
            <p:nvPr/>
          </p:nvSpPr>
          <p:spPr bwMode="auto">
            <a:xfrm>
              <a:off x="4246845"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7D7D1BDF-07C7-F38C-0896-48A3A5F071A5}"/>
                </a:ext>
              </a:extLst>
            </p:cNvPr>
            <p:cNvSpPr txBox="1"/>
            <p:nvPr/>
          </p:nvSpPr>
          <p:spPr bwMode="auto">
            <a:xfrm>
              <a:off x="4380520"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663FB5E8-0859-36E4-18D3-17B0A78A50D5}"/>
                </a:ext>
              </a:extLst>
            </p:cNvPr>
            <p:cNvSpPr txBox="1"/>
            <p:nvPr/>
          </p:nvSpPr>
          <p:spPr bwMode="auto">
            <a:xfrm>
              <a:off x="4231529"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2B3EA47F-43D3-4F10-9629-ECCC481CB866}"/>
                </a:ext>
              </a:extLst>
            </p:cNvPr>
            <p:cNvSpPr txBox="1"/>
            <p:nvPr/>
          </p:nvSpPr>
          <p:spPr bwMode="auto">
            <a:xfrm>
              <a:off x="4515937" y="34184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D38478EC-56EB-37A8-D6E3-EEB13B0C00D6}"/>
                </a:ext>
              </a:extLst>
            </p:cNvPr>
            <p:cNvSpPr txBox="1"/>
            <p:nvPr/>
          </p:nvSpPr>
          <p:spPr bwMode="auto">
            <a:xfrm>
              <a:off x="4545880" y="34171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1E2E92D1-0244-2557-EA49-C6140891405C}"/>
                </a:ext>
              </a:extLst>
            </p:cNvPr>
            <p:cNvSpPr txBox="1"/>
            <p:nvPr/>
          </p:nvSpPr>
          <p:spPr bwMode="auto">
            <a:xfrm>
              <a:off x="4427398" y="341947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84872CFC-8D25-BB10-576D-7BF3248FBD14}"/>
                </a:ext>
              </a:extLst>
            </p:cNvPr>
            <p:cNvSpPr txBox="1"/>
            <p:nvPr/>
          </p:nvSpPr>
          <p:spPr bwMode="auto">
            <a:xfrm>
              <a:off x="4578318" y="341842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7" name="Freeform 176">
              <a:extLst>
                <a:ext uri="{FF2B5EF4-FFF2-40B4-BE49-F238E27FC236}">
                  <a16:creationId xmlns:a16="http://schemas.microsoft.com/office/drawing/2014/main" id="{4B45F569-985C-B566-03C9-F1A6C2D8F5F9}"/>
                </a:ext>
              </a:extLst>
            </p:cNvPr>
            <p:cNvSpPr/>
            <p:nvPr/>
          </p:nvSpPr>
          <p:spPr bwMode="auto">
            <a:xfrm>
              <a:off x="1663700" y="2701925"/>
              <a:ext cx="3683000" cy="873125"/>
            </a:xfrm>
            <a:custGeom>
              <a:avLst/>
              <a:gdLst>
                <a:gd name="connsiteX0" fmla="*/ 3683000 w 3683000"/>
                <a:gd name="connsiteY0" fmla="*/ 873125 h 873125"/>
                <a:gd name="connsiteX1" fmla="*/ 2174875 w 3683000"/>
                <a:gd name="connsiteY1" fmla="*/ 873125 h 873125"/>
                <a:gd name="connsiteX2" fmla="*/ 2174875 w 3683000"/>
                <a:gd name="connsiteY2" fmla="*/ 831850 h 873125"/>
                <a:gd name="connsiteX3" fmla="*/ 2085975 w 3683000"/>
                <a:gd name="connsiteY3" fmla="*/ 831850 h 873125"/>
                <a:gd name="connsiteX4" fmla="*/ 2085975 w 3683000"/>
                <a:gd name="connsiteY4" fmla="*/ 787400 h 873125"/>
                <a:gd name="connsiteX5" fmla="*/ 2016125 w 3683000"/>
                <a:gd name="connsiteY5" fmla="*/ 787400 h 873125"/>
                <a:gd name="connsiteX6" fmla="*/ 2016125 w 3683000"/>
                <a:gd name="connsiteY6" fmla="*/ 733425 h 873125"/>
                <a:gd name="connsiteX7" fmla="*/ 1651000 w 3683000"/>
                <a:gd name="connsiteY7" fmla="*/ 733425 h 873125"/>
                <a:gd name="connsiteX8" fmla="*/ 1651000 w 3683000"/>
                <a:gd name="connsiteY8" fmla="*/ 698500 h 873125"/>
                <a:gd name="connsiteX9" fmla="*/ 1609725 w 3683000"/>
                <a:gd name="connsiteY9" fmla="*/ 698500 h 873125"/>
                <a:gd name="connsiteX10" fmla="*/ 1609725 w 3683000"/>
                <a:gd name="connsiteY10" fmla="*/ 663575 h 873125"/>
                <a:gd name="connsiteX11" fmla="*/ 1508125 w 3683000"/>
                <a:gd name="connsiteY11" fmla="*/ 663575 h 873125"/>
                <a:gd name="connsiteX12" fmla="*/ 1508125 w 3683000"/>
                <a:gd name="connsiteY12" fmla="*/ 615950 h 873125"/>
                <a:gd name="connsiteX13" fmla="*/ 1476375 w 3683000"/>
                <a:gd name="connsiteY13" fmla="*/ 615950 h 873125"/>
                <a:gd name="connsiteX14" fmla="*/ 1476375 w 3683000"/>
                <a:gd name="connsiteY14" fmla="*/ 574675 h 873125"/>
                <a:gd name="connsiteX15" fmla="*/ 1381125 w 3683000"/>
                <a:gd name="connsiteY15" fmla="*/ 574675 h 873125"/>
                <a:gd name="connsiteX16" fmla="*/ 1381125 w 3683000"/>
                <a:gd name="connsiteY16" fmla="*/ 536575 h 873125"/>
                <a:gd name="connsiteX17" fmla="*/ 1012825 w 3683000"/>
                <a:gd name="connsiteY17" fmla="*/ 536575 h 873125"/>
                <a:gd name="connsiteX18" fmla="*/ 1012825 w 3683000"/>
                <a:gd name="connsiteY18" fmla="*/ 508000 h 873125"/>
                <a:gd name="connsiteX19" fmla="*/ 717550 w 3683000"/>
                <a:gd name="connsiteY19" fmla="*/ 508000 h 873125"/>
                <a:gd name="connsiteX20" fmla="*/ 717550 w 3683000"/>
                <a:gd name="connsiteY20" fmla="*/ 479425 h 873125"/>
                <a:gd name="connsiteX21" fmla="*/ 568325 w 3683000"/>
                <a:gd name="connsiteY21" fmla="*/ 479425 h 873125"/>
                <a:gd name="connsiteX22" fmla="*/ 568325 w 3683000"/>
                <a:gd name="connsiteY22" fmla="*/ 438150 h 873125"/>
                <a:gd name="connsiteX23" fmla="*/ 552450 w 3683000"/>
                <a:gd name="connsiteY23" fmla="*/ 438150 h 873125"/>
                <a:gd name="connsiteX24" fmla="*/ 552450 w 3683000"/>
                <a:gd name="connsiteY24" fmla="*/ 406400 h 873125"/>
                <a:gd name="connsiteX25" fmla="*/ 441325 w 3683000"/>
                <a:gd name="connsiteY25" fmla="*/ 406400 h 873125"/>
                <a:gd name="connsiteX26" fmla="*/ 441325 w 3683000"/>
                <a:gd name="connsiteY26" fmla="*/ 368300 h 873125"/>
                <a:gd name="connsiteX27" fmla="*/ 406400 w 3683000"/>
                <a:gd name="connsiteY27" fmla="*/ 368300 h 873125"/>
                <a:gd name="connsiteX28" fmla="*/ 406400 w 3683000"/>
                <a:gd name="connsiteY28" fmla="*/ 339725 h 873125"/>
                <a:gd name="connsiteX29" fmla="*/ 298450 w 3683000"/>
                <a:gd name="connsiteY29" fmla="*/ 339725 h 873125"/>
                <a:gd name="connsiteX30" fmla="*/ 298450 w 3683000"/>
                <a:gd name="connsiteY30" fmla="*/ 295275 h 873125"/>
                <a:gd name="connsiteX31" fmla="*/ 206375 w 3683000"/>
                <a:gd name="connsiteY31" fmla="*/ 295275 h 873125"/>
                <a:gd name="connsiteX32" fmla="*/ 206375 w 3683000"/>
                <a:gd name="connsiteY32" fmla="*/ 263525 h 873125"/>
                <a:gd name="connsiteX33" fmla="*/ 165100 w 3683000"/>
                <a:gd name="connsiteY33" fmla="*/ 263525 h 873125"/>
                <a:gd name="connsiteX34" fmla="*/ 165100 w 3683000"/>
                <a:gd name="connsiteY34" fmla="*/ 228600 h 873125"/>
                <a:gd name="connsiteX35" fmla="*/ 152400 w 3683000"/>
                <a:gd name="connsiteY35" fmla="*/ 228600 h 873125"/>
                <a:gd name="connsiteX36" fmla="*/ 152400 w 3683000"/>
                <a:gd name="connsiteY36" fmla="*/ 200025 h 873125"/>
                <a:gd name="connsiteX37" fmla="*/ 133350 w 3683000"/>
                <a:gd name="connsiteY37" fmla="*/ 200025 h 873125"/>
                <a:gd name="connsiteX38" fmla="*/ 133350 w 3683000"/>
                <a:gd name="connsiteY38" fmla="*/ 168275 h 873125"/>
                <a:gd name="connsiteX39" fmla="*/ 69850 w 3683000"/>
                <a:gd name="connsiteY39" fmla="*/ 168275 h 873125"/>
                <a:gd name="connsiteX40" fmla="*/ 69850 w 3683000"/>
                <a:gd name="connsiteY40" fmla="*/ 130175 h 873125"/>
                <a:gd name="connsiteX41" fmla="*/ 69850 w 3683000"/>
                <a:gd name="connsiteY41" fmla="*/ 130175 h 873125"/>
                <a:gd name="connsiteX42" fmla="*/ 50800 w 3683000"/>
                <a:gd name="connsiteY42" fmla="*/ 130175 h 873125"/>
                <a:gd name="connsiteX43" fmla="*/ 50800 w 3683000"/>
                <a:gd name="connsiteY43" fmla="*/ 98425 h 873125"/>
                <a:gd name="connsiteX44" fmla="*/ 34925 w 3683000"/>
                <a:gd name="connsiteY44" fmla="*/ 98425 h 873125"/>
                <a:gd name="connsiteX45" fmla="*/ 34925 w 3683000"/>
                <a:gd name="connsiteY45" fmla="*/ 31750 h 873125"/>
                <a:gd name="connsiteX46" fmla="*/ 0 w 3683000"/>
                <a:gd name="connsiteY46" fmla="*/ 31750 h 873125"/>
                <a:gd name="connsiteX47" fmla="*/ 0 w 3683000"/>
                <a:gd name="connsiteY47" fmla="*/ 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83000" h="873125">
                  <a:moveTo>
                    <a:pt x="3683000" y="873125"/>
                  </a:moveTo>
                  <a:lnTo>
                    <a:pt x="2174875" y="873125"/>
                  </a:lnTo>
                  <a:lnTo>
                    <a:pt x="2174875" y="831850"/>
                  </a:lnTo>
                  <a:lnTo>
                    <a:pt x="2085975" y="831850"/>
                  </a:lnTo>
                  <a:lnTo>
                    <a:pt x="2085975" y="787400"/>
                  </a:lnTo>
                  <a:lnTo>
                    <a:pt x="2016125" y="787400"/>
                  </a:lnTo>
                  <a:lnTo>
                    <a:pt x="2016125" y="733425"/>
                  </a:lnTo>
                  <a:lnTo>
                    <a:pt x="1651000" y="733425"/>
                  </a:lnTo>
                  <a:lnTo>
                    <a:pt x="1651000" y="698500"/>
                  </a:lnTo>
                  <a:lnTo>
                    <a:pt x="1609725" y="698500"/>
                  </a:lnTo>
                  <a:lnTo>
                    <a:pt x="1609725" y="663575"/>
                  </a:lnTo>
                  <a:lnTo>
                    <a:pt x="1508125" y="663575"/>
                  </a:lnTo>
                  <a:lnTo>
                    <a:pt x="1508125" y="615950"/>
                  </a:lnTo>
                  <a:lnTo>
                    <a:pt x="1476375" y="615950"/>
                  </a:lnTo>
                  <a:lnTo>
                    <a:pt x="1476375" y="574675"/>
                  </a:lnTo>
                  <a:lnTo>
                    <a:pt x="1381125" y="574675"/>
                  </a:lnTo>
                  <a:lnTo>
                    <a:pt x="1381125" y="536575"/>
                  </a:lnTo>
                  <a:lnTo>
                    <a:pt x="1012825" y="536575"/>
                  </a:lnTo>
                  <a:lnTo>
                    <a:pt x="1012825" y="508000"/>
                  </a:lnTo>
                  <a:lnTo>
                    <a:pt x="717550" y="508000"/>
                  </a:lnTo>
                  <a:lnTo>
                    <a:pt x="717550" y="479425"/>
                  </a:lnTo>
                  <a:lnTo>
                    <a:pt x="568325" y="479425"/>
                  </a:lnTo>
                  <a:lnTo>
                    <a:pt x="568325" y="438150"/>
                  </a:lnTo>
                  <a:lnTo>
                    <a:pt x="552450" y="438150"/>
                  </a:lnTo>
                  <a:lnTo>
                    <a:pt x="552450" y="406400"/>
                  </a:lnTo>
                  <a:lnTo>
                    <a:pt x="441325" y="406400"/>
                  </a:lnTo>
                  <a:lnTo>
                    <a:pt x="441325" y="368300"/>
                  </a:lnTo>
                  <a:lnTo>
                    <a:pt x="406400" y="368300"/>
                  </a:lnTo>
                  <a:lnTo>
                    <a:pt x="406400" y="339725"/>
                  </a:lnTo>
                  <a:lnTo>
                    <a:pt x="298450" y="339725"/>
                  </a:lnTo>
                  <a:lnTo>
                    <a:pt x="298450" y="295275"/>
                  </a:lnTo>
                  <a:lnTo>
                    <a:pt x="206375" y="295275"/>
                  </a:lnTo>
                  <a:lnTo>
                    <a:pt x="206375" y="263525"/>
                  </a:lnTo>
                  <a:lnTo>
                    <a:pt x="165100" y="263525"/>
                  </a:lnTo>
                  <a:lnTo>
                    <a:pt x="165100" y="228600"/>
                  </a:lnTo>
                  <a:lnTo>
                    <a:pt x="152400" y="228600"/>
                  </a:lnTo>
                  <a:lnTo>
                    <a:pt x="152400" y="200025"/>
                  </a:lnTo>
                  <a:lnTo>
                    <a:pt x="133350" y="200025"/>
                  </a:lnTo>
                  <a:lnTo>
                    <a:pt x="133350" y="168275"/>
                  </a:lnTo>
                  <a:lnTo>
                    <a:pt x="69850" y="168275"/>
                  </a:lnTo>
                  <a:lnTo>
                    <a:pt x="69850" y="130175"/>
                  </a:lnTo>
                  <a:lnTo>
                    <a:pt x="69850" y="130175"/>
                  </a:lnTo>
                  <a:lnTo>
                    <a:pt x="50800" y="130175"/>
                  </a:lnTo>
                  <a:lnTo>
                    <a:pt x="50800" y="98425"/>
                  </a:lnTo>
                  <a:lnTo>
                    <a:pt x="34925" y="98425"/>
                  </a:lnTo>
                  <a:lnTo>
                    <a:pt x="34925" y="31750"/>
                  </a:lnTo>
                  <a:lnTo>
                    <a:pt x="0" y="31750"/>
                  </a:lnTo>
                  <a:lnTo>
                    <a:pt x="0" y="0"/>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grpSp>
      <p:grpSp>
        <p:nvGrpSpPr>
          <p:cNvPr id="149" name="Group 148">
            <a:extLst>
              <a:ext uri="{FF2B5EF4-FFF2-40B4-BE49-F238E27FC236}">
                <a16:creationId xmlns:a16="http://schemas.microsoft.com/office/drawing/2014/main" id="{0C14F0FA-B0B9-7A28-AEC9-0CC495AE5840}"/>
              </a:ext>
            </a:extLst>
          </p:cNvPr>
          <p:cNvGrpSpPr/>
          <p:nvPr/>
        </p:nvGrpSpPr>
        <p:grpSpPr>
          <a:xfrm>
            <a:off x="1638300" y="3146679"/>
            <a:ext cx="3387725" cy="1863725"/>
            <a:chOff x="1638300" y="2695575"/>
            <a:chExt cx="3387725" cy="1863725"/>
          </a:xfrm>
        </p:grpSpPr>
        <p:sp>
          <p:nvSpPr>
            <p:cNvPr id="133" name="Freeform 132">
              <a:extLst>
                <a:ext uri="{FF2B5EF4-FFF2-40B4-BE49-F238E27FC236}">
                  <a16:creationId xmlns:a16="http://schemas.microsoft.com/office/drawing/2014/main" id="{8644384E-E283-9EEC-9DC6-F0E243A586EA}"/>
                </a:ext>
              </a:extLst>
            </p:cNvPr>
            <p:cNvSpPr/>
            <p:nvPr/>
          </p:nvSpPr>
          <p:spPr bwMode="auto">
            <a:xfrm>
              <a:off x="1730375" y="2698750"/>
              <a:ext cx="3273425" cy="1781175"/>
            </a:xfrm>
            <a:custGeom>
              <a:avLst/>
              <a:gdLst>
                <a:gd name="connsiteX0" fmla="*/ 527050 w 3273425"/>
                <a:gd name="connsiteY0" fmla="*/ 860425 h 1781175"/>
                <a:gd name="connsiteX1" fmla="*/ 720725 w 3273425"/>
                <a:gd name="connsiteY1" fmla="*/ 860425 h 1781175"/>
                <a:gd name="connsiteX2" fmla="*/ 720725 w 3273425"/>
                <a:gd name="connsiteY2" fmla="*/ 901700 h 1781175"/>
                <a:gd name="connsiteX3" fmla="*/ 784225 w 3273425"/>
                <a:gd name="connsiteY3" fmla="*/ 901700 h 1781175"/>
                <a:gd name="connsiteX4" fmla="*/ 784225 w 3273425"/>
                <a:gd name="connsiteY4" fmla="*/ 939800 h 1781175"/>
                <a:gd name="connsiteX5" fmla="*/ 841375 w 3273425"/>
                <a:gd name="connsiteY5" fmla="*/ 939800 h 1781175"/>
                <a:gd name="connsiteX6" fmla="*/ 841375 w 3273425"/>
                <a:gd name="connsiteY6" fmla="*/ 1012825 h 1781175"/>
                <a:gd name="connsiteX7" fmla="*/ 841375 w 3273425"/>
                <a:gd name="connsiteY7" fmla="*/ 1012825 h 1781175"/>
                <a:gd name="connsiteX8" fmla="*/ 841375 w 3273425"/>
                <a:gd name="connsiteY8" fmla="*/ 1012825 h 1781175"/>
                <a:gd name="connsiteX9" fmla="*/ 860425 w 3273425"/>
                <a:gd name="connsiteY9" fmla="*/ 1012825 h 1781175"/>
                <a:gd name="connsiteX10" fmla="*/ 860425 w 3273425"/>
                <a:gd name="connsiteY10" fmla="*/ 1095375 h 1781175"/>
                <a:gd name="connsiteX11" fmla="*/ 898525 w 3273425"/>
                <a:gd name="connsiteY11" fmla="*/ 1095375 h 1781175"/>
                <a:gd name="connsiteX12" fmla="*/ 898525 w 3273425"/>
                <a:gd name="connsiteY12" fmla="*/ 1155700 h 1781175"/>
                <a:gd name="connsiteX13" fmla="*/ 949325 w 3273425"/>
                <a:gd name="connsiteY13" fmla="*/ 1155700 h 1781175"/>
                <a:gd name="connsiteX14" fmla="*/ 949325 w 3273425"/>
                <a:gd name="connsiteY14" fmla="*/ 1222375 h 1781175"/>
                <a:gd name="connsiteX15" fmla="*/ 1012825 w 3273425"/>
                <a:gd name="connsiteY15" fmla="*/ 1222375 h 1781175"/>
                <a:gd name="connsiteX16" fmla="*/ 1012825 w 3273425"/>
                <a:gd name="connsiteY16" fmla="*/ 1257300 h 1781175"/>
                <a:gd name="connsiteX17" fmla="*/ 1057275 w 3273425"/>
                <a:gd name="connsiteY17" fmla="*/ 1257300 h 1781175"/>
                <a:gd name="connsiteX18" fmla="*/ 1057275 w 3273425"/>
                <a:gd name="connsiteY18" fmla="*/ 1304925 h 1781175"/>
                <a:gd name="connsiteX19" fmla="*/ 1057275 w 3273425"/>
                <a:gd name="connsiteY19" fmla="*/ 1323975 h 1781175"/>
                <a:gd name="connsiteX20" fmla="*/ 1123950 w 3273425"/>
                <a:gd name="connsiteY20" fmla="*/ 1323975 h 1781175"/>
                <a:gd name="connsiteX21" fmla="*/ 1123950 w 3273425"/>
                <a:gd name="connsiteY21" fmla="*/ 1358900 h 1781175"/>
                <a:gd name="connsiteX22" fmla="*/ 1181100 w 3273425"/>
                <a:gd name="connsiteY22" fmla="*/ 1358900 h 1781175"/>
                <a:gd name="connsiteX23" fmla="*/ 1181100 w 3273425"/>
                <a:gd name="connsiteY23" fmla="*/ 1390650 h 1781175"/>
                <a:gd name="connsiteX24" fmla="*/ 1346200 w 3273425"/>
                <a:gd name="connsiteY24" fmla="*/ 1390650 h 1781175"/>
                <a:gd name="connsiteX25" fmla="*/ 1346200 w 3273425"/>
                <a:gd name="connsiteY25" fmla="*/ 1431925 h 1781175"/>
                <a:gd name="connsiteX26" fmla="*/ 1495425 w 3273425"/>
                <a:gd name="connsiteY26" fmla="*/ 1431925 h 1781175"/>
                <a:gd name="connsiteX27" fmla="*/ 1495425 w 3273425"/>
                <a:gd name="connsiteY27" fmla="*/ 1460500 h 1781175"/>
                <a:gd name="connsiteX28" fmla="*/ 1574800 w 3273425"/>
                <a:gd name="connsiteY28" fmla="*/ 1460500 h 1781175"/>
                <a:gd name="connsiteX29" fmla="*/ 1574800 w 3273425"/>
                <a:gd name="connsiteY29" fmla="*/ 1495425 h 1781175"/>
                <a:gd name="connsiteX30" fmla="*/ 1724025 w 3273425"/>
                <a:gd name="connsiteY30" fmla="*/ 1495425 h 1781175"/>
                <a:gd name="connsiteX31" fmla="*/ 1724025 w 3273425"/>
                <a:gd name="connsiteY31" fmla="*/ 1562100 h 1781175"/>
                <a:gd name="connsiteX32" fmla="*/ 1870075 w 3273425"/>
                <a:gd name="connsiteY32" fmla="*/ 1562100 h 1781175"/>
                <a:gd name="connsiteX33" fmla="*/ 1870075 w 3273425"/>
                <a:gd name="connsiteY33" fmla="*/ 1612900 h 1781175"/>
                <a:gd name="connsiteX34" fmla="*/ 1993900 w 3273425"/>
                <a:gd name="connsiteY34" fmla="*/ 1612900 h 1781175"/>
                <a:gd name="connsiteX35" fmla="*/ 1993900 w 3273425"/>
                <a:gd name="connsiteY35" fmla="*/ 1647825 h 1781175"/>
                <a:gd name="connsiteX36" fmla="*/ 2178050 w 3273425"/>
                <a:gd name="connsiteY36" fmla="*/ 1647825 h 1781175"/>
                <a:gd name="connsiteX37" fmla="*/ 2178050 w 3273425"/>
                <a:gd name="connsiteY37" fmla="*/ 1685925 h 1781175"/>
                <a:gd name="connsiteX38" fmla="*/ 2314575 w 3273425"/>
                <a:gd name="connsiteY38" fmla="*/ 1685925 h 1781175"/>
                <a:gd name="connsiteX39" fmla="*/ 2314575 w 3273425"/>
                <a:gd name="connsiteY39" fmla="*/ 1736725 h 1781175"/>
                <a:gd name="connsiteX40" fmla="*/ 2359025 w 3273425"/>
                <a:gd name="connsiteY40" fmla="*/ 1736725 h 1781175"/>
                <a:gd name="connsiteX41" fmla="*/ 2359025 w 3273425"/>
                <a:gd name="connsiteY41" fmla="*/ 1781175 h 1781175"/>
                <a:gd name="connsiteX42" fmla="*/ 3273425 w 3273425"/>
                <a:gd name="connsiteY42" fmla="*/ 1781175 h 1781175"/>
                <a:gd name="connsiteX43" fmla="*/ 3273425 w 3273425"/>
                <a:gd name="connsiteY43" fmla="*/ 1362075 h 1781175"/>
                <a:gd name="connsiteX44" fmla="*/ 2368550 w 3273425"/>
                <a:gd name="connsiteY44" fmla="*/ 1362075 h 1781175"/>
                <a:gd name="connsiteX45" fmla="*/ 2368550 w 3273425"/>
                <a:gd name="connsiteY45" fmla="*/ 1301750 h 1781175"/>
                <a:gd name="connsiteX46" fmla="*/ 2327275 w 3273425"/>
                <a:gd name="connsiteY46" fmla="*/ 1301750 h 1781175"/>
                <a:gd name="connsiteX47" fmla="*/ 2327275 w 3273425"/>
                <a:gd name="connsiteY47" fmla="*/ 1247775 h 1781175"/>
                <a:gd name="connsiteX48" fmla="*/ 2171700 w 3273425"/>
                <a:gd name="connsiteY48" fmla="*/ 1247775 h 1781175"/>
                <a:gd name="connsiteX49" fmla="*/ 2171700 w 3273425"/>
                <a:gd name="connsiteY49" fmla="*/ 1200150 h 1781175"/>
                <a:gd name="connsiteX50" fmla="*/ 1990725 w 3273425"/>
                <a:gd name="connsiteY50" fmla="*/ 1200150 h 1781175"/>
                <a:gd name="connsiteX51" fmla="*/ 1990725 w 3273425"/>
                <a:gd name="connsiteY51" fmla="*/ 1149350 h 1781175"/>
                <a:gd name="connsiteX52" fmla="*/ 1863725 w 3273425"/>
                <a:gd name="connsiteY52" fmla="*/ 1149350 h 1781175"/>
                <a:gd name="connsiteX53" fmla="*/ 1863725 w 3273425"/>
                <a:gd name="connsiteY53" fmla="*/ 1104900 h 1781175"/>
                <a:gd name="connsiteX54" fmla="*/ 1727200 w 3273425"/>
                <a:gd name="connsiteY54" fmla="*/ 1104900 h 1781175"/>
                <a:gd name="connsiteX55" fmla="*/ 1727200 w 3273425"/>
                <a:gd name="connsiteY55" fmla="*/ 1050925 h 1781175"/>
                <a:gd name="connsiteX56" fmla="*/ 1720850 w 3273425"/>
                <a:gd name="connsiteY56" fmla="*/ 1050925 h 1781175"/>
                <a:gd name="connsiteX57" fmla="*/ 1720850 w 3273425"/>
                <a:gd name="connsiteY57" fmla="*/ 1016000 h 1781175"/>
                <a:gd name="connsiteX58" fmla="*/ 1562100 w 3273425"/>
                <a:gd name="connsiteY58" fmla="*/ 1016000 h 1781175"/>
                <a:gd name="connsiteX59" fmla="*/ 1562100 w 3273425"/>
                <a:gd name="connsiteY59" fmla="*/ 977900 h 1781175"/>
                <a:gd name="connsiteX60" fmla="*/ 1495425 w 3273425"/>
                <a:gd name="connsiteY60" fmla="*/ 977900 h 1781175"/>
                <a:gd name="connsiteX61" fmla="*/ 1495425 w 3273425"/>
                <a:gd name="connsiteY61" fmla="*/ 933450 h 1781175"/>
                <a:gd name="connsiteX62" fmla="*/ 1343025 w 3273425"/>
                <a:gd name="connsiteY62" fmla="*/ 933450 h 1781175"/>
                <a:gd name="connsiteX63" fmla="*/ 1343025 w 3273425"/>
                <a:gd name="connsiteY63" fmla="*/ 898525 h 1781175"/>
                <a:gd name="connsiteX64" fmla="*/ 1181100 w 3273425"/>
                <a:gd name="connsiteY64" fmla="*/ 898525 h 1781175"/>
                <a:gd name="connsiteX65" fmla="*/ 1181100 w 3273425"/>
                <a:gd name="connsiteY65" fmla="*/ 863600 h 1781175"/>
                <a:gd name="connsiteX66" fmla="*/ 1123950 w 3273425"/>
                <a:gd name="connsiteY66" fmla="*/ 863600 h 1781175"/>
                <a:gd name="connsiteX67" fmla="*/ 1123950 w 3273425"/>
                <a:gd name="connsiteY67" fmla="*/ 822325 h 1781175"/>
                <a:gd name="connsiteX68" fmla="*/ 1057275 w 3273425"/>
                <a:gd name="connsiteY68" fmla="*/ 822325 h 1781175"/>
                <a:gd name="connsiteX69" fmla="*/ 1057275 w 3273425"/>
                <a:gd name="connsiteY69" fmla="*/ 790575 h 1781175"/>
                <a:gd name="connsiteX70" fmla="*/ 1044575 w 3273425"/>
                <a:gd name="connsiteY70" fmla="*/ 790575 h 1781175"/>
                <a:gd name="connsiteX71" fmla="*/ 1044575 w 3273425"/>
                <a:gd name="connsiteY71" fmla="*/ 749300 h 1781175"/>
                <a:gd name="connsiteX72" fmla="*/ 1012825 w 3273425"/>
                <a:gd name="connsiteY72" fmla="*/ 749300 h 1781175"/>
                <a:gd name="connsiteX73" fmla="*/ 1012825 w 3273425"/>
                <a:gd name="connsiteY73" fmla="*/ 714375 h 1781175"/>
                <a:gd name="connsiteX74" fmla="*/ 949325 w 3273425"/>
                <a:gd name="connsiteY74" fmla="*/ 714375 h 1781175"/>
                <a:gd name="connsiteX75" fmla="*/ 949325 w 3273425"/>
                <a:gd name="connsiteY75" fmla="*/ 647700 h 1781175"/>
                <a:gd name="connsiteX76" fmla="*/ 895350 w 3273425"/>
                <a:gd name="connsiteY76" fmla="*/ 647700 h 1781175"/>
                <a:gd name="connsiteX77" fmla="*/ 895350 w 3273425"/>
                <a:gd name="connsiteY77" fmla="*/ 581025 h 1781175"/>
                <a:gd name="connsiteX78" fmla="*/ 863600 w 3273425"/>
                <a:gd name="connsiteY78" fmla="*/ 581025 h 1781175"/>
                <a:gd name="connsiteX79" fmla="*/ 863600 w 3273425"/>
                <a:gd name="connsiteY79" fmla="*/ 514350 h 1781175"/>
                <a:gd name="connsiteX80" fmla="*/ 831850 w 3273425"/>
                <a:gd name="connsiteY80" fmla="*/ 514350 h 1781175"/>
                <a:gd name="connsiteX81" fmla="*/ 831850 w 3273425"/>
                <a:gd name="connsiteY81" fmla="*/ 450850 h 1781175"/>
                <a:gd name="connsiteX82" fmla="*/ 777875 w 3273425"/>
                <a:gd name="connsiteY82" fmla="*/ 450850 h 1781175"/>
                <a:gd name="connsiteX83" fmla="*/ 777875 w 3273425"/>
                <a:gd name="connsiteY83" fmla="*/ 412750 h 1781175"/>
                <a:gd name="connsiteX84" fmla="*/ 723900 w 3273425"/>
                <a:gd name="connsiteY84" fmla="*/ 412750 h 1781175"/>
                <a:gd name="connsiteX85" fmla="*/ 723900 w 3273425"/>
                <a:gd name="connsiteY85" fmla="*/ 374650 h 1781175"/>
                <a:gd name="connsiteX86" fmla="*/ 520700 w 3273425"/>
                <a:gd name="connsiteY86" fmla="*/ 374650 h 1781175"/>
                <a:gd name="connsiteX87" fmla="*/ 520700 w 3273425"/>
                <a:gd name="connsiteY87" fmla="*/ 292100 h 1781175"/>
                <a:gd name="connsiteX88" fmla="*/ 501650 w 3273425"/>
                <a:gd name="connsiteY88" fmla="*/ 292100 h 1781175"/>
                <a:gd name="connsiteX89" fmla="*/ 501650 w 3273425"/>
                <a:gd name="connsiteY89" fmla="*/ 257175 h 1781175"/>
                <a:gd name="connsiteX90" fmla="*/ 368300 w 3273425"/>
                <a:gd name="connsiteY90" fmla="*/ 257175 h 1781175"/>
                <a:gd name="connsiteX91" fmla="*/ 368300 w 3273425"/>
                <a:gd name="connsiteY91" fmla="*/ 225425 h 1781175"/>
                <a:gd name="connsiteX92" fmla="*/ 285750 w 3273425"/>
                <a:gd name="connsiteY92" fmla="*/ 225425 h 1781175"/>
                <a:gd name="connsiteX93" fmla="*/ 285750 w 3273425"/>
                <a:gd name="connsiteY93" fmla="*/ 193675 h 1781175"/>
                <a:gd name="connsiteX94" fmla="*/ 257175 w 3273425"/>
                <a:gd name="connsiteY94" fmla="*/ 193675 h 1781175"/>
                <a:gd name="connsiteX95" fmla="*/ 257175 w 3273425"/>
                <a:gd name="connsiteY95" fmla="*/ 127000 h 1781175"/>
                <a:gd name="connsiteX96" fmla="*/ 222250 w 3273425"/>
                <a:gd name="connsiteY96" fmla="*/ 127000 h 1781175"/>
                <a:gd name="connsiteX97" fmla="*/ 222250 w 3273425"/>
                <a:gd name="connsiteY97" fmla="*/ 88900 h 1781175"/>
                <a:gd name="connsiteX98" fmla="*/ 190500 w 3273425"/>
                <a:gd name="connsiteY98" fmla="*/ 88900 h 1781175"/>
                <a:gd name="connsiteX99" fmla="*/ 190500 w 3273425"/>
                <a:gd name="connsiteY99" fmla="*/ 41275 h 1781175"/>
                <a:gd name="connsiteX100" fmla="*/ 104775 w 3273425"/>
                <a:gd name="connsiteY100" fmla="*/ 41275 h 1781175"/>
                <a:gd name="connsiteX101" fmla="*/ 104775 w 3273425"/>
                <a:gd name="connsiteY101" fmla="*/ 22225 h 1781175"/>
                <a:gd name="connsiteX102" fmla="*/ 82550 w 3273425"/>
                <a:gd name="connsiteY102" fmla="*/ 22225 h 1781175"/>
                <a:gd name="connsiteX103" fmla="*/ 82550 w 3273425"/>
                <a:gd name="connsiteY103" fmla="*/ 22225 h 1781175"/>
                <a:gd name="connsiteX104" fmla="*/ 82550 w 3273425"/>
                <a:gd name="connsiteY104" fmla="*/ 0 h 1781175"/>
                <a:gd name="connsiteX105" fmla="*/ 0 w 3273425"/>
                <a:gd name="connsiteY105" fmla="*/ 0 h 1781175"/>
                <a:gd name="connsiteX106" fmla="*/ 0 w 3273425"/>
                <a:gd name="connsiteY106" fmla="*/ 95250 h 1781175"/>
                <a:gd name="connsiteX107" fmla="*/ 25400 w 3273425"/>
                <a:gd name="connsiteY107" fmla="*/ 95250 h 1781175"/>
                <a:gd name="connsiteX108" fmla="*/ 25400 w 3273425"/>
                <a:gd name="connsiteY108" fmla="*/ 168275 h 1781175"/>
                <a:gd name="connsiteX109" fmla="*/ 41275 w 3273425"/>
                <a:gd name="connsiteY109" fmla="*/ 168275 h 1781175"/>
                <a:gd name="connsiteX110" fmla="*/ 41275 w 3273425"/>
                <a:gd name="connsiteY110" fmla="*/ 212725 h 1781175"/>
                <a:gd name="connsiteX111" fmla="*/ 69850 w 3273425"/>
                <a:gd name="connsiteY111" fmla="*/ 212725 h 1781175"/>
                <a:gd name="connsiteX112" fmla="*/ 69850 w 3273425"/>
                <a:gd name="connsiteY112" fmla="*/ 260350 h 1781175"/>
                <a:gd name="connsiteX113" fmla="*/ 88900 w 3273425"/>
                <a:gd name="connsiteY113" fmla="*/ 260350 h 1781175"/>
                <a:gd name="connsiteX114" fmla="*/ 88900 w 3273425"/>
                <a:gd name="connsiteY114" fmla="*/ 314325 h 1781175"/>
                <a:gd name="connsiteX115" fmla="*/ 107950 w 3273425"/>
                <a:gd name="connsiteY115" fmla="*/ 314325 h 1781175"/>
                <a:gd name="connsiteX116" fmla="*/ 107950 w 3273425"/>
                <a:gd name="connsiteY116" fmla="*/ 355600 h 1781175"/>
                <a:gd name="connsiteX117" fmla="*/ 190500 w 3273425"/>
                <a:gd name="connsiteY117" fmla="*/ 355600 h 1781175"/>
                <a:gd name="connsiteX118" fmla="*/ 190500 w 3273425"/>
                <a:gd name="connsiteY118" fmla="*/ 409575 h 1781175"/>
                <a:gd name="connsiteX119" fmla="*/ 206375 w 3273425"/>
                <a:gd name="connsiteY119" fmla="*/ 409575 h 1781175"/>
                <a:gd name="connsiteX120" fmla="*/ 206375 w 3273425"/>
                <a:gd name="connsiteY120" fmla="*/ 460375 h 1781175"/>
                <a:gd name="connsiteX121" fmla="*/ 225425 w 3273425"/>
                <a:gd name="connsiteY121" fmla="*/ 460375 h 1781175"/>
                <a:gd name="connsiteX122" fmla="*/ 225425 w 3273425"/>
                <a:gd name="connsiteY122" fmla="*/ 514350 h 1781175"/>
                <a:gd name="connsiteX0" fmla="*/ 527050 w 3273425"/>
                <a:gd name="connsiteY0" fmla="*/ 860425 h 1781175"/>
                <a:gd name="connsiteX1" fmla="*/ 530225 w 3273425"/>
                <a:gd name="connsiteY1" fmla="*/ 857250 h 1781175"/>
                <a:gd name="connsiteX2" fmla="*/ 720725 w 3273425"/>
                <a:gd name="connsiteY2" fmla="*/ 860425 h 1781175"/>
                <a:gd name="connsiteX3" fmla="*/ 720725 w 3273425"/>
                <a:gd name="connsiteY3" fmla="*/ 901700 h 1781175"/>
                <a:gd name="connsiteX4" fmla="*/ 784225 w 3273425"/>
                <a:gd name="connsiteY4" fmla="*/ 901700 h 1781175"/>
                <a:gd name="connsiteX5" fmla="*/ 784225 w 3273425"/>
                <a:gd name="connsiteY5" fmla="*/ 939800 h 1781175"/>
                <a:gd name="connsiteX6" fmla="*/ 841375 w 3273425"/>
                <a:gd name="connsiteY6" fmla="*/ 939800 h 1781175"/>
                <a:gd name="connsiteX7" fmla="*/ 841375 w 3273425"/>
                <a:gd name="connsiteY7" fmla="*/ 1012825 h 1781175"/>
                <a:gd name="connsiteX8" fmla="*/ 841375 w 3273425"/>
                <a:gd name="connsiteY8" fmla="*/ 1012825 h 1781175"/>
                <a:gd name="connsiteX9" fmla="*/ 841375 w 3273425"/>
                <a:gd name="connsiteY9" fmla="*/ 1012825 h 1781175"/>
                <a:gd name="connsiteX10" fmla="*/ 860425 w 3273425"/>
                <a:gd name="connsiteY10" fmla="*/ 1012825 h 1781175"/>
                <a:gd name="connsiteX11" fmla="*/ 860425 w 3273425"/>
                <a:gd name="connsiteY11" fmla="*/ 1095375 h 1781175"/>
                <a:gd name="connsiteX12" fmla="*/ 898525 w 3273425"/>
                <a:gd name="connsiteY12" fmla="*/ 1095375 h 1781175"/>
                <a:gd name="connsiteX13" fmla="*/ 898525 w 3273425"/>
                <a:gd name="connsiteY13" fmla="*/ 1155700 h 1781175"/>
                <a:gd name="connsiteX14" fmla="*/ 949325 w 3273425"/>
                <a:gd name="connsiteY14" fmla="*/ 1155700 h 1781175"/>
                <a:gd name="connsiteX15" fmla="*/ 949325 w 3273425"/>
                <a:gd name="connsiteY15" fmla="*/ 1222375 h 1781175"/>
                <a:gd name="connsiteX16" fmla="*/ 1012825 w 3273425"/>
                <a:gd name="connsiteY16" fmla="*/ 1222375 h 1781175"/>
                <a:gd name="connsiteX17" fmla="*/ 1012825 w 3273425"/>
                <a:gd name="connsiteY17" fmla="*/ 1257300 h 1781175"/>
                <a:gd name="connsiteX18" fmla="*/ 1057275 w 3273425"/>
                <a:gd name="connsiteY18" fmla="*/ 1257300 h 1781175"/>
                <a:gd name="connsiteX19" fmla="*/ 1057275 w 3273425"/>
                <a:gd name="connsiteY19" fmla="*/ 1304925 h 1781175"/>
                <a:gd name="connsiteX20" fmla="*/ 1057275 w 3273425"/>
                <a:gd name="connsiteY20" fmla="*/ 1323975 h 1781175"/>
                <a:gd name="connsiteX21" fmla="*/ 1123950 w 3273425"/>
                <a:gd name="connsiteY21" fmla="*/ 1323975 h 1781175"/>
                <a:gd name="connsiteX22" fmla="*/ 1123950 w 3273425"/>
                <a:gd name="connsiteY22" fmla="*/ 1358900 h 1781175"/>
                <a:gd name="connsiteX23" fmla="*/ 1181100 w 3273425"/>
                <a:gd name="connsiteY23" fmla="*/ 1358900 h 1781175"/>
                <a:gd name="connsiteX24" fmla="*/ 1181100 w 3273425"/>
                <a:gd name="connsiteY24" fmla="*/ 1390650 h 1781175"/>
                <a:gd name="connsiteX25" fmla="*/ 1346200 w 3273425"/>
                <a:gd name="connsiteY25" fmla="*/ 1390650 h 1781175"/>
                <a:gd name="connsiteX26" fmla="*/ 1346200 w 3273425"/>
                <a:gd name="connsiteY26" fmla="*/ 1431925 h 1781175"/>
                <a:gd name="connsiteX27" fmla="*/ 1495425 w 3273425"/>
                <a:gd name="connsiteY27" fmla="*/ 1431925 h 1781175"/>
                <a:gd name="connsiteX28" fmla="*/ 1495425 w 3273425"/>
                <a:gd name="connsiteY28" fmla="*/ 1460500 h 1781175"/>
                <a:gd name="connsiteX29" fmla="*/ 1574800 w 3273425"/>
                <a:gd name="connsiteY29" fmla="*/ 1460500 h 1781175"/>
                <a:gd name="connsiteX30" fmla="*/ 1574800 w 3273425"/>
                <a:gd name="connsiteY30" fmla="*/ 1495425 h 1781175"/>
                <a:gd name="connsiteX31" fmla="*/ 1724025 w 3273425"/>
                <a:gd name="connsiteY31" fmla="*/ 1495425 h 1781175"/>
                <a:gd name="connsiteX32" fmla="*/ 1724025 w 3273425"/>
                <a:gd name="connsiteY32" fmla="*/ 1562100 h 1781175"/>
                <a:gd name="connsiteX33" fmla="*/ 1870075 w 3273425"/>
                <a:gd name="connsiteY33" fmla="*/ 1562100 h 1781175"/>
                <a:gd name="connsiteX34" fmla="*/ 1870075 w 3273425"/>
                <a:gd name="connsiteY34" fmla="*/ 1612900 h 1781175"/>
                <a:gd name="connsiteX35" fmla="*/ 1993900 w 3273425"/>
                <a:gd name="connsiteY35" fmla="*/ 1612900 h 1781175"/>
                <a:gd name="connsiteX36" fmla="*/ 1993900 w 3273425"/>
                <a:gd name="connsiteY36" fmla="*/ 1647825 h 1781175"/>
                <a:gd name="connsiteX37" fmla="*/ 2178050 w 3273425"/>
                <a:gd name="connsiteY37" fmla="*/ 1647825 h 1781175"/>
                <a:gd name="connsiteX38" fmla="*/ 2178050 w 3273425"/>
                <a:gd name="connsiteY38" fmla="*/ 1685925 h 1781175"/>
                <a:gd name="connsiteX39" fmla="*/ 2314575 w 3273425"/>
                <a:gd name="connsiteY39" fmla="*/ 1685925 h 1781175"/>
                <a:gd name="connsiteX40" fmla="*/ 2314575 w 3273425"/>
                <a:gd name="connsiteY40" fmla="*/ 1736725 h 1781175"/>
                <a:gd name="connsiteX41" fmla="*/ 2359025 w 3273425"/>
                <a:gd name="connsiteY41" fmla="*/ 1736725 h 1781175"/>
                <a:gd name="connsiteX42" fmla="*/ 2359025 w 3273425"/>
                <a:gd name="connsiteY42" fmla="*/ 1781175 h 1781175"/>
                <a:gd name="connsiteX43" fmla="*/ 3273425 w 3273425"/>
                <a:gd name="connsiteY43" fmla="*/ 1781175 h 1781175"/>
                <a:gd name="connsiteX44" fmla="*/ 3273425 w 3273425"/>
                <a:gd name="connsiteY44" fmla="*/ 1362075 h 1781175"/>
                <a:gd name="connsiteX45" fmla="*/ 2368550 w 3273425"/>
                <a:gd name="connsiteY45" fmla="*/ 1362075 h 1781175"/>
                <a:gd name="connsiteX46" fmla="*/ 2368550 w 3273425"/>
                <a:gd name="connsiteY46" fmla="*/ 1301750 h 1781175"/>
                <a:gd name="connsiteX47" fmla="*/ 2327275 w 3273425"/>
                <a:gd name="connsiteY47" fmla="*/ 1301750 h 1781175"/>
                <a:gd name="connsiteX48" fmla="*/ 2327275 w 3273425"/>
                <a:gd name="connsiteY48" fmla="*/ 1247775 h 1781175"/>
                <a:gd name="connsiteX49" fmla="*/ 2171700 w 3273425"/>
                <a:gd name="connsiteY49" fmla="*/ 1247775 h 1781175"/>
                <a:gd name="connsiteX50" fmla="*/ 2171700 w 3273425"/>
                <a:gd name="connsiteY50" fmla="*/ 1200150 h 1781175"/>
                <a:gd name="connsiteX51" fmla="*/ 1990725 w 3273425"/>
                <a:gd name="connsiteY51" fmla="*/ 1200150 h 1781175"/>
                <a:gd name="connsiteX52" fmla="*/ 1990725 w 3273425"/>
                <a:gd name="connsiteY52" fmla="*/ 1149350 h 1781175"/>
                <a:gd name="connsiteX53" fmla="*/ 1863725 w 3273425"/>
                <a:gd name="connsiteY53" fmla="*/ 1149350 h 1781175"/>
                <a:gd name="connsiteX54" fmla="*/ 1863725 w 3273425"/>
                <a:gd name="connsiteY54" fmla="*/ 1104900 h 1781175"/>
                <a:gd name="connsiteX55" fmla="*/ 1727200 w 3273425"/>
                <a:gd name="connsiteY55" fmla="*/ 1104900 h 1781175"/>
                <a:gd name="connsiteX56" fmla="*/ 1727200 w 3273425"/>
                <a:gd name="connsiteY56" fmla="*/ 1050925 h 1781175"/>
                <a:gd name="connsiteX57" fmla="*/ 1720850 w 3273425"/>
                <a:gd name="connsiteY57" fmla="*/ 1050925 h 1781175"/>
                <a:gd name="connsiteX58" fmla="*/ 1720850 w 3273425"/>
                <a:gd name="connsiteY58" fmla="*/ 1016000 h 1781175"/>
                <a:gd name="connsiteX59" fmla="*/ 1562100 w 3273425"/>
                <a:gd name="connsiteY59" fmla="*/ 1016000 h 1781175"/>
                <a:gd name="connsiteX60" fmla="*/ 1562100 w 3273425"/>
                <a:gd name="connsiteY60" fmla="*/ 977900 h 1781175"/>
                <a:gd name="connsiteX61" fmla="*/ 1495425 w 3273425"/>
                <a:gd name="connsiteY61" fmla="*/ 977900 h 1781175"/>
                <a:gd name="connsiteX62" fmla="*/ 1495425 w 3273425"/>
                <a:gd name="connsiteY62" fmla="*/ 933450 h 1781175"/>
                <a:gd name="connsiteX63" fmla="*/ 1343025 w 3273425"/>
                <a:gd name="connsiteY63" fmla="*/ 933450 h 1781175"/>
                <a:gd name="connsiteX64" fmla="*/ 1343025 w 3273425"/>
                <a:gd name="connsiteY64" fmla="*/ 898525 h 1781175"/>
                <a:gd name="connsiteX65" fmla="*/ 1181100 w 3273425"/>
                <a:gd name="connsiteY65" fmla="*/ 898525 h 1781175"/>
                <a:gd name="connsiteX66" fmla="*/ 1181100 w 3273425"/>
                <a:gd name="connsiteY66" fmla="*/ 863600 h 1781175"/>
                <a:gd name="connsiteX67" fmla="*/ 1123950 w 3273425"/>
                <a:gd name="connsiteY67" fmla="*/ 863600 h 1781175"/>
                <a:gd name="connsiteX68" fmla="*/ 1123950 w 3273425"/>
                <a:gd name="connsiteY68" fmla="*/ 822325 h 1781175"/>
                <a:gd name="connsiteX69" fmla="*/ 1057275 w 3273425"/>
                <a:gd name="connsiteY69" fmla="*/ 822325 h 1781175"/>
                <a:gd name="connsiteX70" fmla="*/ 1057275 w 3273425"/>
                <a:gd name="connsiteY70" fmla="*/ 790575 h 1781175"/>
                <a:gd name="connsiteX71" fmla="*/ 1044575 w 3273425"/>
                <a:gd name="connsiteY71" fmla="*/ 790575 h 1781175"/>
                <a:gd name="connsiteX72" fmla="*/ 1044575 w 3273425"/>
                <a:gd name="connsiteY72" fmla="*/ 749300 h 1781175"/>
                <a:gd name="connsiteX73" fmla="*/ 1012825 w 3273425"/>
                <a:gd name="connsiteY73" fmla="*/ 749300 h 1781175"/>
                <a:gd name="connsiteX74" fmla="*/ 1012825 w 3273425"/>
                <a:gd name="connsiteY74" fmla="*/ 714375 h 1781175"/>
                <a:gd name="connsiteX75" fmla="*/ 949325 w 3273425"/>
                <a:gd name="connsiteY75" fmla="*/ 714375 h 1781175"/>
                <a:gd name="connsiteX76" fmla="*/ 949325 w 3273425"/>
                <a:gd name="connsiteY76" fmla="*/ 647700 h 1781175"/>
                <a:gd name="connsiteX77" fmla="*/ 895350 w 3273425"/>
                <a:gd name="connsiteY77" fmla="*/ 647700 h 1781175"/>
                <a:gd name="connsiteX78" fmla="*/ 895350 w 3273425"/>
                <a:gd name="connsiteY78" fmla="*/ 581025 h 1781175"/>
                <a:gd name="connsiteX79" fmla="*/ 863600 w 3273425"/>
                <a:gd name="connsiteY79" fmla="*/ 581025 h 1781175"/>
                <a:gd name="connsiteX80" fmla="*/ 863600 w 3273425"/>
                <a:gd name="connsiteY80" fmla="*/ 514350 h 1781175"/>
                <a:gd name="connsiteX81" fmla="*/ 831850 w 3273425"/>
                <a:gd name="connsiteY81" fmla="*/ 514350 h 1781175"/>
                <a:gd name="connsiteX82" fmla="*/ 831850 w 3273425"/>
                <a:gd name="connsiteY82" fmla="*/ 450850 h 1781175"/>
                <a:gd name="connsiteX83" fmla="*/ 777875 w 3273425"/>
                <a:gd name="connsiteY83" fmla="*/ 450850 h 1781175"/>
                <a:gd name="connsiteX84" fmla="*/ 777875 w 3273425"/>
                <a:gd name="connsiteY84" fmla="*/ 412750 h 1781175"/>
                <a:gd name="connsiteX85" fmla="*/ 723900 w 3273425"/>
                <a:gd name="connsiteY85" fmla="*/ 412750 h 1781175"/>
                <a:gd name="connsiteX86" fmla="*/ 723900 w 3273425"/>
                <a:gd name="connsiteY86" fmla="*/ 374650 h 1781175"/>
                <a:gd name="connsiteX87" fmla="*/ 520700 w 3273425"/>
                <a:gd name="connsiteY87" fmla="*/ 374650 h 1781175"/>
                <a:gd name="connsiteX88" fmla="*/ 520700 w 3273425"/>
                <a:gd name="connsiteY88" fmla="*/ 292100 h 1781175"/>
                <a:gd name="connsiteX89" fmla="*/ 501650 w 3273425"/>
                <a:gd name="connsiteY89" fmla="*/ 292100 h 1781175"/>
                <a:gd name="connsiteX90" fmla="*/ 501650 w 3273425"/>
                <a:gd name="connsiteY90" fmla="*/ 257175 h 1781175"/>
                <a:gd name="connsiteX91" fmla="*/ 368300 w 3273425"/>
                <a:gd name="connsiteY91" fmla="*/ 257175 h 1781175"/>
                <a:gd name="connsiteX92" fmla="*/ 368300 w 3273425"/>
                <a:gd name="connsiteY92" fmla="*/ 225425 h 1781175"/>
                <a:gd name="connsiteX93" fmla="*/ 285750 w 3273425"/>
                <a:gd name="connsiteY93" fmla="*/ 225425 h 1781175"/>
                <a:gd name="connsiteX94" fmla="*/ 285750 w 3273425"/>
                <a:gd name="connsiteY94" fmla="*/ 193675 h 1781175"/>
                <a:gd name="connsiteX95" fmla="*/ 257175 w 3273425"/>
                <a:gd name="connsiteY95" fmla="*/ 193675 h 1781175"/>
                <a:gd name="connsiteX96" fmla="*/ 257175 w 3273425"/>
                <a:gd name="connsiteY96" fmla="*/ 127000 h 1781175"/>
                <a:gd name="connsiteX97" fmla="*/ 222250 w 3273425"/>
                <a:gd name="connsiteY97" fmla="*/ 127000 h 1781175"/>
                <a:gd name="connsiteX98" fmla="*/ 222250 w 3273425"/>
                <a:gd name="connsiteY98" fmla="*/ 88900 h 1781175"/>
                <a:gd name="connsiteX99" fmla="*/ 190500 w 3273425"/>
                <a:gd name="connsiteY99" fmla="*/ 88900 h 1781175"/>
                <a:gd name="connsiteX100" fmla="*/ 190500 w 3273425"/>
                <a:gd name="connsiteY100" fmla="*/ 41275 h 1781175"/>
                <a:gd name="connsiteX101" fmla="*/ 104775 w 3273425"/>
                <a:gd name="connsiteY101" fmla="*/ 41275 h 1781175"/>
                <a:gd name="connsiteX102" fmla="*/ 104775 w 3273425"/>
                <a:gd name="connsiteY102" fmla="*/ 22225 h 1781175"/>
                <a:gd name="connsiteX103" fmla="*/ 82550 w 3273425"/>
                <a:gd name="connsiteY103" fmla="*/ 22225 h 1781175"/>
                <a:gd name="connsiteX104" fmla="*/ 82550 w 3273425"/>
                <a:gd name="connsiteY104" fmla="*/ 22225 h 1781175"/>
                <a:gd name="connsiteX105" fmla="*/ 82550 w 3273425"/>
                <a:gd name="connsiteY105" fmla="*/ 0 h 1781175"/>
                <a:gd name="connsiteX106" fmla="*/ 0 w 3273425"/>
                <a:gd name="connsiteY106" fmla="*/ 0 h 1781175"/>
                <a:gd name="connsiteX107" fmla="*/ 0 w 3273425"/>
                <a:gd name="connsiteY107" fmla="*/ 95250 h 1781175"/>
                <a:gd name="connsiteX108" fmla="*/ 25400 w 3273425"/>
                <a:gd name="connsiteY108" fmla="*/ 95250 h 1781175"/>
                <a:gd name="connsiteX109" fmla="*/ 25400 w 3273425"/>
                <a:gd name="connsiteY109" fmla="*/ 168275 h 1781175"/>
                <a:gd name="connsiteX110" fmla="*/ 41275 w 3273425"/>
                <a:gd name="connsiteY110" fmla="*/ 168275 h 1781175"/>
                <a:gd name="connsiteX111" fmla="*/ 41275 w 3273425"/>
                <a:gd name="connsiteY111" fmla="*/ 212725 h 1781175"/>
                <a:gd name="connsiteX112" fmla="*/ 69850 w 3273425"/>
                <a:gd name="connsiteY112" fmla="*/ 212725 h 1781175"/>
                <a:gd name="connsiteX113" fmla="*/ 69850 w 3273425"/>
                <a:gd name="connsiteY113" fmla="*/ 260350 h 1781175"/>
                <a:gd name="connsiteX114" fmla="*/ 88900 w 3273425"/>
                <a:gd name="connsiteY114" fmla="*/ 260350 h 1781175"/>
                <a:gd name="connsiteX115" fmla="*/ 88900 w 3273425"/>
                <a:gd name="connsiteY115" fmla="*/ 314325 h 1781175"/>
                <a:gd name="connsiteX116" fmla="*/ 107950 w 3273425"/>
                <a:gd name="connsiteY116" fmla="*/ 314325 h 1781175"/>
                <a:gd name="connsiteX117" fmla="*/ 107950 w 3273425"/>
                <a:gd name="connsiteY117" fmla="*/ 355600 h 1781175"/>
                <a:gd name="connsiteX118" fmla="*/ 190500 w 3273425"/>
                <a:gd name="connsiteY118" fmla="*/ 355600 h 1781175"/>
                <a:gd name="connsiteX119" fmla="*/ 190500 w 3273425"/>
                <a:gd name="connsiteY119" fmla="*/ 409575 h 1781175"/>
                <a:gd name="connsiteX120" fmla="*/ 206375 w 3273425"/>
                <a:gd name="connsiteY120" fmla="*/ 409575 h 1781175"/>
                <a:gd name="connsiteX121" fmla="*/ 206375 w 3273425"/>
                <a:gd name="connsiteY121" fmla="*/ 460375 h 1781175"/>
                <a:gd name="connsiteX122" fmla="*/ 225425 w 3273425"/>
                <a:gd name="connsiteY122" fmla="*/ 460375 h 1781175"/>
                <a:gd name="connsiteX123" fmla="*/ 225425 w 3273425"/>
                <a:gd name="connsiteY123" fmla="*/ 514350 h 1781175"/>
                <a:gd name="connsiteX0" fmla="*/ 527050 w 3273425"/>
                <a:gd name="connsiteY0" fmla="*/ 860425 h 1781175"/>
                <a:gd name="connsiteX1" fmla="*/ 581025 w 3273425"/>
                <a:gd name="connsiteY1" fmla="*/ 930275 h 1781175"/>
                <a:gd name="connsiteX2" fmla="*/ 720725 w 3273425"/>
                <a:gd name="connsiteY2" fmla="*/ 860425 h 1781175"/>
                <a:gd name="connsiteX3" fmla="*/ 720725 w 3273425"/>
                <a:gd name="connsiteY3" fmla="*/ 901700 h 1781175"/>
                <a:gd name="connsiteX4" fmla="*/ 784225 w 3273425"/>
                <a:gd name="connsiteY4" fmla="*/ 901700 h 1781175"/>
                <a:gd name="connsiteX5" fmla="*/ 784225 w 3273425"/>
                <a:gd name="connsiteY5" fmla="*/ 939800 h 1781175"/>
                <a:gd name="connsiteX6" fmla="*/ 841375 w 3273425"/>
                <a:gd name="connsiteY6" fmla="*/ 939800 h 1781175"/>
                <a:gd name="connsiteX7" fmla="*/ 841375 w 3273425"/>
                <a:gd name="connsiteY7" fmla="*/ 1012825 h 1781175"/>
                <a:gd name="connsiteX8" fmla="*/ 841375 w 3273425"/>
                <a:gd name="connsiteY8" fmla="*/ 1012825 h 1781175"/>
                <a:gd name="connsiteX9" fmla="*/ 841375 w 3273425"/>
                <a:gd name="connsiteY9" fmla="*/ 1012825 h 1781175"/>
                <a:gd name="connsiteX10" fmla="*/ 860425 w 3273425"/>
                <a:gd name="connsiteY10" fmla="*/ 1012825 h 1781175"/>
                <a:gd name="connsiteX11" fmla="*/ 860425 w 3273425"/>
                <a:gd name="connsiteY11" fmla="*/ 1095375 h 1781175"/>
                <a:gd name="connsiteX12" fmla="*/ 898525 w 3273425"/>
                <a:gd name="connsiteY12" fmla="*/ 1095375 h 1781175"/>
                <a:gd name="connsiteX13" fmla="*/ 898525 w 3273425"/>
                <a:gd name="connsiteY13" fmla="*/ 1155700 h 1781175"/>
                <a:gd name="connsiteX14" fmla="*/ 949325 w 3273425"/>
                <a:gd name="connsiteY14" fmla="*/ 1155700 h 1781175"/>
                <a:gd name="connsiteX15" fmla="*/ 949325 w 3273425"/>
                <a:gd name="connsiteY15" fmla="*/ 1222375 h 1781175"/>
                <a:gd name="connsiteX16" fmla="*/ 1012825 w 3273425"/>
                <a:gd name="connsiteY16" fmla="*/ 1222375 h 1781175"/>
                <a:gd name="connsiteX17" fmla="*/ 1012825 w 3273425"/>
                <a:gd name="connsiteY17" fmla="*/ 1257300 h 1781175"/>
                <a:gd name="connsiteX18" fmla="*/ 1057275 w 3273425"/>
                <a:gd name="connsiteY18" fmla="*/ 1257300 h 1781175"/>
                <a:gd name="connsiteX19" fmla="*/ 1057275 w 3273425"/>
                <a:gd name="connsiteY19" fmla="*/ 1304925 h 1781175"/>
                <a:gd name="connsiteX20" fmla="*/ 1057275 w 3273425"/>
                <a:gd name="connsiteY20" fmla="*/ 1323975 h 1781175"/>
                <a:gd name="connsiteX21" fmla="*/ 1123950 w 3273425"/>
                <a:gd name="connsiteY21" fmla="*/ 1323975 h 1781175"/>
                <a:gd name="connsiteX22" fmla="*/ 1123950 w 3273425"/>
                <a:gd name="connsiteY22" fmla="*/ 1358900 h 1781175"/>
                <a:gd name="connsiteX23" fmla="*/ 1181100 w 3273425"/>
                <a:gd name="connsiteY23" fmla="*/ 1358900 h 1781175"/>
                <a:gd name="connsiteX24" fmla="*/ 1181100 w 3273425"/>
                <a:gd name="connsiteY24" fmla="*/ 1390650 h 1781175"/>
                <a:gd name="connsiteX25" fmla="*/ 1346200 w 3273425"/>
                <a:gd name="connsiteY25" fmla="*/ 1390650 h 1781175"/>
                <a:gd name="connsiteX26" fmla="*/ 1346200 w 3273425"/>
                <a:gd name="connsiteY26" fmla="*/ 1431925 h 1781175"/>
                <a:gd name="connsiteX27" fmla="*/ 1495425 w 3273425"/>
                <a:gd name="connsiteY27" fmla="*/ 1431925 h 1781175"/>
                <a:gd name="connsiteX28" fmla="*/ 1495425 w 3273425"/>
                <a:gd name="connsiteY28" fmla="*/ 1460500 h 1781175"/>
                <a:gd name="connsiteX29" fmla="*/ 1574800 w 3273425"/>
                <a:gd name="connsiteY29" fmla="*/ 1460500 h 1781175"/>
                <a:gd name="connsiteX30" fmla="*/ 1574800 w 3273425"/>
                <a:gd name="connsiteY30" fmla="*/ 1495425 h 1781175"/>
                <a:gd name="connsiteX31" fmla="*/ 1724025 w 3273425"/>
                <a:gd name="connsiteY31" fmla="*/ 1495425 h 1781175"/>
                <a:gd name="connsiteX32" fmla="*/ 1724025 w 3273425"/>
                <a:gd name="connsiteY32" fmla="*/ 1562100 h 1781175"/>
                <a:gd name="connsiteX33" fmla="*/ 1870075 w 3273425"/>
                <a:gd name="connsiteY33" fmla="*/ 1562100 h 1781175"/>
                <a:gd name="connsiteX34" fmla="*/ 1870075 w 3273425"/>
                <a:gd name="connsiteY34" fmla="*/ 1612900 h 1781175"/>
                <a:gd name="connsiteX35" fmla="*/ 1993900 w 3273425"/>
                <a:gd name="connsiteY35" fmla="*/ 1612900 h 1781175"/>
                <a:gd name="connsiteX36" fmla="*/ 1993900 w 3273425"/>
                <a:gd name="connsiteY36" fmla="*/ 1647825 h 1781175"/>
                <a:gd name="connsiteX37" fmla="*/ 2178050 w 3273425"/>
                <a:gd name="connsiteY37" fmla="*/ 1647825 h 1781175"/>
                <a:gd name="connsiteX38" fmla="*/ 2178050 w 3273425"/>
                <a:gd name="connsiteY38" fmla="*/ 1685925 h 1781175"/>
                <a:gd name="connsiteX39" fmla="*/ 2314575 w 3273425"/>
                <a:gd name="connsiteY39" fmla="*/ 1685925 h 1781175"/>
                <a:gd name="connsiteX40" fmla="*/ 2314575 w 3273425"/>
                <a:gd name="connsiteY40" fmla="*/ 1736725 h 1781175"/>
                <a:gd name="connsiteX41" fmla="*/ 2359025 w 3273425"/>
                <a:gd name="connsiteY41" fmla="*/ 1736725 h 1781175"/>
                <a:gd name="connsiteX42" fmla="*/ 2359025 w 3273425"/>
                <a:gd name="connsiteY42" fmla="*/ 1781175 h 1781175"/>
                <a:gd name="connsiteX43" fmla="*/ 3273425 w 3273425"/>
                <a:gd name="connsiteY43" fmla="*/ 1781175 h 1781175"/>
                <a:gd name="connsiteX44" fmla="*/ 3273425 w 3273425"/>
                <a:gd name="connsiteY44" fmla="*/ 1362075 h 1781175"/>
                <a:gd name="connsiteX45" fmla="*/ 2368550 w 3273425"/>
                <a:gd name="connsiteY45" fmla="*/ 1362075 h 1781175"/>
                <a:gd name="connsiteX46" fmla="*/ 2368550 w 3273425"/>
                <a:gd name="connsiteY46" fmla="*/ 1301750 h 1781175"/>
                <a:gd name="connsiteX47" fmla="*/ 2327275 w 3273425"/>
                <a:gd name="connsiteY47" fmla="*/ 1301750 h 1781175"/>
                <a:gd name="connsiteX48" fmla="*/ 2327275 w 3273425"/>
                <a:gd name="connsiteY48" fmla="*/ 1247775 h 1781175"/>
                <a:gd name="connsiteX49" fmla="*/ 2171700 w 3273425"/>
                <a:gd name="connsiteY49" fmla="*/ 1247775 h 1781175"/>
                <a:gd name="connsiteX50" fmla="*/ 2171700 w 3273425"/>
                <a:gd name="connsiteY50" fmla="*/ 1200150 h 1781175"/>
                <a:gd name="connsiteX51" fmla="*/ 1990725 w 3273425"/>
                <a:gd name="connsiteY51" fmla="*/ 1200150 h 1781175"/>
                <a:gd name="connsiteX52" fmla="*/ 1990725 w 3273425"/>
                <a:gd name="connsiteY52" fmla="*/ 1149350 h 1781175"/>
                <a:gd name="connsiteX53" fmla="*/ 1863725 w 3273425"/>
                <a:gd name="connsiteY53" fmla="*/ 1149350 h 1781175"/>
                <a:gd name="connsiteX54" fmla="*/ 1863725 w 3273425"/>
                <a:gd name="connsiteY54" fmla="*/ 1104900 h 1781175"/>
                <a:gd name="connsiteX55" fmla="*/ 1727200 w 3273425"/>
                <a:gd name="connsiteY55" fmla="*/ 1104900 h 1781175"/>
                <a:gd name="connsiteX56" fmla="*/ 1727200 w 3273425"/>
                <a:gd name="connsiteY56" fmla="*/ 1050925 h 1781175"/>
                <a:gd name="connsiteX57" fmla="*/ 1720850 w 3273425"/>
                <a:gd name="connsiteY57" fmla="*/ 1050925 h 1781175"/>
                <a:gd name="connsiteX58" fmla="*/ 1720850 w 3273425"/>
                <a:gd name="connsiteY58" fmla="*/ 1016000 h 1781175"/>
                <a:gd name="connsiteX59" fmla="*/ 1562100 w 3273425"/>
                <a:gd name="connsiteY59" fmla="*/ 1016000 h 1781175"/>
                <a:gd name="connsiteX60" fmla="*/ 1562100 w 3273425"/>
                <a:gd name="connsiteY60" fmla="*/ 977900 h 1781175"/>
                <a:gd name="connsiteX61" fmla="*/ 1495425 w 3273425"/>
                <a:gd name="connsiteY61" fmla="*/ 977900 h 1781175"/>
                <a:gd name="connsiteX62" fmla="*/ 1495425 w 3273425"/>
                <a:gd name="connsiteY62" fmla="*/ 933450 h 1781175"/>
                <a:gd name="connsiteX63" fmla="*/ 1343025 w 3273425"/>
                <a:gd name="connsiteY63" fmla="*/ 933450 h 1781175"/>
                <a:gd name="connsiteX64" fmla="*/ 1343025 w 3273425"/>
                <a:gd name="connsiteY64" fmla="*/ 898525 h 1781175"/>
                <a:gd name="connsiteX65" fmla="*/ 1181100 w 3273425"/>
                <a:gd name="connsiteY65" fmla="*/ 898525 h 1781175"/>
                <a:gd name="connsiteX66" fmla="*/ 1181100 w 3273425"/>
                <a:gd name="connsiteY66" fmla="*/ 863600 h 1781175"/>
                <a:gd name="connsiteX67" fmla="*/ 1123950 w 3273425"/>
                <a:gd name="connsiteY67" fmla="*/ 863600 h 1781175"/>
                <a:gd name="connsiteX68" fmla="*/ 1123950 w 3273425"/>
                <a:gd name="connsiteY68" fmla="*/ 822325 h 1781175"/>
                <a:gd name="connsiteX69" fmla="*/ 1057275 w 3273425"/>
                <a:gd name="connsiteY69" fmla="*/ 822325 h 1781175"/>
                <a:gd name="connsiteX70" fmla="*/ 1057275 w 3273425"/>
                <a:gd name="connsiteY70" fmla="*/ 790575 h 1781175"/>
                <a:gd name="connsiteX71" fmla="*/ 1044575 w 3273425"/>
                <a:gd name="connsiteY71" fmla="*/ 790575 h 1781175"/>
                <a:gd name="connsiteX72" fmla="*/ 1044575 w 3273425"/>
                <a:gd name="connsiteY72" fmla="*/ 749300 h 1781175"/>
                <a:gd name="connsiteX73" fmla="*/ 1012825 w 3273425"/>
                <a:gd name="connsiteY73" fmla="*/ 749300 h 1781175"/>
                <a:gd name="connsiteX74" fmla="*/ 1012825 w 3273425"/>
                <a:gd name="connsiteY74" fmla="*/ 714375 h 1781175"/>
                <a:gd name="connsiteX75" fmla="*/ 949325 w 3273425"/>
                <a:gd name="connsiteY75" fmla="*/ 714375 h 1781175"/>
                <a:gd name="connsiteX76" fmla="*/ 949325 w 3273425"/>
                <a:gd name="connsiteY76" fmla="*/ 647700 h 1781175"/>
                <a:gd name="connsiteX77" fmla="*/ 895350 w 3273425"/>
                <a:gd name="connsiteY77" fmla="*/ 647700 h 1781175"/>
                <a:gd name="connsiteX78" fmla="*/ 895350 w 3273425"/>
                <a:gd name="connsiteY78" fmla="*/ 581025 h 1781175"/>
                <a:gd name="connsiteX79" fmla="*/ 863600 w 3273425"/>
                <a:gd name="connsiteY79" fmla="*/ 581025 h 1781175"/>
                <a:gd name="connsiteX80" fmla="*/ 863600 w 3273425"/>
                <a:gd name="connsiteY80" fmla="*/ 514350 h 1781175"/>
                <a:gd name="connsiteX81" fmla="*/ 831850 w 3273425"/>
                <a:gd name="connsiteY81" fmla="*/ 514350 h 1781175"/>
                <a:gd name="connsiteX82" fmla="*/ 831850 w 3273425"/>
                <a:gd name="connsiteY82" fmla="*/ 450850 h 1781175"/>
                <a:gd name="connsiteX83" fmla="*/ 777875 w 3273425"/>
                <a:gd name="connsiteY83" fmla="*/ 450850 h 1781175"/>
                <a:gd name="connsiteX84" fmla="*/ 777875 w 3273425"/>
                <a:gd name="connsiteY84" fmla="*/ 412750 h 1781175"/>
                <a:gd name="connsiteX85" fmla="*/ 723900 w 3273425"/>
                <a:gd name="connsiteY85" fmla="*/ 412750 h 1781175"/>
                <a:gd name="connsiteX86" fmla="*/ 723900 w 3273425"/>
                <a:gd name="connsiteY86" fmla="*/ 374650 h 1781175"/>
                <a:gd name="connsiteX87" fmla="*/ 520700 w 3273425"/>
                <a:gd name="connsiteY87" fmla="*/ 374650 h 1781175"/>
                <a:gd name="connsiteX88" fmla="*/ 520700 w 3273425"/>
                <a:gd name="connsiteY88" fmla="*/ 292100 h 1781175"/>
                <a:gd name="connsiteX89" fmla="*/ 501650 w 3273425"/>
                <a:gd name="connsiteY89" fmla="*/ 292100 h 1781175"/>
                <a:gd name="connsiteX90" fmla="*/ 501650 w 3273425"/>
                <a:gd name="connsiteY90" fmla="*/ 257175 h 1781175"/>
                <a:gd name="connsiteX91" fmla="*/ 368300 w 3273425"/>
                <a:gd name="connsiteY91" fmla="*/ 257175 h 1781175"/>
                <a:gd name="connsiteX92" fmla="*/ 368300 w 3273425"/>
                <a:gd name="connsiteY92" fmla="*/ 225425 h 1781175"/>
                <a:gd name="connsiteX93" fmla="*/ 285750 w 3273425"/>
                <a:gd name="connsiteY93" fmla="*/ 225425 h 1781175"/>
                <a:gd name="connsiteX94" fmla="*/ 285750 w 3273425"/>
                <a:gd name="connsiteY94" fmla="*/ 193675 h 1781175"/>
                <a:gd name="connsiteX95" fmla="*/ 257175 w 3273425"/>
                <a:gd name="connsiteY95" fmla="*/ 193675 h 1781175"/>
                <a:gd name="connsiteX96" fmla="*/ 257175 w 3273425"/>
                <a:gd name="connsiteY96" fmla="*/ 127000 h 1781175"/>
                <a:gd name="connsiteX97" fmla="*/ 222250 w 3273425"/>
                <a:gd name="connsiteY97" fmla="*/ 127000 h 1781175"/>
                <a:gd name="connsiteX98" fmla="*/ 222250 w 3273425"/>
                <a:gd name="connsiteY98" fmla="*/ 88900 h 1781175"/>
                <a:gd name="connsiteX99" fmla="*/ 190500 w 3273425"/>
                <a:gd name="connsiteY99" fmla="*/ 88900 h 1781175"/>
                <a:gd name="connsiteX100" fmla="*/ 190500 w 3273425"/>
                <a:gd name="connsiteY100" fmla="*/ 41275 h 1781175"/>
                <a:gd name="connsiteX101" fmla="*/ 104775 w 3273425"/>
                <a:gd name="connsiteY101" fmla="*/ 41275 h 1781175"/>
                <a:gd name="connsiteX102" fmla="*/ 104775 w 3273425"/>
                <a:gd name="connsiteY102" fmla="*/ 22225 h 1781175"/>
                <a:gd name="connsiteX103" fmla="*/ 82550 w 3273425"/>
                <a:gd name="connsiteY103" fmla="*/ 22225 h 1781175"/>
                <a:gd name="connsiteX104" fmla="*/ 82550 w 3273425"/>
                <a:gd name="connsiteY104" fmla="*/ 22225 h 1781175"/>
                <a:gd name="connsiteX105" fmla="*/ 82550 w 3273425"/>
                <a:gd name="connsiteY105" fmla="*/ 0 h 1781175"/>
                <a:gd name="connsiteX106" fmla="*/ 0 w 3273425"/>
                <a:gd name="connsiteY106" fmla="*/ 0 h 1781175"/>
                <a:gd name="connsiteX107" fmla="*/ 0 w 3273425"/>
                <a:gd name="connsiteY107" fmla="*/ 95250 h 1781175"/>
                <a:gd name="connsiteX108" fmla="*/ 25400 w 3273425"/>
                <a:gd name="connsiteY108" fmla="*/ 95250 h 1781175"/>
                <a:gd name="connsiteX109" fmla="*/ 25400 w 3273425"/>
                <a:gd name="connsiteY109" fmla="*/ 168275 h 1781175"/>
                <a:gd name="connsiteX110" fmla="*/ 41275 w 3273425"/>
                <a:gd name="connsiteY110" fmla="*/ 168275 h 1781175"/>
                <a:gd name="connsiteX111" fmla="*/ 41275 w 3273425"/>
                <a:gd name="connsiteY111" fmla="*/ 212725 h 1781175"/>
                <a:gd name="connsiteX112" fmla="*/ 69850 w 3273425"/>
                <a:gd name="connsiteY112" fmla="*/ 212725 h 1781175"/>
                <a:gd name="connsiteX113" fmla="*/ 69850 w 3273425"/>
                <a:gd name="connsiteY113" fmla="*/ 260350 h 1781175"/>
                <a:gd name="connsiteX114" fmla="*/ 88900 w 3273425"/>
                <a:gd name="connsiteY114" fmla="*/ 260350 h 1781175"/>
                <a:gd name="connsiteX115" fmla="*/ 88900 w 3273425"/>
                <a:gd name="connsiteY115" fmla="*/ 314325 h 1781175"/>
                <a:gd name="connsiteX116" fmla="*/ 107950 w 3273425"/>
                <a:gd name="connsiteY116" fmla="*/ 314325 h 1781175"/>
                <a:gd name="connsiteX117" fmla="*/ 107950 w 3273425"/>
                <a:gd name="connsiteY117" fmla="*/ 355600 h 1781175"/>
                <a:gd name="connsiteX118" fmla="*/ 190500 w 3273425"/>
                <a:gd name="connsiteY118" fmla="*/ 355600 h 1781175"/>
                <a:gd name="connsiteX119" fmla="*/ 190500 w 3273425"/>
                <a:gd name="connsiteY119" fmla="*/ 409575 h 1781175"/>
                <a:gd name="connsiteX120" fmla="*/ 206375 w 3273425"/>
                <a:gd name="connsiteY120" fmla="*/ 409575 h 1781175"/>
                <a:gd name="connsiteX121" fmla="*/ 206375 w 3273425"/>
                <a:gd name="connsiteY121" fmla="*/ 460375 h 1781175"/>
                <a:gd name="connsiteX122" fmla="*/ 225425 w 3273425"/>
                <a:gd name="connsiteY122" fmla="*/ 460375 h 1781175"/>
                <a:gd name="connsiteX123" fmla="*/ 225425 w 3273425"/>
                <a:gd name="connsiteY123" fmla="*/ 514350 h 1781175"/>
                <a:gd name="connsiteX0" fmla="*/ 523875 w 3273425"/>
                <a:gd name="connsiteY0" fmla="*/ 762000 h 1781175"/>
                <a:gd name="connsiteX1" fmla="*/ 581025 w 3273425"/>
                <a:gd name="connsiteY1" fmla="*/ 930275 h 1781175"/>
                <a:gd name="connsiteX2" fmla="*/ 720725 w 3273425"/>
                <a:gd name="connsiteY2" fmla="*/ 860425 h 1781175"/>
                <a:gd name="connsiteX3" fmla="*/ 720725 w 3273425"/>
                <a:gd name="connsiteY3" fmla="*/ 901700 h 1781175"/>
                <a:gd name="connsiteX4" fmla="*/ 784225 w 3273425"/>
                <a:gd name="connsiteY4" fmla="*/ 901700 h 1781175"/>
                <a:gd name="connsiteX5" fmla="*/ 784225 w 3273425"/>
                <a:gd name="connsiteY5" fmla="*/ 939800 h 1781175"/>
                <a:gd name="connsiteX6" fmla="*/ 841375 w 3273425"/>
                <a:gd name="connsiteY6" fmla="*/ 939800 h 1781175"/>
                <a:gd name="connsiteX7" fmla="*/ 841375 w 3273425"/>
                <a:gd name="connsiteY7" fmla="*/ 1012825 h 1781175"/>
                <a:gd name="connsiteX8" fmla="*/ 841375 w 3273425"/>
                <a:gd name="connsiteY8" fmla="*/ 1012825 h 1781175"/>
                <a:gd name="connsiteX9" fmla="*/ 841375 w 3273425"/>
                <a:gd name="connsiteY9" fmla="*/ 1012825 h 1781175"/>
                <a:gd name="connsiteX10" fmla="*/ 860425 w 3273425"/>
                <a:gd name="connsiteY10" fmla="*/ 1012825 h 1781175"/>
                <a:gd name="connsiteX11" fmla="*/ 860425 w 3273425"/>
                <a:gd name="connsiteY11" fmla="*/ 1095375 h 1781175"/>
                <a:gd name="connsiteX12" fmla="*/ 898525 w 3273425"/>
                <a:gd name="connsiteY12" fmla="*/ 1095375 h 1781175"/>
                <a:gd name="connsiteX13" fmla="*/ 898525 w 3273425"/>
                <a:gd name="connsiteY13" fmla="*/ 1155700 h 1781175"/>
                <a:gd name="connsiteX14" fmla="*/ 949325 w 3273425"/>
                <a:gd name="connsiteY14" fmla="*/ 1155700 h 1781175"/>
                <a:gd name="connsiteX15" fmla="*/ 949325 w 3273425"/>
                <a:gd name="connsiteY15" fmla="*/ 1222375 h 1781175"/>
                <a:gd name="connsiteX16" fmla="*/ 1012825 w 3273425"/>
                <a:gd name="connsiteY16" fmla="*/ 1222375 h 1781175"/>
                <a:gd name="connsiteX17" fmla="*/ 1012825 w 3273425"/>
                <a:gd name="connsiteY17" fmla="*/ 1257300 h 1781175"/>
                <a:gd name="connsiteX18" fmla="*/ 1057275 w 3273425"/>
                <a:gd name="connsiteY18" fmla="*/ 1257300 h 1781175"/>
                <a:gd name="connsiteX19" fmla="*/ 1057275 w 3273425"/>
                <a:gd name="connsiteY19" fmla="*/ 1304925 h 1781175"/>
                <a:gd name="connsiteX20" fmla="*/ 1057275 w 3273425"/>
                <a:gd name="connsiteY20" fmla="*/ 1323975 h 1781175"/>
                <a:gd name="connsiteX21" fmla="*/ 1123950 w 3273425"/>
                <a:gd name="connsiteY21" fmla="*/ 1323975 h 1781175"/>
                <a:gd name="connsiteX22" fmla="*/ 1123950 w 3273425"/>
                <a:gd name="connsiteY22" fmla="*/ 1358900 h 1781175"/>
                <a:gd name="connsiteX23" fmla="*/ 1181100 w 3273425"/>
                <a:gd name="connsiteY23" fmla="*/ 1358900 h 1781175"/>
                <a:gd name="connsiteX24" fmla="*/ 1181100 w 3273425"/>
                <a:gd name="connsiteY24" fmla="*/ 1390650 h 1781175"/>
                <a:gd name="connsiteX25" fmla="*/ 1346200 w 3273425"/>
                <a:gd name="connsiteY25" fmla="*/ 1390650 h 1781175"/>
                <a:gd name="connsiteX26" fmla="*/ 1346200 w 3273425"/>
                <a:gd name="connsiteY26" fmla="*/ 1431925 h 1781175"/>
                <a:gd name="connsiteX27" fmla="*/ 1495425 w 3273425"/>
                <a:gd name="connsiteY27" fmla="*/ 1431925 h 1781175"/>
                <a:gd name="connsiteX28" fmla="*/ 1495425 w 3273425"/>
                <a:gd name="connsiteY28" fmla="*/ 1460500 h 1781175"/>
                <a:gd name="connsiteX29" fmla="*/ 1574800 w 3273425"/>
                <a:gd name="connsiteY29" fmla="*/ 1460500 h 1781175"/>
                <a:gd name="connsiteX30" fmla="*/ 1574800 w 3273425"/>
                <a:gd name="connsiteY30" fmla="*/ 1495425 h 1781175"/>
                <a:gd name="connsiteX31" fmla="*/ 1724025 w 3273425"/>
                <a:gd name="connsiteY31" fmla="*/ 1495425 h 1781175"/>
                <a:gd name="connsiteX32" fmla="*/ 1724025 w 3273425"/>
                <a:gd name="connsiteY32" fmla="*/ 1562100 h 1781175"/>
                <a:gd name="connsiteX33" fmla="*/ 1870075 w 3273425"/>
                <a:gd name="connsiteY33" fmla="*/ 1562100 h 1781175"/>
                <a:gd name="connsiteX34" fmla="*/ 1870075 w 3273425"/>
                <a:gd name="connsiteY34" fmla="*/ 1612900 h 1781175"/>
                <a:gd name="connsiteX35" fmla="*/ 1993900 w 3273425"/>
                <a:gd name="connsiteY35" fmla="*/ 1612900 h 1781175"/>
                <a:gd name="connsiteX36" fmla="*/ 1993900 w 3273425"/>
                <a:gd name="connsiteY36" fmla="*/ 1647825 h 1781175"/>
                <a:gd name="connsiteX37" fmla="*/ 2178050 w 3273425"/>
                <a:gd name="connsiteY37" fmla="*/ 1647825 h 1781175"/>
                <a:gd name="connsiteX38" fmla="*/ 2178050 w 3273425"/>
                <a:gd name="connsiteY38" fmla="*/ 1685925 h 1781175"/>
                <a:gd name="connsiteX39" fmla="*/ 2314575 w 3273425"/>
                <a:gd name="connsiteY39" fmla="*/ 1685925 h 1781175"/>
                <a:gd name="connsiteX40" fmla="*/ 2314575 w 3273425"/>
                <a:gd name="connsiteY40" fmla="*/ 1736725 h 1781175"/>
                <a:gd name="connsiteX41" fmla="*/ 2359025 w 3273425"/>
                <a:gd name="connsiteY41" fmla="*/ 1736725 h 1781175"/>
                <a:gd name="connsiteX42" fmla="*/ 2359025 w 3273425"/>
                <a:gd name="connsiteY42" fmla="*/ 1781175 h 1781175"/>
                <a:gd name="connsiteX43" fmla="*/ 3273425 w 3273425"/>
                <a:gd name="connsiteY43" fmla="*/ 1781175 h 1781175"/>
                <a:gd name="connsiteX44" fmla="*/ 3273425 w 3273425"/>
                <a:gd name="connsiteY44" fmla="*/ 1362075 h 1781175"/>
                <a:gd name="connsiteX45" fmla="*/ 2368550 w 3273425"/>
                <a:gd name="connsiteY45" fmla="*/ 1362075 h 1781175"/>
                <a:gd name="connsiteX46" fmla="*/ 2368550 w 3273425"/>
                <a:gd name="connsiteY46" fmla="*/ 1301750 h 1781175"/>
                <a:gd name="connsiteX47" fmla="*/ 2327275 w 3273425"/>
                <a:gd name="connsiteY47" fmla="*/ 1301750 h 1781175"/>
                <a:gd name="connsiteX48" fmla="*/ 2327275 w 3273425"/>
                <a:gd name="connsiteY48" fmla="*/ 1247775 h 1781175"/>
                <a:gd name="connsiteX49" fmla="*/ 2171700 w 3273425"/>
                <a:gd name="connsiteY49" fmla="*/ 1247775 h 1781175"/>
                <a:gd name="connsiteX50" fmla="*/ 2171700 w 3273425"/>
                <a:gd name="connsiteY50" fmla="*/ 1200150 h 1781175"/>
                <a:gd name="connsiteX51" fmla="*/ 1990725 w 3273425"/>
                <a:gd name="connsiteY51" fmla="*/ 1200150 h 1781175"/>
                <a:gd name="connsiteX52" fmla="*/ 1990725 w 3273425"/>
                <a:gd name="connsiteY52" fmla="*/ 1149350 h 1781175"/>
                <a:gd name="connsiteX53" fmla="*/ 1863725 w 3273425"/>
                <a:gd name="connsiteY53" fmla="*/ 1149350 h 1781175"/>
                <a:gd name="connsiteX54" fmla="*/ 1863725 w 3273425"/>
                <a:gd name="connsiteY54" fmla="*/ 1104900 h 1781175"/>
                <a:gd name="connsiteX55" fmla="*/ 1727200 w 3273425"/>
                <a:gd name="connsiteY55" fmla="*/ 1104900 h 1781175"/>
                <a:gd name="connsiteX56" fmla="*/ 1727200 w 3273425"/>
                <a:gd name="connsiteY56" fmla="*/ 1050925 h 1781175"/>
                <a:gd name="connsiteX57" fmla="*/ 1720850 w 3273425"/>
                <a:gd name="connsiteY57" fmla="*/ 1050925 h 1781175"/>
                <a:gd name="connsiteX58" fmla="*/ 1720850 w 3273425"/>
                <a:gd name="connsiteY58" fmla="*/ 1016000 h 1781175"/>
                <a:gd name="connsiteX59" fmla="*/ 1562100 w 3273425"/>
                <a:gd name="connsiteY59" fmla="*/ 1016000 h 1781175"/>
                <a:gd name="connsiteX60" fmla="*/ 1562100 w 3273425"/>
                <a:gd name="connsiteY60" fmla="*/ 977900 h 1781175"/>
                <a:gd name="connsiteX61" fmla="*/ 1495425 w 3273425"/>
                <a:gd name="connsiteY61" fmla="*/ 977900 h 1781175"/>
                <a:gd name="connsiteX62" fmla="*/ 1495425 w 3273425"/>
                <a:gd name="connsiteY62" fmla="*/ 933450 h 1781175"/>
                <a:gd name="connsiteX63" fmla="*/ 1343025 w 3273425"/>
                <a:gd name="connsiteY63" fmla="*/ 933450 h 1781175"/>
                <a:gd name="connsiteX64" fmla="*/ 1343025 w 3273425"/>
                <a:gd name="connsiteY64" fmla="*/ 898525 h 1781175"/>
                <a:gd name="connsiteX65" fmla="*/ 1181100 w 3273425"/>
                <a:gd name="connsiteY65" fmla="*/ 898525 h 1781175"/>
                <a:gd name="connsiteX66" fmla="*/ 1181100 w 3273425"/>
                <a:gd name="connsiteY66" fmla="*/ 863600 h 1781175"/>
                <a:gd name="connsiteX67" fmla="*/ 1123950 w 3273425"/>
                <a:gd name="connsiteY67" fmla="*/ 863600 h 1781175"/>
                <a:gd name="connsiteX68" fmla="*/ 1123950 w 3273425"/>
                <a:gd name="connsiteY68" fmla="*/ 822325 h 1781175"/>
                <a:gd name="connsiteX69" fmla="*/ 1057275 w 3273425"/>
                <a:gd name="connsiteY69" fmla="*/ 822325 h 1781175"/>
                <a:gd name="connsiteX70" fmla="*/ 1057275 w 3273425"/>
                <a:gd name="connsiteY70" fmla="*/ 790575 h 1781175"/>
                <a:gd name="connsiteX71" fmla="*/ 1044575 w 3273425"/>
                <a:gd name="connsiteY71" fmla="*/ 790575 h 1781175"/>
                <a:gd name="connsiteX72" fmla="*/ 1044575 w 3273425"/>
                <a:gd name="connsiteY72" fmla="*/ 749300 h 1781175"/>
                <a:gd name="connsiteX73" fmla="*/ 1012825 w 3273425"/>
                <a:gd name="connsiteY73" fmla="*/ 749300 h 1781175"/>
                <a:gd name="connsiteX74" fmla="*/ 1012825 w 3273425"/>
                <a:gd name="connsiteY74" fmla="*/ 714375 h 1781175"/>
                <a:gd name="connsiteX75" fmla="*/ 949325 w 3273425"/>
                <a:gd name="connsiteY75" fmla="*/ 714375 h 1781175"/>
                <a:gd name="connsiteX76" fmla="*/ 949325 w 3273425"/>
                <a:gd name="connsiteY76" fmla="*/ 647700 h 1781175"/>
                <a:gd name="connsiteX77" fmla="*/ 895350 w 3273425"/>
                <a:gd name="connsiteY77" fmla="*/ 647700 h 1781175"/>
                <a:gd name="connsiteX78" fmla="*/ 895350 w 3273425"/>
                <a:gd name="connsiteY78" fmla="*/ 581025 h 1781175"/>
                <a:gd name="connsiteX79" fmla="*/ 863600 w 3273425"/>
                <a:gd name="connsiteY79" fmla="*/ 581025 h 1781175"/>
                <a:gd name="connsiteX80" fmla="*/ 863600 w 3273425"/>
                <a:gd name="connsiteY80" fmla="*/ 514350 h 1781175"/>
                <a:gd name="connsiteX81" fmla="*/ 831850 w 3273425"/>
                <a:gd name="connsiteY81" fmla="*/ 514350 h 1781175"/>
                <a:gd name="connsiteX82" fmla="*/ 831850 w 3273425"/>
                <a:gd name="connsiteY82" fmla="*/ 450850 h 1781175"/>
                <a:gd name="connsiteX83" fmla="*/ 777875 w 3273425"/>
                <a:gd name="connsiteY83" fmla="*/ 450850 h 1781175"/>
                <a:gd name="connsiteX84" fmla="*/ 777875 w 3273425"/>
                <a:gd name="connsiteY84" fmla="*/ 412750 h 1781175"/>
                <a:gd name="connsiteX85" fmla="*/ 723900 w 3273425"/>
                <a:gd name="connsiteY85" fmla="*/ 412750 h 1781175"/>
                <a:gd name="connsiteX86" fmla="*/ 723900 w 3273425"/>
                <a:gd name="connsiteY86" fmla="*/ 374650 h 1781175"/>
                <a:gd name="connsiteX87" fmla="*/ 520700 w 3273425"/>
                <a:gd name="connsiteY87" fmla="*/ 374650 h 1781175"/>
                <a:gd name="connsiteX88" fmla="*/ 520700 w 3273425"/>
                <a:gd name="connsiteY88" fmla="*/ 292100 h 1781175"/>
                <a:gd name="connsiteX89" fmla="*/ 501650 w 3273425"/>
                <a:gd name="connsiteY89" fmla="*/ 292100 h 1781175"/>
                <a:gd name="connsiteX90" fmla="*/ 501650 w 3273425"/>
                <a:gd name="connsiteY90" fmla="*/ 257175 h 1781175"/>
                <a:gd name="connsiteX91" fmla="*/ 368300 w 3273425"/>
                <a:gd name="connsiteY91" fmla="*/ 257175 h 1781175"/>
                <a:gd name="connsiteX92" fmla="*/ 368300 w 3273425"/>
                <a:gd name="connsiteY92" fmla="*/ 225425 h 1781175"/>
                <a:gd name="connsiteX93" fmla="*/ 285750 w 3273425"/>
                <a:gd name="connsiteY93" fmla="*/ 225425 h 1781175"/>
                <a:gd name="connsiteX94" fmla="*/ 285750 w 3273425"/>
                <a:gd name="connsiteY94" fmla="*/ 193675 h 1781175"/>
                <a:gd name="connsiteX95" fmla="*/ 257175 w 3273425"/>
                <a:gd name="connsiteY95" fmla="*/ 193675 h 1781175"/>
                <a:gd name="connsiteX96" fmla="*/ 257175 w 3273425"/>
                <a:gd name="connsiteY96" fmla="*/ 127000 h 1781175"/>
                <a:gd name="connsiteX97" fmla="*/ 222250 w 3273425"/>
                <a:gd name="connsiteY97" fmla="*/ 127000 h 1781175"/>
                <a:gd name="connsiteX98" fmla="*/ 222250 w 3273425"/>
                <a:gd name="connsiteY98" fmla="*/ 88900 h 1781175"/>
                <a:gd name="connsiteX99" fmla="*/ 190500 w 3273425"/>
                <a:gd name="connsiteY99" fmla="*/ 88900 h 1781175"/>
                <a:gd name="connsiteX100" fmla="*/ 190500 w 3273425"/>
                <a:gd name="connsiteY100" fmla="*/ 41275 h 1781175"/>
                <a:gd name="connsiteX101" fmla="*/ 104775 w 3273425"/>
                <a:gd name="connsiteY101" fmla="*/ 41275 h 1781175"/>
                <a:gd name="connsiteX102" fmla="*/ 104775 w 3273425"/>
                <a:gd name="connsiteY102" fmla="*/ 22225 h 1781175"/>
                <a:gd name="connsiteX103" fmla="*/ 82550 w 3273425"/>
                <a:gd name="connsiteY103" fmla="*/ 22225 h 1781175"/>
                <a:gd name="connsiteX104" fmla="*/ 82550 w 3273425"/>
                <a:gd name="connsiteY104" fmla="*/ 22225 h 1781175"/>
                <a:gd name="connsiteX105" fmla="*/ 82550 w 3273425"/>
                <a:gd name="connsiteY105" fmla="*/ 0 h 1781175"/>
                <a:gd name="connsiteX106" fmla="*/ 0 w 3273425"/>
                <a:gd name="connsiteY106" fmla="*/ 0 h 1781175"/>
                <a:gd name="connsiteX107" fmla="*/ 0 w 3273425"/>
                <a:gd name="connsiteY107" fmla="*/ 95250 h 1781175"/>
                <a:gd name="connsiteX108" fmla="*/ 25400 w 3273425"/>
                <a:gd name="connsiteY108" fmla="*/ 95250 h 1781175"/>
                <a:gd name="connsiteX109" fmla="*/ 25400 w 3273425"/>
                <a:gd name="connsiteY109" fmla="*/ 168275 h 1781175"/>
                <a:gd name="connsiteX110" fmla="*/ 41275 w 3273425"/>
                <a:gd name="connsiteY110" fmla="*/ 168275 h 1781175"/>
                <a:gd name="connsiteX111" fmla="*/ 41275 w 3273425"/>
                <a:gd name="connsiteY111" fmla="*/ 212725 h 1781175"/>
                <a:gd name="connsiteX112" fmla="*/ 69850 w 3273425"/>
                <a:gd name="connsiteY112" fmla="*/ 212725 h 1781175"/>
                <a:gd name="connsiteX113" fmla="*/ 69850 w 3273425"/>
                <a:gd name="connsiteY113" fmla="*/ 260350 h 1781175"/>
                <a:gd name="connsiteX114" fmla="*/ 88900 w 3273425"/>
                <a:gd name="connsiteY114" fmla="*/ 260350 h 1781175"/>
                <a:gd name="connsiteX115" fmla="*/ 88900 w 3273425"/>
                <a:gd name="connsiteY115" fmla="*/ 314325 h 1781175"/>
                <a:gd name="connsiteX116" fmla="*/ 107950 w 3273425"/>
                <a:gd name="connsiteY116" fmla="*/ 314325 h 1781175"/>
                <a:gd name="connsiteX117" fmla="*/ 107950 w 3273425"/>
                <a:gd name="connsiteY117" fmla="*/ 355600 h 1781175"/>
                <a:gd name="connsiteX118" fmla="*/ 190500 w 3273425"/>
                <a:gd name="connsiteY118" fmla="*/ 355600 h 1781175"/>
                <a:gd name="connsiteX119" fmla="*/ 190500 w 3273425"/>
                <a:gd name="connsiteY119" fmla="*/ 409575 h 1781175"/>
                <a:gd name="connsiteX120" fmla="*/ 206375 w 3273425"/>
                <a:gd name="connsiteY120" fmla="*/ 409575 h 1781175"/>
                <a:gd name="connsiteX121" fmla="*/ 206375 w 3273425"/>
                <a:gd name="connsiteY121" fmla="*/ 460375 h 1781175"/>
                <a:gd name="connsiteX122" fmla="*/ 225425 w 3273425"/>
                <a:gd name="connsiteY122" fmla="*/ 460375 h 1781175"/>
                <a:gd name="connsiteX123" fmla="*/ 225425 w 3273425"/>
                <a:gd name="connsiteY123" fmla="*/ 514350 h 1781175"/>
                <a:gd name="connsiteX0" fmla="*/ 523875 w 3273425"/>
                <a:gd name="connsiteY0" fmla="*/ 762000 h 1781175"/>
                <a:gd name="connsiteX1" fmla="*/ 530225 w 3273425"/>
                <a:gd name="connsiteY1" fmla="*/ 860425 h 1781175"/>
                <a:gd name="connsiteX2" fmla="*/ 720725 w 3273425"/>
                <a:gd name="connsiteY2" fmla="*/ 860425 h 1781175"/>
                <a:gd name="connsiteX3" fmla="*/ 720725 w 3273425"/>
                <a:gd name="connsiteY3" fmla="*/ 901700 h 1781175"/>
                <a:gd name="connsiteX4" fmla="*/ 784225 w 3273425"/>
                <a:gd name="connsiteY4" fmla="*/ 901700 h 1781175"/>
                <a:gd name="connsiteX5" fmla="*/ 784225 w 3273425"/>
                <a:gd name="connsiteY5" fmla="*/ 939800 h 1781175"/>
                <a:gd name="connsiteX6" fmla="*/ 841375 w 3273425"/>
                <a:gd name="connsiteY6" fmla="*/ 939800 h 1781175"/>
                <a:gd name="connsiteX7" fmla="*/ 841375 w 3273425"/>
                <a:gd name="connsiteY7" fmla="*/ 1012825 h 1781175"/>
                <a:gd name="connsiteX8" fmla="*/ 841375 w 3273425"/>
                <a:gd name="connsiteY8" fmla="*/ 1012825 h 1781175"/>
                <a:gd name="connsiteX9" fmla="*/ 841375 w 3273425"/>
                <a:gd name="connsiteY9" fmla="*/ 1012825 h 1781175"/>
                <a:gd name="connsiteX10" fmla="*/ 860425 w 3273425"/>
                <a:gd name="connsiteY10" fmla="*/ 1012825 h 1781175"/>
                <a:gd name="connsiteX11" fmla="*/ 860425 w 3273425"/>
                <a:gd name="connsiteY11" fmla="*/ 1095375 h 1781175"/>
                <a:gd name="connsiteX12" fmla="*/ 898525 w 3273425"/>
                <a:gd name="connsiteY12" fmla="*/ 1095375 h 1781175"/>
                <a:gd name="connsiteX13" fmla="*/ 898525 w 3273425"/>
                <a:gd name="connsiteY13" fmla="*/ 1155700 h 1781175"/>
                <a:gd name="connsiteX14" fmla="*/ 949325 w 3273425"/>
                <a:gd name="connsiteY14" fmla="*/ 1155700 h 1781175"/>
                <a:gd name="connsiteX15" fmla="*/ 949325 w 3273425"/>
                <a:gd name="connsiteY15" fmla="*/ 1222375 h 1781175"/>
                <a:gd name="connsiteX16" fmla="*/ 1012825 w 3273425"/>
                <a:gd name="connsiteY16" fmla="*/ 1222375 h 1781175"/>
                <a:gd name="connsiteX17" fmla="*/ 1012825 w 3273425"/>
                <a:gd name="connsiteY17" fmla="*/ 1257300 h 1781175"/>
                <a:gd name="connsiteX18" fmla="*/ 1057275 w 3273425"/>
                <a:gd name="connsiteY18" fmla="*/ 1257300 h 1781175"/>
                <a:gd name="connsiteX19" fmla="*/ 1057275 w 3273425"/>
                <a:gd name="connsiteY19" fmla="*/ 1304925 h 1781175"/>
                <a:gd name="connsiteX20" fmla="*/ 1057275 w 3273425"/>
                <a:gd name="connsiteY20" fmla="*/ 1323975 h 1781175"/>
                <a:gd name="connsiteX21" fmla="*/ 1123950 w 3273425"/>
                <a:gd name="connsiteY21" fmla="*/ 1323975 h 1781175"/>
                <a:gd name="connsiteX22" fmla="*/ 1123950 w 3273425"/>
                <a:gd name="connsiteY22" fmla="*/ 1358900 h 1781175"/>
                <a:gd name="connsiteX23" fmla="*/ 1181100 w 3273425"/>
                <a:gd name="connsiteY23" fmla="*/ 1358900 h 1781175"/>
                <a:gd name="connsiteX24" fmla="*/ 1181100 w 3273425"/>
                <a:gd name="connsiteY24" fmla="*/ 1390650 h 1781175"/>
                <a:gd name="connsiteX25" fmla="*/ 1346200 w 3273425"/>
                <a:gd name="connsiteY25" fmla="*/ 1390650 h 1781175"/>
                <a:gd name="connsiteX26" fmla="*/ 1346200 w 3273425"/>
                <a:gd name="connsiteY26" fmla="*/ 1431925 h 1781175"/>
                <a:gd name="connsiteX27" fmla="*/ 1495425 w 3273425"/>
                <a:gd name="connsiteY27" fmla="*/ 1431925 h 1781175"/>
                <a:gd name="connsiteX28" fmla="*/ 1495425 w 3273425"/>
                <a:gd name="connsiteY28" fmla="*/ 1460500 h 1781175"/>
                <a:gd name="connsiteX29" fmla="*/ 1574800 w 3273425"/>
                <a:gd name="connsiteY29" fmla="*/ 1460500 h 1781175"/>
                <a:gd name="connsiteX30" fmla="*/ 1574800 w 3273425"/>
                <a:gd name="connsiteY30" fmla="*/ 1495425 h 1781175"/>
                <a:gd name="connsiteX31" fmla="*/ 1724025 w 3273425"/>
                <a:gd name="connsiteY31" fmla="*/ 1495425 h 1781175"/>
                <a:gd name="connsiteX32" fmla="*/ 1724025 w 3273425"/>
                <a:gd name="connsiteY32" fmla="*/ 1562100 h 1781175"/>
                <a:gd name="connsiteX33" fmla="*/ 1870075 w 3273425"/>
                <a:gd name="connsiteY33" fmla="*/ 1562100 h 1781175"/>
                <a:gd name="connsiteX34" fmla="*/ 1870075 w 3273425"/>
                <a:gd name="connsiteY34" fmla="*/ 1612900 h 1781175"/>
                <a:gd name="connsiteX35" fmla="*/ 1993900 w 3273425"/>
                <a:gd name="connsiteY35" fmla="*/ 1612900 h 1781175"/>
                <a:gd name="connsiteX36" fmla="*/ 1993900 w 3273425"/>
                <a:gd name="connsiteY36" fmla="*/ 1647825 h 1781175"/>
                <a:gd name="connsiteX37" fmla="*/ 2178050 w 3273425"/>
                <a:gd name="connsiteY37" fmla="*/ 1647825 h 1781175"/>
                <a:gd name="connsiteX38" fmla="*/ 2178050 w 3273425"/>
                <a:gd name="connsiteY38" fmla="*/ 1685925 h 1781175"/>
                <a:gd name="connsiteX39" fmla="*/ 2314575 w 3273425"/>
                <a:gd name="connsiteY39" fmla="*/ 1685925 h 1781175"/>
                <a:gd name="connsiteX40" fmla="*/ 2314575 w 3273425"/>
                <a:gd name="connsiteY40" fmla="*/ 1736725 h 1781175"/>
                <a:gd name="connsiteX41" fmla="*/ 2359025 w 3273425"/>
                <a:gd name="connsiteY41" fmla="*/ 1736725 h 1781175"/>
                <a:gd name="connsiteX42" fmla="*/ 2359025 w 3273425"/>
                <a:gd name="connsiteY42" fmla="*/ 1781175 h 1781175"/>
                <a:gd name="connsiteX43" fmla="*/ 3273425 w 3273425"/>
                <a:gd name="connsiteY43" fmla="*/ 1781175 h 1781175"/>
                <a:gd name="connsiteX44" fmla="*/ 3273425 w 3273425"/>
                <a:gd name="connsiteY44" fmla="*/ 1362075 h 1781175"/>
                <a:gd name="connsiteX45" fmla="*/ 2368550 w 3273425"/>
                <a:gd name="connsiteY45" fmla="*/ 1362075 h 1781175"/>
                <a:gd name="connsiteX46" fmla="*/ 2368550 w 3273425"/>
                <a:gd name="connsiteY46" fmla="*/ 1301750 h 1781175"/>
                <a:gd name="connsiteX47" fmla="*/ 2327275 w 3273425"/>
                <a:gd name="connsiteY47" fmla="*/ 1301750 h 1781175"/>
                <a:gd name="connsiteX48" fmla="*/ 2327275 w 3273425"/>
                <a:gd name="connsiteY48" fmla="*/ 1247775 h 1781175"/>
                <a:gd name="connsiteX49" fmla="*/ 2171700 w 3273425"/>
                <a:gd name="connsiteY49" fmla="*/ 1247775 h 1781175"/>
                <a:gd name="connsiteX50" fmla="*/ 2171700 w 3273425"/>
                <a:gd name="connsiteY50" fmla="*/ 1200150 h 1781175"/>
                <a:gd name="connsiteX51" fmla="*/ 1990725 w 3273425"/>
                <a:gd name="connsiteY51" fmla="*/ 1200150 h 1781175"/>
                <a:gd name="connsiteX52" fmla="*/ 1990725 w 3273425"/>
                <a:gd name="connsiteY52" fmla="*/ 1149350 h 1781175"/>
                <a:gd name="connsiteX53" fmla="*/ 1863725 w 3273425"/>
                <a:gd name="connsiteY53" fmla="*/ 1149350 h 1781175"/>
                <a:gd name="connsiteX54" fmla="*/ 1863725 w 3273425"/>
                <a:gd name="connsiteY54" fmla="*/ 1104900 h 1781175"/>
                <a:gd name="connsiteX55" fmla="*/ 1727200 w 3273425"/>
                <a:gd name="connsiteY55" fmla="*/ 1104900 h 1781175"/>
                <a:gd name="connsiteX56" fmla="*/ 1727200 w 3273425"/>
                <a:gd name="connsiteY56" fmla="*/ 1050925 h 1781175"/>
                <a:gd name="connsiteX57" fmla="*/ 1720850 w 3273425"/>
                <a:gd name="connsiteY57" fmla="*/ 1050925 h 1781175"/>
                <a:gd name="connsiteX58" fmla="*/ 1720850 w 3273425"/>
                <a:gd name="connsiteY58" fmla="*/ 1016000 h 1781175"/>
                <a:gd name="connsiteX59" fmla="*/ 1562100 w 3273425"/>
                <a:gd name="connsiteY59" fmla="*/ 1016000 h 1781175"/>
                <a:gd name="connsiteX60" fmla="*/ 1562100 w 3273425"/>
                <a:gd name="connsiteY60" fmla="*/ 977900 h 1781175"/>
                <a:gd name="connsiteX61" fmla="*/ 1495425 w 3273425"/>
                <a:gd name="connsiteY61" fmla="*/ 977900 h 1781175"/>
                <a:gd name="connsiteX62" fmla="*/ 1495425 w 3273425"/>
                <a:gd name="connsiteY62" fmla="*/ 933450 h 1781175"/>
                <a:gd name="connsiteX63" fmla="*/ 1343025 w 3273425"/>
                <a:gd name="connsiteY63" fmla="*/ 933450 h 1781175"/>
                <a:gd name="connsiteX64" fmla="*/ 1343025 w 3273425"/>
                <a:gd name="connsiteY64" fmla="*/ 898525 h 1781175"/>
                <a:gd name="connsiteX65" fmla="*/ 1181100 w 3273425"/>
                <a:gd name="connsiteY65" fmla="*/ 898525 h 1781175"/>
                <a:gd name="connsiteX66" fmla="*/ 1181100 w 3273425"/>
                <a:gd name="connsiteY66" fmla="*/ 863600 h 1781175"/>
                <a:gd name="connsiteX67" fmla="*/ 1123950 w 3273425"/>
                <a:gd name="connsiteY67" fmla="*/ 863600 h 1781175"/>
                <a:gd name="connsiteX68" fmla="*/ 1123950 w 3273425"/>
                <a:gd name="connsiteY68" fmla="*/ 822325 h 1781175"/>
                <a:gd name="connsiteX69" fmla="*/ 1057275 w 3273425"/>
                <a:gd name="connsiteY69" fmla="*/ 822325 h 1781175"/>
                <a:gd name="connsiteX70" fmla="*/ 1057275 w 3273425"/>
                <a:gd name="connsiteY70" fmla="*/ 790575 h 1781175"/>
                <a:gd name="connsiteX71" fmla="*/ 1044575 w 3273425"/>
                <a:gd name="connsiteY71" fmla="*/ 790575 h 1781175"/>
                <a:gd name="connsiteX72" fmla="*/ 1044575 w 3273425"/>
                <a:gd name="connsiteY72" fmla="*/ 749300 h 1781175"/>
                <a:gd name="connsiteX73" fmla="*/ 1012825 w 3273425"/>
                <a:gd name="connsiteY73" fmla="*/ 749300 h 1781175"/>
                <a:gd name="connsiteX74" fmla="*/ 1012825 w 3273425"/>
                <a:gd name="connsiteY74" fmla="*/ 714375 h 1781175"/>
                <a:gd name="connsiteX75" fmla="*/ 949325 w 3273425"/>
                <a:gd name="connsiteY75" fmla="*/ 714375 h 1781175"/>
                <a:gd name="connsiteX76" fmla="*/ 949325 w 3273425"/>
                <a:gd name="connsiteY76" fmla="*/ 647700 h 1781175"/>
                <a:gd name="connsiteX77" fmla="*/ 895350 w 3273425"/>
                <a:gd name="connsiteY77" fmla="*/ 647700 h 1781175"/>
                <a:gd name="connsiteX78" fmla="*/ 895350 w 3273425"/>
                <a:gd name="connsiteY78" fmla="*/ 581025 h 1781175"/>
                <a:gd name="connsiteX79" fmla="*/ 863600 w 3273425"/>
                <a:gd name="connsiteY79" fmla="*/ 581025 h 1781175"/>
                <a:gd name="connsiteX80" fmla="*/ 863600 w 3273425"/>
                <a:gd name="connsiteY80" fmla="*/ 514350 h 1781175"/>
                <a:gd name="connsiteX81" fmla="*/ 831850 w 3273425"/>
                <a:gd name="connsiteY81" fmla="*/ 514350 h 1781175"/>
                <a:gd name="connsiteX82" fmla="*/ 831850 w 3273425"/>
                <a:gd name="connsiteY82" fmla="*/ 450850 h 1781175"/>
                <a:gd name="connsiteX83" fmla="*/ 777875 w 3273425"/>
                <a:gd name="connsiteY83" fmla="*/ 450850 h 1781175"/>
                <a:gd name="connsiteX84" fmla="*/ 777875 w 3273425"/>
                <a:gd name="connsiteY84" fmla="*/ 412750 h 1781175"/>
                <a:gd name="connsiteX85" fmla="*/ 723900 w 3273425"/>
                <a:gd name="connsiteY85" fmla="*/ 412750 h 1781175"/>
                <a:gd name="connsiteX86" fmla="*/ 723900 w 3273425"/>
                <a:gd name="connsiteY86" fmla="*/ 374650 h 1781175"/>
                <a:gd name="connsiteX87" fmla="*/ 520700 w 3273425"/>
                <a:gd name="connsiteY87" fmla="*/ 374650 h 1781175"/>
                <a:gd name="connsiteX88" fmla="*/ 520700 w 3273425"/>
                <a:gd name="connsiteY88" fmla="*/ 292100 h 1781175"/>
                <a:gd name="connsiteX89" fmla="*/ 501650 w 3273425"/>
                <a:gd name="connsiteY89" fmla="*/ 292100 h 1781175"/>
                <a:gd name="connsiteX90" fmla="*/ 501650 w 3273425"/>
                <a:gd name="connsiteY90" fmla="*/ 257175 h 1781175"/>
                <a:gd name="connsiteX91" fmla="*/ 368300 w 3273425"/>
                <a:gd name="connsiteY91" fmla="*/ 257175 h 1781175"/>
                <a:gd name="connsiteX92" fmla="*/ 368300 w 3273425"/>
                <a:gd name="connsiteY92" fmla="*/ 225425 h 1781175"/>
                <a:gd name="connsiteX93" fmla="*/ 285750 w 3273425"/>
                <a:gd name="connsiteY93" fmla="*/ 225425 h 1781175"/>
                <a:gd name="connsiteX94" fmla="*/ 285750 w 3273425"/>
                <a:gd name="connsiteY94" fmla="*/ 193675 h 1781175"/>
                <a:gd name="connsiteX95" fmla="*/ 257175 w 3273425"/>
                <a:gd name="connsiteY95" fmla="*/ 193675 h 1781175"/>
                <a:gd name="connsiteX96" fmla="*/ 257175 w 3273425"/>
                <a:gd name="connsiteY96" fmla="*/ 127000 h 1781175"/>
                <a:gd name="connsiteX97" fmla="*/ 222250 w 3273425"/>
                <a:gd name="connsiteY97" fmla="*/ 127000 h 1781175"/>
                <a:gd name="connsiteX98" fmla="*/ 222250 w 3273425"/>
                <a:gd name="connsiteY98" fmla="*/ 88900 h 1781175"/>
                <a:gd name="connsiteX99" fmla="*/ 190500 w 3273425"/>
                <a:gd name="connsiteY99" fmla="*/ 88900 h 1781175"/>
                <a:gd name="connsiteX100" fmla="*/ 190500 w 3273425"/>
                <a:gd name="connsiteY100" fmla="*/ 41275 h 1781175"/>
                <a:gd name="connsiteX101" fmla="*/ 104775 w 3273425"/>
                <a:gd name="connsiteY101" fmla="*/ 41275 h 1781175"/>
                <a:gd name="connsiteX102" fmla="*/ 104775 w 3273425"/>
                <a:gd name="connsiteY102" fmla="*/ 22225 h 1781175"/>
                <a:gd name="connsiteX103" fmla="*/ 82550 w 3273425"/>
                <a:gd name="connsiteY103" fmla="*/ 22225 h 1781175"/>
                <a:gd name="connsiteX104" fmla="*/ 82550 w 3273425"/>
                <a:gd name="connsiteY104" fmla="*/ 22225 h 1781175"/>
                <a:gd name="connsiteX105" fmla="*/ 82550 w 3273425"/>
                <a:gd name="connsiteY105" fmla="*/ 0 h 1781175"/>
                <a:gd name="connsiteX106" fmla="*/ 0 w 3273425"/>
                <a:gd name="connsiteY106" fmla="*/ 0 h 1781175"/>
                <a:gd name="connsiteX107" fmla="*/ 0 w 3273425"/>
                <a:gd name="connsiteY107" fmla="*/ 95250 h 1781175"/>
                <a:gd name="connsiteX108" fmla="*/ 25400 w 3273425"/>
                <a:gd name="connsiteY108" fmla="*/ 95250 h 1781175"/>
                <a:gd name="connsiteX109" fmla="*/ 25400 w 3273425"/>
                <a:gd name="connsiteY109" fmla="*/ 168275 h 1781175"/>
                <a:gd name="connsiteX110" fmla="*/ 41275 w 3273425"/>
                <a:gd name="connsiteY110" fmla="*/ 168275 h 1781175"/>
                <a:gd name="connsiteX111" fmla="*/ 41275 w 3273425"/>
                <a:gd name="connsiteY111" fmla="*/ 212725 h 1781175"/>
                <a:gd name="connsiteX112" fmla="*/ 69850 w 3273425"/>
                <a:gd name="connsiteY112" fmla="*/ 212725 h 1781175"/>
                <a:gd name="connsiteX113" fmla="*/ 69850 w 3273425"/>
                <a:gd name="connsiteY113" fmla="*/ 260350 h 1781175"/>
                <a:gd name="connsiteX114" fmla="*/ 88900 w 3273425"/>
                <a:gd name="connsiteY114" fmla="*/ 260350 h 1781175"/>
                <a:gd name="connsiteX115" fmla="*/ 88900 w 3273425"/>
                <a:gd name="connsiteY115" fmla="*/ 314325 h 1781175"/>
                <a:gd name="connsiteX116" fmla="*/ 107950 w 3273425"/>
                <a:gd name="connsiteY116" fmla="*/ 314325 h 1781175"/>
                <a:gd name="connsiteX117" fmla="*/ 107950 w 3273425"/>
                <a:gd name="connsiteY117" fmla="*/ 355600 h 1781175"/>
                <a:gd name="connsiteX118" fmla="*/ 190500 w 3273425"/>
                <a:gd name="connsiteY118" fmla="*/ 355600 h 1781175"/>
                <a:gd name="connsiteX119" fmla="*/ 190500 w 3273425"/>
                <a:gd name="connsiteY119" fmla="*/ 409575 h 1781175"/>
                <a:gd name="connsiteX120" fmla="*/ 206375 w 3273425"/>
                <a:gd name="connsiteY120" fmla="*/ 409575 h 1781175"/>
                <a:gd name="connsiteX121" fmla="*/ 206375 w 3273425"/>
                <a:gd name="connsiteY121" fmla="*/ 460375 h 1781175"/>
                <a:gd name="connsiteX122" fmla="*/ 225425 w 3273425"/>
                <a:gd name="connsiteY122" fmla="*/ 460375 h 1781175"/>
                <a:gd name="connsiteX123" fmla="*/ 225425 w 3273425"/>
                <a:gd name="connsiteY123" fmla="*/ 514350 h 1781175"/>
                <a:gd name="connsiteX0" fmla="*/ 523875 w 3273425"/>
                <a:gd name="connsiteY0" fmla="*/ 762000 h 1781175"/>
                <a:gd name="connsiteX1" fmla="*/ 527050 w 3273425"/>
                <a:gd name="connsiteY1" fmla="*/ 768350 h 1781175"/>
                <a:gd name="connsiteX2" fmla="*/ 530225 w 3273425"/>
                <a:gd name="connsiteY2" fmla="*/ 860425 h 1781175"/>
                <a:gd name="connsiteX3" fmla="*/ 720725 w 3273425"/>
                <a:gd name="connsiteY3" fmla="*/ 860425 h 1781175"/>
                <a:gd name="connsiteX4" fmla="*/ 720725 w 3273425"/>
                <a:gd name="connsiteY4" fmla="*/ 901700 h 1781175"/>
                <a:gd name="connsiteX5" fmla="*/ 784225 w 3273425"/>
                <a:gd name="connsiteY5" fmla="*/ 901700 h 1781175"/>
                <a:gd name="connsiteX6" fmla="*/ 784225 w 3273425"/>
                <a:gd name="connsiteY6" fmla="*/ 939800 h 1781175"/>
                <a:gd name="connsiteX7" fmla="*/ 841375 w 3273425"/>
                <a:gd name="connsiteY7" fmla="*/ 939800 h 1781175"/>
                <a:gd name="connsiteX8" fmla="*/ 841375 w 3273425"/>
                <a:gd name="connsiteY8" fmla="*/ 1012825 h 1781175"/>
                <a:gd name="connsiteX9" fmla="*/ 841375 w 3273425"/>
                <a:gd name="connsiteY9" fmla="*/ 1012825 h 1781175"/>
                <a:gd name="connsiteX10" fmla="*/ 841375 w 3273425"/>
                <a:gd name="connsiteY10" fmla="*/ 1012825 h 1781175"/>
                <a:gd name="connsiteX11" fmla="*/ 860425 w 3273425"/>
                <a:gd name="connsiteY11" fmla="*/ 1012825 h 1781175"/>
                <a:gd name="connsiteX12" fmla="*/ 860425 w 3273425"/>
                <a:gd name="connsiteY12" fmla="*/ 1095375 h 1781175"/>
                <a:gd name="connsiteX13" fmla="*/ 898525 w 3273425"/>
                <a:gd name="connsiteY13" fmla="*/ 1095375 h 1781175"/>
                <a:gd name="connsiteX14" fmla="*/ 898525 w 3273425"/>
                <a:gd name="connsiteY14" fmla="*/ 1155700 h 1781175"/>
                <a:gd name="connsiteX15" fmla="*/ 949325 w 3273425"/>
                <a:gd name="connsiteY15" fmla="*/ 1155700 h 1781175"/>
                <a:gd name="connsiteX16" fmla="*/ 949325 w 3273425"/>
                <a:gd name="connsiteY16" fmla="*/ 1222375 h 1781175"/>
                <a:gd name="connsiteX17" fmla="*/ 1012825 w 3273425"/>
                <a:gd name="connsiteY17" fmla="*/ 1222375 h 1781175"/>
                <a:gd name="connsiteX18" fmla="*/ 1012825 w 3273425"/>
                <a:gd name="connsiteY18" fmla="*/ 1257300 h 1781175"/>
                <a:gd name="connsiteX19" fmla="*/ 1057275 w 3273425"/>
                <a:gd name="connsiteY19" fmla="*/ 1257300 h 1781175"/>
                <a:gd name="connsiteX20" fmla="*/ 1057275 w 3273425"/>
                <a:gd name="connsiteY20" fmla="*/ 1304925 h 1781175"/>
                <a:gd name="connsiteX21" fmla="*/ 1057275 w 3273425"/>
                <a:gd name="connsiteY21" fmla="*/ 1323975 h 1781175"/>
                <a:gd name="connsiteX22" fmla="*/ 1123950 w 3273425"/>
                <a:gd name="connsiteY22" fmla="*/ 1323975 h 1781175"/>
                <a:gd name="connsiteX23" fmla="*/ 1123950 w 3273425"/>
                <a:gd name="connsiteY23" fmla="*/ 1358900 h 1781175"/>
                <a:gd name="connsiteX24" fmla="*/ 1181100 w 3273425"/>
                <a:gd name="connsiteY24" fmla="*/ 1358900 h 1781175"/>
                <a:gd name="connsiteX25" fmla="*/ 1181100 w 3273425"/>
                <a:gd name="connsiteY25" fmla="*/ 1390650 h 1781175"/>
                <a:gd name="connsiteX26" fmla="*/ 1346200 w 3273425"/>
                <a:gd name="connsiteY26" fmla="*/ 1390650 h 1781175"/>
                <a:gd name="connsiteX27" fmla="*/ 1346200 w 3273425"/>
                <a:gd name="connsiteY27" fmla="*/ 1431925 h 1781175"/>
                <a:gd name="connsiteX28" fmla="*/ 1495425 w 3273425"/>
                <a:gd name="connsiteY28" fmla="*/ 1431925 h 1781175"/>
                <a:gd name="connsiteX29" fmla="*/ 1495425 w 3273425"/>
                <a:gd name="connsiteY29" fmla="*/ 1460500 h 1781175"/>
                <a:gd name="connsiteX30" fmla="*/ 1574800 w 3273425"/>
                <a:gd name="connsiteY30" fmla="*/ 1460500 h 1781175"/>
                <a:gd name="connsiteX31" fmla="*/ 1574800 w 3273425"/>
                <a:gd name="connsiteY31" fmla="*/ 1495425 h 1781175"/>
                <a:gd name="connsiteX32" fmla="*/ 1724025 w 3273425"/>
                <a:gd name="connsiteY32" fmla="*/ 1495425 h 1781175"/>
                <a:gd name="connsiteX33" fmla="*/ 1724025 w 3273425"/>
                <a:gd name="connsiteY33" fmla="*/ 1562100 h 1781175"/>
                <a:gd name="connsiteX34" fmla="*/ 1870075 w 3273425"/>
                <a:gd name="connsiteY34" fmla="*/ 1562100 h 1781175"/>
                <a:gd name="connsiteX35" fmla="*/ 1870075 w 3273425"/>
                <a:gd name="connsiteY35" fmla="*/ 1612900 h 1781175"/>
                <a:gd name="connsiteX36" fmla="*/ 1993900 w 3273425"/>
                <a:gd name="connsiteY36" fmla="*/ 1612900 h 1781175"/>
                <a:gd name="connsiteX37" fmla="*/ 1993900 w 3273425"/>
                <a:gd name="connsiteY37" fmla="*/ 1647825 h 1781175"/>
                <a:gd name="connsiteX38" fmla="*/ 2178050 w 3273425"/>
                <a:gd name="connsiteY38" fmla="*/ 1647825 h 1781175"/>
                <a:gd name="connsiteX39" fmla="*/ 2178050 w 3273425"/>
                <a:gd name="connsiteY39" fmla="*/ 1685925 h 1781175"/>
                <a:gd name="connsiteX40" fmla="*/ 2314575 w 3273425"/>
                <a:gd name="connsiteY40" fmla="*/ 1685925 h 1781175"/>
                <a:gd name="connsiteX41" fmla="*/ 2314575 w 3273425"/>
                <a:gd name="connsiteY41" fmla="*/ 1736725 h 1781175"/>
                <a:gd name="connsiteX42" fmla="*/ 2359025 w 3273425"/>
                <a:gd name="connsiteY42" fmla="*/ 1736725 h 1781175"/>
                <a:gd name="connsiteX43" fmla="*/ 2359025 w 3273425"/>
                <a:gd name="connsiteY43" fmla="*/ 1781175 h 1781175"/>
                <a:gd name="connsiteX44" fmla="*/ 3273425 w 3273425"/>
                <a:gd name="connsiteY44" fmla="*/ 1781175 h 1781175"/>
                <a:gd name="connsiteX45" fmla="*/ 3273425 w 3273425"/>
                <a:gd name="connsiteY45" fmla="*/ 1362075 h 1781175"/>
                <a:gd name="connsiteX46" fmla="*/ 2368550 w 3273425"/>
                <a:gd name="connsiteY46" fmla="*/ 1362075 h 1781175"/>
                <a:gd name="connsiteX47" fmla="*/ 2368550 w 3273425"/>
                <a:gd name="connsiteY47" fmla="*/ 1301750 h 1781175"/>
                <a:gd name="connsiteX48" fmla="*/ 2327275 w 3273425"/>
                <a:gd name="connsiteY48" fmla="*/ 1301750 h 1781175"/>
                <a:gd name="connsiteX49" fmla="*/ 2327275 w 3273425"/>
                <a:gd name="connsiteY49" fmla="*/ 1247775 h 1781175"/>
                <a:gd name="connsiteX50" fmla="*/ 2171700 w 3273425"/>
                <a:gd name="connsiteY50" fmla="*/ 1247775 h 1781175"/>
                <a:gd name="connsiteX51" fmla="*/ 2171700 w 3273425"/>
                <a:gd name="connsiteY51" fmla="*/ 1200150 h 1781175"/>
                <a:gd name="connsiteX52" fmla="*/ 1990725 w 3273425"/>
                <a:gd name="connsiteY52" fmla="*/ 1200150 h 1781175"/>
                <a:gd name="connsiteX53" fmla="*/ 1990725 w 3273425"/>
                <a:gd name="connsiteY53" fmla="*/ 1149350 h 1781175"/>
                <a:gd name="connsiteX54" fmla="*/ 1863725 w 3273425"/>
                <a:gd name="connsiteY54" fmla="*/ 1149350 h 1781175"/>
                <a:gd name="connsiteX55" fmla="*/ 1863725 w 3273425"/>
                <a:gd name="connsiteY55" fmla="*/ 1104900 h 1781175"/>
                <a:gd name="connsiteX56" fmla="*/ 1727200 w 3273425"/>
                <a:gd name="connsiteY56" fmla="*/ 1104900 h 1781175"/>
                <a:gd name="connsiteX57" fmla="*/ 1727200 w 3273425"/>
                <a:gd name="connsiteY57" fmla="*/ 1050925 h 1781175"/>
                <a:gd name="connsiteX58" fmla="*/ 1720850 w 3273425"/>
                <a:gd name="connsiteY58" fmla="*/ 1050925 h 1781175"/>
                <a:gd name="connsiteX59" fmla="*/ 1720850 w 3273425"/>
                <a:gd name="connsiteY59" fmla="*/ 1016000 h 1781175"/>
                <a:gd name="connsiteX60" fmla="*/ 1562100 w 3273425"/>
                <a:gd name="connsiteY60" fmla="*/ 1016000 h 1781175"/>
                <a:gd name="connsiteX61" fmla="*/ 1562100 w 3273425"/>
                <a:gd name="connsiteY61" fmla="*/ 977900 h 1781175"/>
                <a:gd name="connsiteX62" fmla="*/ 1495425 w 3273425"/>
                <a:gd name="connsiteY62" fmla="*/ 977900 h 1781175"/>
                <a:gd name="connsiteX63" fmla="*/ 1495425 w 3273425"/>
                <a:gd name="connsiteY63" fmla="*/ 933450 h 1781175"/>
                <a:gd name="connsiteX64" fmla="*/ 1343025 w 3273425"/>
                <a:gd name="connsiteY64" fmla="*/ 933450 h 1781175"/>
                <a:gd name="connsiteX65" fmla="*/ 1343025 w 3273425"/>
                <a:gd name="connsiteY65" fmla="*/ 898525 h 1781175"/>
                <a:gd name="connsiteX66" fmla="*/ 1181100 w 3273425"/>
                <a:gd name="connsiteY66" fmla="*/ 898525 h 1781175"/>
                <a:gd name="connsiteX67" fmla="*/ 1181100 w 3273425"/>
                <a:gd name="connsiteY67" fmla="*/ 863600 h 1781175"/>
                <a:gd name="connsiteX68" fmla="*/ 1123950 w 3273425"/>
                <a:gd name="connsiteY68" fmla="*/ 863600 h 1781175"/>
                <a:gd name="connsiteX69" fmla="*/ 1123950 w 3273425"/>
                <a:gd name="connsiteY69" fmla="*/ 822325 h 1781175"/>
                <a:gd name="connsiteX70" fmla="*/ 1057275 w 3273425"/>
                <a:gd name="connsiteY70" fmla="*/ 822325 h 1781175"/>
                <a:gd name="connsiteX71" fmla="*/ 1057275 w 3273425"/>
                <a:gd name="connsiteY71" fmla="*/ 790575 h 1781175"/>
                <a:gd name="connsiteX72" fmla="*/ 1044575 w 3273425"/>
                <a:gd name="connsiteY72" fmla="*/ 790575 h 1781175"/>
                <a:gd name="connsiteX73" fmla="*/ 1044575 w 3273425"/>
                <a:gd name="connsiteY73" fmla="*/ 749300 h 1781175"/>
                <a:gd name="connsiteX74" fmla="*/ 1012825 w 3273425"/>
                <a:gd name="connsiteY74" fmla="*/ 749300 h 1781175"/>
                <a:gd name="connsiteX75" fmla="*/ 1012825 w 3273425"/>
                <a:gd name="connsiteY75" fmla="*/ 714375 h 1781175"/>
                <a:gd name="connsiteX76" fmla="*/ 949325 w 3273425"/>
                <a:gd name="connsiteY76" fmla="*/ 714375 h 1781175"/>
                <a:gd name="connsiteX77" fmla="*/ 949325 w 3273425"/>
                <a:gd name="connsiteY77" fmla="*/ 647700 h 1781175"/>
                <a:gd name="connsiteX78" fmla="*/ 895350 w 3273425"/>
                <a:gd name="connsiteY78" fmla="*/ 647700 h 1781175"/>
                <a:gd name="connsiteX79" fmla="*/ 895350 w 3273425"/>
                <a:gd name="connsiteY79" fmla="*/ 581025 h 1781175"/>
                <a:gd name="connsiteX80" fmla="*/ 863600 w 3273425"/>
                <a:gd name="connsiteY80" fmla="*/ 581025 h 1781175"/>
                <a:gd name="connsiteX81" fmla="*/ 863600 w 3273425"/>
                <a:gd name="connsiteY81" fmla="*/ 514350 h 1781175"/>
                <a:gd name="connsiteX82" fmla="*/ 831850 w 3273425"/>
                <a:gd name="connsiteY82" fmla="*/ 514350 h 1781175"/>
                <a:gd name="connsiteX83" fmla="*/ 831850 w 3273425"/>
                <a:gd name="connsiteY83" fmla="*/ 450850 h 1781175"/>
                <a:gd name="connsiteX84" fmla="*/ 777875 w 3273425"/>
                <a:gd name="connsiteY84" fmla="*/ 450850 h 1781175"/>
                <a:gd name="connsiteX85" fmla="*/ 777875 w 3273425"/>
                <a:gd name="connsiteY85" fmla="*/ 412750 h 1781175"/>
                <a:gd name="connsiteX86" fmla="*/ 723900 w 3273425"/>
                <a:gd name="connsiteY86" fmla="*/ 412750 h 1781175"/>
                <a:gd name="connsiteX87" fmla="*/ 723900 w 3273425"/>
                <a:gd name="connsiteY87" fmla="*/ 374650 h 1781175"/>
                <a:gd name="connsiteX88" fmla="*/ 520700 w 3273425"/>
                <a:gd name="connsiteY88" fmla="*/ 374650 h 1781175"/>
                <a:gd name="connsiteX89" fmla="*/ 520700 w 3273425"/>
                <a:gd name="connsiteY89" fmla="*/ 292100 h 1781175"/>
                <a:gd name="connsiteX90" fmla="*/ 501650 w 3273425"/>
                <a:gd name="connsiteY90" fmla="*/ 292100 h 1781175"/>
                <a:gd name="connsiteX91" fmla="*/ 501650 w 3273425"/>
                <a:gd name="connsiteY91" fmla="*/ 257175 h 1781175"/>
                <a:gd name="connsiteX92" fmla="*/ 368300 w 3273425"/>
                <a:gd name="connsiteY92" fmla="*/ 257175 h 1781175"/>
                <a:gd name="connsiteX93" fmla="*/ 368300 w 3273425"/>
                <a:gd name="connsiteY93" fmla="*/ 225425 h 1781175"/>
                <a:gd name="connsiteX94" fmla="*/ 285750 w 3273425"/>
                <a:gd name="connsiteY94" fmla="*/ 225425 h 1781175"/>
                <a:gd name="connsiteX95" fmla="*/ 285750 w 3273425"/>
                <a:gd name="connsiteY95" fmla="*/ 193675 h 1781175"/>
                <a:gd name="connsiteX96" fmla="*/ 257175 w 3273425"/>
                <a:gd name="connsiteY96" fmla="*/ 193675 h 1781175"/>
                <a:gd name="connsiteX97" fmla="*/ 257175 w 3273425"/>
                <a:gd name="connsiteY97" fmla="*/ 127000 h 1781175"/>
                <a:gd name="connsiteX98" fmla="*/ 222250 w 3273425"/>
                <a:gd name="connsiteY98" fmla="*/ 127000 h 1781175"/>
                <a:gd name="connsiteX99" fmla="*/ 222250 w 3273425"/>
                <a:gd name="connsiteY99" fmla="*/ 88900 h 1781175"/>
                <a:gd name="connsiteX100" fmla="*/ 190500 w 3273425"/>
                <a:gd name="connsiteY100" fmla="*/ 88900 h 1781175"/>
                <a:gd name="connsiteX101" fmla="*/ 190500 w 3273425"/>
                <a:gd name="connsiteY101" fmla="*/ 41275 h 1781175"/>
                <a:gd name="connsiteX102" fmla="*/ 104775 w 3273425"/>
                <a:gd name="connsiteY102" fmla="*/ 41275 h 1781175"/>
                <a:gd name="connsiteX103" fmla="*/ 104775 w 3273425"/>
                <a:gd name="connsiteY103" fmla="*/ 22225 h 1781175"/>
                <a:gd name="connsiteX104" fmla="*/ 82550 w 3273425"/>
                <a:gd name="connsiteY104" fmla="*/ 22225 h 1781175"/>
                <a:gd name="connsiteX105" fmla="*/ 82550 w 3273425"/>
                <a:gd name="connsiteY105" fmla="*/ 22225 h 1781175"/>
                <a:gd name="connsiteX106" fmla="*/ 82550 w 3273425"/>
                <a:gd name="connsiteY106" fmla="*/ 0 h 1781175"/>
                <a:gd name="connsiteX107" fmla="*/ 0 w 3273425"/>
                <a:gd name="connsiteY107" fmla="*/ 0 h 1781175"/>
                <a:gd name="connsiteX108" fmla="*/ 0 w 3273425"/>
                <a:gd name="connsiteY108" fmla="*/ 95250 h 1781175"/>
                <a:gd name="connsiteX109" fmla="*/ 25400 w 3273425"/>
                <a:gd name="connsiteY109" fmla="*/ 95250 h 1781175"/>
                <a:gd name="connsiteX110" fmla="*/ 25400 w 3273425"/>
                <a:gd name="connsiteY110" fmla="*/ 168275 h 1781175"/>
                <a:gd name="connsiteX111" fmla="*/ 41275 w 3273425"/>
                <a:gd name="connsiteY111" fmla="*/ 168275 h 1781175"/>
                <a:gd name="connsiteX112" fmla="*/ 41275 w 3273425"/>
                <a:gd name="connsiteY112" fmla="*/ 212725 h 1781175"/>
                <a:gd name="connsiteX113" fmla="*/ 69850 w 3273425"/>
                <a:gd name="connsiteY113" fmla="*/ 212725 h 1781175"/>
                <a:gd name="connsiteX114" fmla="*/ 69850 w 3273425"/>
                <a:gd name="connsiteY114" fmla="*/ 260350 h 1781175"/>
                <a:gd name="connsiteX115" fmla="*/ 88900 w 3273425"/>
                <a:gd name="connsiteY115" fmla="*/ 260350 h 1781175"/>
                <a:gd name="connsiteX116" fmla="*/ 88900 w 3273425"/>
                <a:gd name="connsiteY116" fmla="*/ 314325 h 1781175"/>
                <a:gd name="connsiteX117" fmla="*/ 107950 w 3273425"/>
                <a:gd name="connsiteY117" fmla="*/ 314325 h 1781175"/>
                <a:gd name="connsiteX118" fmla="*/ 107950 w 3273425"/>
                <a:gd name="connsiteY118" fmla="*/ 355600 h 1781175"/>
                <a:gd name="connsiteX119" fmla="*/ 190500 w 3273425"/>
                <a:gd name="connsiteY119" fmla="*/ 355600 h 1781175"/>
                <a:gd name="connsiteX120" fmla="*/ 190500 w 3273425"/>
                <a:gd name="connsiteY120" fmla="*/ 409575 h 1781175"/>
                <a:gd name="connsiteX121" fmla="*/ 206375 w 3273425"/>
                <a:gd name="connsiteY121" fmla="*/ 409575 h 1781175"/>
                <a:gd name="connsiteX122" fmla="*/ 206375 w 3273425"/>
                <a:gd name="connsiteY122" fmla="*/ 460375 h 1781175"/>
                <a:gd name="connsiteX123" fmla="*/ 225425 w 3273425"/>
                <a:gd name="connsiteY123" fmla="*/ 460375 h 1781175"/>
                <a:gd name="connsiteX124" fmla="*/ 225425 w 3273425"/>
                <a:gd name="connsiteY124" fmla="*/ 514350 h 1781175"/>
                <a:gd name="connsiteX0" fmla="*/ 523875 w 3273425"/>
                <a:gd name="connsiteY0" fmla="*/ 762000 h 1781175"/>
                <a:gd name="connsiteX1" fmla="*/ 539750 w 3273425"/>
                <a:gd name="connsiteY1" fmla="*/ 784225 h 1781175"/>
                <a:gd name="connsiteX2" fmla="*/ 530225 w 3273425"/>
                <a:gd name="connsiteY2" fmla="*/ 860425 h 1781175"/>
                <a:gd name="connsiteX3" fmla="*/ 720725 w 3273425"/>
                <a:gd name="connsiteY3" fmla="*/ 860425 h 1781175"/>
                <a:gd name="connsiteX4" fmla="*/ 720725 w 3273425"/>
                <a:gd name="connsiteY4" fmla="*/ 901700 h 1781175"/>
                <a:gd name="connsiteX5" fmla="*/ 784225 w 3273425"/>
                <a:gd name="connsiteY5" fmla="*/ 901700 h 1781175"/>
                <a:gd name="connsiteX6" fmla="*/ 784225 w 3273425"/>
                <a:gd name="connsiteY6" fmla="*/ 939800 h 1781175"/>
                <a:gd name="connsiteX7" fmla="*/ 841375 w 3273425"/>
                <a:gd name="connsiteY7" fmla="*/ 939800 h 1781175"/>
                <a:gd name="connsiteX8" fmla="*/ 841375 w 3273425"/>
                <a:gd name="connsiteY8" fmla="*/ 1012825 h 1781175"/>
                <a:gd name="connsiteX9" fmla="*/ 841375 w 3273425"/>
                <a:gd name="connsiteY9" fmla="*/ 1012825 h 1781175"/>
                <a:gd name="connsiteX10" fmla="*/ 841375 w 3273425"/>
                <a:gd name="connsiteY10" fmla="*/ 1012825 h 1781175"/>
                <a:gd name="connsiteX11" fmla="*/ 860425 w 3273425"/>
                <a:gd name="connsiteY11" fmla="*/ 1012825 h 1781175"/>
                <a:gd name="connsiteX12" fmla="*/ 860425 w 3273425"/>
                <a:gd name="connsiteY12" fmla="*/ 1095375 h 1781175"/>
                <a:gd name="connsiteX13" fmla="*/ 898525 w 3273425"/>
                <a:gd name="connsiteY13" fmla="*/ 1095375 h 1781175"/>
                <a:gd name="connsiteX14" fmla="*/ 898525 w 3273425"/>
                <a:gd name="connsiteY14" fmla="*/ 1155700 h 1781175"/>
                <a:gd name="connsiteX15" fmla="*/ 949325 w 3273425"/>
                <a:gd name="connsiteY15" fmla="*/ 1155700 h 1781175"/>
                <a:gd name="connsiteX16" fmla="*/ 949325 w 3273425"/>
                <a:gd name="connsiteY16" fmla="*/ 1222375 h 1781175"/>
                <a:gd name="connsiteX17" fmla="*/ 1012825 w 3273425"/>
                <a:gd name="connsiteY17" fmla="*/ 1222375 h 1781175"/>
                <a:gd name="connsiteX18" fmla="*/ 1012825 w 3273425"/>
                <a:gd name="connsiteY18" fmla="*/ 1257300 h 1781175"/>
                <a:gd name="connsiteX19" fmla="*/ 1057275 w 3273425"/>
                <a:gd name="connsiteY19" fmla="*/ 1257300 h 1781175"/>
                <a:gd name="connsiteX20" fmla="*/ 1057275 w 3273425"/>
                <a:gd name="connsiteY20" fmla="*/ 1304925 h 1781175"/>
                <a:gd name="connsiteX21" fmla="*/ 1057275 w 3273425"/>
                <a:gd name="connsiteY21" fmla="*/ 1323975 h 1781175"/>
                <a:gd name="connsiteX22" fmla="*/ 1123950 w 3273425"/>
                <a:gd name="connsiteY22" fmla="*/ 1323975 h 1781175"/>
                <a:gd name="connsiteX23" fmla="*/ 1123950 w 3273425"/>
                <a:gd name="connsiteY23" fmla="*/ 1358900 h 1781175"/>
                <a:gd name="connsiteX24" fmla="*/ 1181100 w 3273425"/>
                <a:gd name="connsiteY24" fmla="*/ 1358900 h 1781175"/>
                <a:gd name="connsiteX25" fmla="*/ 1181100 w 3273425"/>
                <a:gd name="connsiteY25" fmla="*/ 1390650 h 1781175"/>
                <a:gd name="connsiteX26" fmla="*/ 1346200 w 3273425"/>
                <a:gd name="connsiteY26" fmla="*/ 1390650 h 1781175"/>
                <a:gd name="connsiteX27" fmla="*/ 1346200 w 3273425"/>
                <a:gd name="connsiteY27" fmla="*/ 1431925 h 1781175"/>
                <a:gd name="connsiteX28" fmla="*/ 1495425 w 3273425"/>
                <a:gd name="connsiteY28" fmla="*/ 1431925 h 1781175"/>
                <a:gd name="connsiteX29" fmla="*/ 1495425 w 3273425"/>
                <a:gd name="connsiteY29" fmla="*/ 1460500 h 1781175"/>
                <a:gd name="connsiteX30" fmla="*/ 1574800 w 3273425"/>
                <a:gd name="connsiteY30" fmla="*/ 1460500 h 1781175"/>
                <a:gd name="connsiteX31" fmla="*/ 1574800 w 3273425"/>
                <a:gd name="connsiteY31" fmla="*/ 1495425 h 1781175"/>
                <a:gd name="connsiteX32" fmla="*/ 1724025 w 3273425"/>
                <a:gd name="connsiteY32" fmla="*/ 1495425 h 1781175"/>
                <a:gd name="connsiteX33" fmla="*/ 1724025 w 3273425"/>
                <a:gd name="connsiteY33" fmla="*/ 1562100 h 1781175"/>
                <a:gd name="connsiteX34" fmla="*/ 1870075 w 3273425"/>
                <a:gd name="connsiteY34" fmla="*/ 1562100 h 1781175"/>
                <a:gd name="connsiteX35" fmla="*/ 1870075 w 3273425"/>
                <a:gd name="connsiteY35" fmla="*/ 1612900 h 1781175"/>
                <a:gd name="connsiteX36" fmla="*/ 1993900 w 3273425"/>
                <a:gd name="connsiteY36" fmla="*/ 1612900 h 1781175"/>
                <a:gd name="connsiteX37" fmla="*/ 1993900 w 3273425"/>
                <a:gd name="connsiteY37" fmla="*/ 1647825 h 1781175"/>
                <a:gd name="connsiteX38" fmla="*/ 2178050 w 3273425"/>
                <a:gd name="connsiteY38" fmla="*/ 1647825 h 1781175"/>
                <a:gd name="connsiteX39" fmla="*/ 2178050 w 3273425"/>
                <a:gd name="connsiteY39" fmla="*/ 1685925 h 1781175"/>
                <a:gd name="connsiteX40" fmla="*/ 2314575 w 3273425"/>
                <a:gd name="connsiteY40" fmla="*/ 1685925 h 1781175"/>
                <a:gd name="connsiteX41" fmla="*/ 2314575 w 3273425"/>
                <a:gd name="connsiteY41" fmla="*/ 1736725 h 1781175"/>
                <a:gd name="connsiteX42" fmla="*/ 2359025 w 3273425"/>
                <a:gd name="connsiteY42" fmla="*/ 1736725 h 1781175"/>
                <a:gd name="connsiteX43" fmla="*/ 2359025 w 3273425"/>
                <a:gd name="connsiteY43" fmla="*/ 1781175 h 1781175"/>
                <a:gd name="connsiteX44" fmla="*/ 3273425 w 3273425"/>
                <a:gd name="connsiteY44" fmla="*/ 1781175 h 1781175"/>
                <a:gd name="connsiteX45" fmla="*/ 3273425 w 3273425"/>
                <a:gd name="connsiteY45" fmla="*/ 1362075 h 1781175"/>
                <a:gd name="connsiteX46" fmla="*/ 2368550 w 3273425"/>
                <a:gd name="connsiteY46" fmla="*/ 1362075 h 1781175"/>
                <a:gd name="connsiteX47" fmla="*/ 2368550 w 3273425"/>
                <a:gd name="connsiteY47" fmla="*/ 1301750 h 1781175"/>
                <a:gd name="connsiteX48" fmla="*/ 2327275 w 3273425"/>
                <a:gd name="connsiteY48" fmla="*/ 1301750 h 1781175"/>
                <a:gd name="connsiteX49" fmla="*/ 2327275 w 3273425"/>
                <a:gd name="connsiteY49" fmla="*/ 1247775 h 1781175"/>
                <a:gd name="connsiteX50" fmla="*/ 2171700 w 3273425"/>
                <a:gd name="connsiteY50" fmla="*/ 1247775 h 1781175"/>
                <a:gd name="connsiteX51" fmla="*/ 2171700 w 3273425"/>
                <a:gd name="connsiteY51" fmla="*/ 1200150 h 1781175"/>
                <a:gd name="connsiteX52" fmla="*/ 1990725 w 3273425"/>
                <a:gd name="connsiteY52" fmla="*/ 1200150 h 1781175"/>
                <a:gd name="connsiteX53" fmla="*/ 1990725 w 3273425"/>
                <a:gd name="connsiteY53" fmla="*/ 1149350 h 1781175"/>
                <a:gd name="connsiteX54" fmla="*/ 1863725 w 3273425"/>
                <a:gd name="connsiteY54" fmla="*/ 1149350 h 1781175"/>
                <a:gd name="connsiteX55" fmla="*/ 1863725 w 3273425"/>
                <a:gd name="connsiteY55" fmla="*/ 1104900 h 1781175"/>
                <a:gd name="connsiteX56" fmla="*/ 1727200 w 3273425"/>
                <a:gd name="connsiteY56" fmla="*/ 1104900 h 1781175"/>
                <a:gd name="connsiteX57" fmla="*/ 1727200 w 3273425"/>
                <a:gd name="connsiteY57" fmla="*/ 1050925 h 1781175"/>
                <a:gd name="connsiteX58" fmla="*/ 1720850 w 3273425"/>
                <a:gd name="connsiteY58" fmla="*/ 1050925 h 1781175"/>
                <a:gd name="connsiteX59" fmla="*/ 1720850 w 3273425"/>
                <a:gd name="connsiteY59" fmla="*/ 1016000 h 1781175"/>
                <a:gd name="connsiteX60" fmla="*/ 1562100 w 3273425"/>
                <a:gd name="connsiteY60" fmla="*/ 1016000 h 1781175"/>
                <a:gd name="connsiteX61" fmla="*/ 1562100 w 3273425"/>
                <a:gd name="connsiteY61" fmla="*/ 977900 h 1781175"/>
                <a:gd name="connsiteX62" fmla="*/ 1495425 w 3273425"/>
                <a:gd name="connsiteY62" fmla="*/ 977900 h 1781175"/>
                <a:gd name="connsiteX63" fmla="*/ 1495425 w 3273425"/>
                <a:gd name="connsiteY63" fmla="*/ 933450 h 1781175"/>
                <a:gd name="connsiteX64" fmla="*/ 1343025 w 3273425"/>
                <a:gd name="connsiteY64" fmla="*/ 933450 h 1781175"/>
                <a:gd name="connsiteX65" fmla="*/ 1343025 w 3273425"/>
                <a:gd name="connsiteY65" fmla="*/ 898525 h 1781175"/>
                <a:gd name="connsiteX66" fmla="*/ 1181100 w 3273425"/>
                <a:gd name="connsiteY66" fmla="*/ 898525 h 1781175"/>
                <a:gd name="connsiteX67" fmla="*/ 1181100 w 3273425"/>
                <a:gd name="connsiteY67" fmla="*/ 863600 h 1781175"/>
                <a:gd name="connsiteX68" fmla="*/ 1123950 w 3273425"/>
                <a:gd name="connsiteY68" fmla="*/ 863600 h 1781175"/>
                <a:gd name="connsiteX69" fmla="*/ 1123950 w 3273425"/>
                <a:gd name="connsiteY69" fmla="*/ 822325 h 1781175"/>
                <a:gd name="connsiteX70" fmla="*/ 1057275 w 3273425"/>
                <a:gd name="connsiteY70" fmla="*/ 822325 h 1781175"/>
                <a:gd name="connsiteX71" fmla="*/ 1057275 w 3273425"/>
                <a:gd name="connsiteY71" fmla="*/ 790575 h 1781175"/>
                <a:gd name="connsiteX72" fmla="*/ 1044575 w 3273425"/>
                <a:gd name="connsiteY72" fmla="*/ 790575 h 1781175"/>
                <a:gd name="connsiteX73" fmla="*/ 1044575 w 3273425"/>
                <a:gd name="connsiteY73" fmla="*/ 749300 h 1781175"/>
                <a:gd name="connsiteX74" fmla="*/ 1012825 w 3273425"/>
                <a:gd name="connsiteY74" fmla="*/ 749300 h 1781175"/>
                <a:gd name="connsiteX75" fmla="*/ 1012825 w 3273425"/>
                <a:gd name="connsiteY75" fmla="*/ 714375 h 1781175"/>
                <a:gd name="connsiteX76" fmla="*/ 949325 w 3273425"/>
                <a:gd name="connsiteY76" fmla="*/ 714375 h 1781175"/>
                <a:gd name="connsiteX77" fmla="*/ 949325 w 3273425"/>
                <a:gd name="connsiteY77" fmla="*/ 647700 h 1781175"/>
                <a:gd name="connsiteX78" fmla="*/ 895350 w 3273425"/>
                <a:gd name="connsiteY78" fmla="*/ 647700 h 1781175"/>
                <a:gd name="connsiteX79" fmla="*/ 895350 w 3273425"/>
                <a:gd name="connsiteY79" fmla="*/ 581025 h 1781175"/>
                <a:gd name="connsiteX80" fmla="*/ 863600 w 3273425"/>
                <a:gd name="connsiteY80" fmla="*/ 581025 h 1781175"/>
                <a:gd name="connsiteX81" fmla="*/ 863600 w 3273425"/>
                <a:gd name="connsiteY81" fmla="*/ 514350 h 1781175"/>
                <a:gd name="connsiteX82" fmla="*/ 831850 w 3273425"/>
                <a:gd name="connsiteY82" fmla="*/ 514350 h 1781175"/>
                <a:gd name="connsiteX83" fmla="*/ 831850 w 3273425"/>
                <a:gd name="connsiteY83" fmla="*/ 450850 h 1781175"/>
                <a:gd name="connsiteX84" fmla="*/ 777875 w 3273425"/>
                <a:gd name="connsiteY84" fmla="*/ 450850 h 1781175"/>
                <a:gd name="connsiteX85" fmla="*/ 777875 w 3273425"/>
                <a:gd name="connsiteY85" fmla="*/ 412750 h 1781175"/>
                <a:gd name="connsiteX86" fmla="*/ 723900 w 3273425"/>
                <a:gd name="connsiteY86" fmla="*/ 412750 h 1781175"/>
                <a:gd name="connsiteX87" fmla="*/ 723900 w 3273425"/>
                <a:gd name="connsiteY87" fmla="*/ 374650 h 1781175"/>
                <a:gd name="connsiteX88" fmla="*/ 520700 w 3273425"/>
                <a:gd name="connsiteY88" fmla="*/ 374650 h 1781175"/>
                <a:gd name="connsiteX89" fmla="*/ 520700 w 3273425"/>
                <a:gd name="connsiteY89" fmla="*/ 292100 h 1781175"/>
                <a:gd name="connsiteX90" fmla="*/ 501650 w 3273425"/>
                <a:gd name="connsiteY90" fmla="*/ 292100 h 1781175"/>
                <a:gd name="connsiteX91" fmla="*/ 501650 w 3273425"/>
                <a:gd name="connsiteY91" fmla="*/ 257175 h 1781175"/>
                <a:gd name="connsiteX92" fmla="*/ 368300 w 3273425"/>
                <a:gd name="connsiteY92" fmla="*/ 257175 h 1781175"/>
                <a:gd name="connsiteX93" fmla="*/ 368300 w 3273425"/>
                <a:gd name="connsiteY93" fmla="*/ 225425 h 1781175"/>
                <a:gd name="connsiteX94" fmla="*/ 285750 w 3273425"/>
                <a:gd name="connsiteY94" fmla="*/ 225425 h 1781175"/>
                <a:gd name="connsiteX95" fmla="*/ 285750 w 3273425"/>
                <a:gd name="connsiteY95" fmla="*/ 193675 h 1781175"/>
                <a:gd name="connsiteX96" fmla="*/ 257175 w 3273425"/>
                <a:gd name="connsiteY96" fmla="*/ 193675 h 1781175"/>
                <a:gd name="connsiteX97" fmla="*/ 257175 w 3273425"/>
                <a:gd name="connsiteY97" fmla="*/ 127000 h 1781175"/>
                <a:gd name="connsiteX98" fmla="*/ 222250 w 3273425"/>
                <a:gd name="connsiteY98" fmla="*/ 127000 h 1781175"/>
                <a:gd name="connsiteX99" fmla="*/ 222250 w 3273425"/>
                <a:gd name="connsiteY99" fmla="*/ 88900 h 1781175"/>
                <a:gd name="connsiteX100" fmla="*/ 190500 w 3273425"/>
                <a:gd name="connsiteY100" fmla="*/ 88900 h 1781175"/>
                <a:gd name="connsiteX101" fmla="*/ 190500 w 3273425"/>
                <a:gd name="connsiteY101" fmla="*/ 41275 h 1781175"/>
                <a:gd name="connsiteX102" fmla="*/ 104775 w 3273425"/>
                <a:gd name="connsiteY102" fmla="*/ 41275 h 1781175"/>
                <a:gd name="connsiteX103" fmla="*/ 104775 w 3273425"/>
                <a:gd name="connsiteY103" fmla="*/ 22225 h 1781175"/>
                <a:gd name="connsiteX104" fmla="*/ 82550 w 3273425"/>
                <a:gd name="connsiteY104" fmla="*/ 22225 h 1781175"/>
                <a:gd name="connsiteX105" fmla="*/ 82550 w 3273425"/>
                <a:gd name="connsiteY105" fmla="*/ 22225 h 1781175"/>
                <a:gd name="connsiteX106" fmla="*/ 82550 w 3273425"/>
                <a:gd name="connsiteY106" fmla="*/ 0 h 1781175"/>
                <a:gd name="connsiteX107" fmla="*/ 0 w 3273425"/>
                <a:gd name="connsiteY107" fmla="*/ 0 h 1781175"/>
                <a:gd name="connsiteX108" fmla="*/ 0 w 3273425"/>
                <a:gd name="connsiteY108" fmla="*/ 95250 h 1781175"/>
                <a:gd name="connsiteX109" fmla="*/ 25400 w 3273425"/>
                <a:gd name="connsiteY109" fmla="*/ 95250 h 1781175"/>
                <a:gd name="connsiteX110" fmla="*/ 25400 w 3273425"/>
                <a:gd name="connsiteY110" fmla="*/ 168275 h 1781175"/>
                <a:gd name="connsiteX111" fmla="*/ 41275 w 3273425"/>
                <a:gd name="connsiteY111" fmla="*/ 168275 h 1781175"/>
                <a:gd name="connsiteX112" fmla="*/ 41275 w 3273425"/>
                <a:gd name="connsiteY112" fmla="*/ 212725 h 1781175"/>
                <a:gd name="connsiteX113" fmla="*/ 69850 w 3273425"/>
                <a:gd name="connsiteY113" fmla="*/ 212725 h 1781175"/>
                <a:gd name="connsiteX114" fmla="*/ 69850 w 3273425"/>
                <a:gd name="connsiteY114" fmla="*/ 260350 h 1781175"/>
                <a:gd name="connsiteX115" fmla="*/ 88900 w 3273425"/>
                <a:gd name="connsiteY115" fmla="*/ 260350 h 1781175"/>
                <a:gd name="connsiteX116" fmla="*/ 88900 w 3273425"/>
                <a:gd name="connsiteY116" fmla="*/ 314325 h 1781175"/>
                <a:gd name="connsiteX117" fmla="*/ 107950 w 3273425"/>
                <a:gd name="connsiteY117" fmla="*/ 314325 h 1781175"/>
                <a:gd name="connsiteX118" fmla="*/ 107950 w 3273425"/>
                <a:gd name="connsiteY118" fmla="*/ 355600 h 1781175"/>
                <a:gd name="connsiteX119" fmla="*/ 190500 w 3273425"/>
                <a:gd name="connsiteY119" fmla="*/ 355600 h 1781175"/>
                <a:gd name="connsiteX120" fmla="*/ 190500 w 3273425"/>
                <a:gd name="connsiteY120" fmla="*/ 409575 h 1781175"/>
                <a:gd name="connsiteX121" fmla="*/ 206375 w 3273425"/>
                <a:gd name="connsiteY121" fmla="*/ 409575 h 1781175"/>
                <a:gd name="connsiteX122" fmla="*/ 206375 w 3273425"/>
                <a:gd name="connsiteY122" fmla="*/ 460375 h 1781175"/>
                <a:gd name="connsiteX123" fmla="*/ 225425 w 3273425"/>
                <a:gd name="connsiteY123" fmla="*/ 460375 h 1781175"/>
                <a:gd name="connsiteX124" fmla="*/ 225425 w 3273425"/>
                <a:gd name="connsiteY124" fmla="*/ 514350 h 1781175"/>
                <a:gd name="connsiteX0" fmla="*/ 498475 w 3273425"/>
                <a:gd name="connsiteY0" fmla="*/ 717550 h 1781175"/>
                <a:gd name="connsiteX1" fmla="*/ 539750 w 3273425"/>
                <a:gd name="connsiteY1" fmla="*/ 784225 h 1781175"/>
                <a:gd name="connsiteX2" fmla="*/ 530225 w 3273425"/>
                <a:gd name="connsiteY2" fmla="*/ 860425 h 1781175"/>
                <a:gd name="connsiteX3" fmla="*/ 720725 w 3273425"/>
                <a:gd name="connsiteY3" fmla="*/ 860425 h 1781175"/>
                <a:gd name="connsiteX4" fmla="*/ 720725 w 3273425"/>
                <a:gd name="connsiteY4" fmla="*/ 901700 h 1781175"/>
                <a:gd name="connsiteX5" fmla="*/ 784225 w 3273425"/>
                <a:gd name="connsiteY5" fmla="*/ 901700 h 1781175"/>
                <a:gd name="connsiteX6" fmla="*/ 784225 w 3273425"/>
                <a:gd name="connsiteY6" fmla="*/ 939800 h 1781175"/>
                <a:gd name="connsiteX7" fmla="*/ 841375 w 3273425"/>
                <a:gd name="connsiteY7" fmla="*/ 939800 h 1781175"/>
                <a:gd name="connsiteX8" fmla="*/ 841375 w 3273425"/>
                <a:gd name="connsiteY8" fmla="*/ 1012825 h 1781175"/>
                <a:gd name="connsiteX9" fmla="*/ 841375 w 3273425"/>
                <a:gd name="connsiteY9" fmla="*/ 1012825 h 1781175"/>
                <a:gd name="connsiteX10" fmla="*/ 841375 w 3273425"/>
                <a:gd name="connsiteY10" fmla="*/ 1012825 h 1781175"/>
                <a:gd name="connsiteX11" fmla="*/ 860425 w 3273425"/>
                <a:gd name="connsiteY11" fmla="*/ 1012825 h 1781175"/>
                <a:gd name="connsiteX12" fmla="*/ 860425 w 3273425"/>
                <a:gd name="connsiteY12" fmla="*/ 1095375 h 1781175"/>
                <a:gd name="connsiteX13" fmla="*/ 898525 w 3273425"/>
                <a:gd name="connsiteY13" fmla="*/ 1095375 h 1781175"/>
                <a:gd name="connsiteX14" fmla="*/ 898525 w 3273425"/>
                <a:gd name="connsiteY14" fmla="*/ 1155700 h 1781175"/>
                <a:gd name="connsiteX15" fmla="*/ 949325 w 3273425"/>
                <a:gd name="connsiteY15" fmla="*/ 1155700 h 1781175"/>
                <a:gd name="connsiteX16" fmla="*/ 949325 w 3273425"/>
                <a:gd name="connsiteY16" fmla="*/ 1222375 h 1781175"/>
                <a:gd name="connsiteX17" fmla="*/ 1012825 w 3273425"/>
                <a:gd name="connsiteY17" fmla="*/ 1222375 h 1781175"/>
                <a:gd name="connsiteX18" fmla="*/ 1012825 w 3273425"/>
                <a:gd name="connsiteY18" fmla="*/ 1257300 h 1781175"/>
                <a:gd name="connsiteX19" fmla="*/ 1057275 w 3273425"/>
                <a:gd name="connsiteY19" fmla="*/ 1257300 h 1781175"/>
                <a:gd name="connsiteX20" fmla="*/ 1057275 w 3273425"/>
                <a:gd name="connsiteY20" fmla="*/ 1304925 h 1781175"/>
                <a:gd name="connsiteX21" fmla="*/ 1057275 w 3273425"/>
                <a:gd name="connsiteY21" fmla="*/ 1323975 h 1781175"/>
                <a:gd name="connsiteX22" fmla="*/ 1123950 w 3273425"/>
                <a:gd name="connsiteY22" fmla="*/ 1323975 h 1781175"/>
                <a:gd name="connsiteX23" fmla="*/ 1123950 w 3273425"/>
                <a:gd name="connsiteY23" fmla="*/ 1358900 h 1781175"/>
                <a:gd name="connsiteX24" fmla="*/ 1181100 w 3273425"/>
                <a:gd name="connsiteY24" fmla="*/ 1358900 h 1781175"/>
                <a:gd name="connsiteX25" fmla="*/ 1181100 w 3273425"/>
                <a:gd name="connsiteY25" fmla="*/ 1390650 h 1781175"/>
                <a:gd name="connsiteX26" fmla="*/ 1346200 w 3273425"/>
                <a:gd name="connsiteY26" fmla="*/ 1390650 h 1781175"/>
                <a:gd name="connsiteX27" fmla="*/ 1346200 w 3273425"/>
                <a:gd name="connsiteY27" fmla="*/ 1431925 h 1781175"/>
                <a:gd name="connsiteX28" fmla="*/ 1495425 w 3273425"/>
                <a:gd name="connsiteY28" fmla="*/ 1431925 h 1781175"/>
                <a:gd name="connsiteX29" fmla="*/ 1495425 w 3273425"/>
                <a:gd name="connsiteY29" fmla="*/ 1460500 h 1781175"/>
                <a:gd name="connsiteX30" fmla="*/ 1574800 w 3273425"/>
                <a:gd name="connsiteY30" fmla="*/ 1460500 h 1781175"/>
                <a:gd name="connsiteX31" fmla="*/ 1574800 w 3273425"/>
                <a:gd name="connsiteY31" fmla="*/ 1495425 h 1781175"/>
                <a:gd name="connsiteX32" fmla="*/ 1724025 w 3273425"/>
                <a:gd name="connsiteY32" fmla="*/ 1495425 h 1781175"/>
                <a:gd name="connsiteX33" fmla="*/ 1724025 w 3273425"/>
                <a:gd name="connsiteY33" fmla="*/ 1562100 h 1781175"/>
                <a:gd name="connsiteX34" fmla="*/ 1870075 w 3273425"/>
                <a:gd name="connsiteY34" fmla="*/ 1562100 h 1781175"/>
                <a:gd name="connsiteX35" fmla="*/ 1870075 w 3273425"/>
                <a:gd name="connsiteY35" fmla="*/ 1612900 h 1781175"/>
                <a:gd name="connsiteX36" fmla="*/ 1993900 w 3273425"/>
                <a:gd name="connsiteY36" fmla="*/ 1612900 h 1781175"/>
                <a:gd name="connsiteX37" fmla="*/ 1993900 w 3273425"/>
                <a:gd name="connsiteY37" fmla="*/ 1647825 h 1781175"/>
                <a:gd name="connsiteX38" fmla="*/ 2178050 w 3273425"/>
                <a:gd name="connsiteY38" fmla="*/ 1647825 h 1781175"/>
                <a:gd name="connsiteX39" fmla="*/ 2178050 w 3273425"/>
                <a:gd name="connsiteY39" fmla="*/ 1685925 h 1781175"/>
                <a:gd name="connsiteX40" fmla="*/ 2314575 w 3273425"/>
                <a:gd name="connsiteY40" fmla="*/ 1685925 h 1781175"/>
                <a:gd name="connsiteX41" fmla="*/ 2314575 w 3273425"/>
                <a:gd name="connsiteY41" fmla="*/ 1736725 h 1781175"/>
                <a:gd name="connsiteX42" fmla="*/ 2359025 w 3273425"/>
                <a:gd name="connsiteY42" fmla="*/ 1736725 h 1781175"/>
                <a:gd name="connsiteX43" fmla="*/ 2359025 w 3273425"/>
                <a:gd name="connsiteY43" fmla="*/ 1781175 h 1781175"/>
                <a:gd name="connsiteX44" fmla="*/ 3273425 w 3273425"/>
                <a:gd name="connsiteY44" fmla="*/ 1781175 h 1781175"/>
                <a:gd name="connsiteX45" fmla="*/ 3273425 w 3273425"/>
                <a:gd name="connsiteY45" fmla="*/ 1362075 h 1781175"/>
                <a:gd name="connsiteX46" fmla="*/ 2368550 w 3273425"/>
                <a:gd name="connsiteY46" fmla="*/ 1362075 h 1781175"/>
                <a:gd name="connsiteX47" fmla="*/ 2368550 w 3273425"/>
                <a:gd name="connsiteY47" fmla="*/ 1301750 h 1781175"/>
                <a:gd name="connsiteX48" fmla="*/ 2327275 w 3273425"/>
                <a:gd name="connsiteY48" fmla="*/ 1301750 h 1781175"/>
                <a:gd name="connsiteX49" fmla="*/ 2327275 w 3273425"/>
                <a:gd name="connsiteY49" fmla="*/ 1247775 h 1781175"/>
                <a:gd name="connsiteX50" fmla="*/ 2171700 w 3273425"/>
                <a:gd name="connsiteY50" fmla="*/ 1247775 h 1781175"/>
                <a:gd name="connsiteX51" fmla="*/ 2171700 w 3273425"/>
                <a:gd name="connsiteY51" fmla="*/ 1200150 h 1781175"/>
                <a:gd name="connsiteX52" fmla="*/ 1990725 w 3273425"/>
                <a:gd name="connsiteY52" fmla="*/ 1200150 h 1781175"/>
                <a:gd name="connsiteX53" fmla="*/ 1990725 w 3273425"/>
                <a:gd name="connsiteY53" fmla="*/ 1149350 h 1781175"/>
                <a:gd name="connsiteX54" fmla="*/ 1863725 w 3273425"/>
                <a:gd name="connsiteY54" fmla="*/ 1149350 h 1781175"/>
                <a:gd name="connsiteX55" fmla="*/ 1863725 w 3273425"/>
                <a:gd name="connsiteY55" fmla="*/ 1104900 h 1781175"/>
                <a:gd name="connsiteX56" fmla="*/ 1727200 w 3273425"/>
                <a:gd name="connsiteY56" fmla="*/ 1104900 h 1781175"/>
                <a:gd name="connsiteX57" fmla="*/ 1727200 w 3273425"/>
                <a:gd name="connsiteY57" fmla="*/ 1050925 h 1781175"/>
                <a:gd name="connsiteX58" fmla="*/ 1720850 w 3273425"/>
                <a:gd name="connsiteY58" fmla="*/ 1050925 h 1781175"/>
                <a:gd name="connsiteX59" fmla="*/ 1720850 w 3273425"/>
                <a:gd name="connsiteY59" fmla="*/ 1016000 h 1781175"/>
                <a:gd name="connsiteX60" fmla="*/ 1562100 w 3273425"/>
                <a:gd name="connsiteY60" fmla="*/ 1016000 h 1781175"/>
                <a:gd name="connsiteX61" fmla="*/ 1562100 w 3273425"/>
                <a:gd name="connsiteY61" fmla="*/ 977900 h 1781175"/>
                <a:gd name="connsiteX62" fmla="*/ 1495425 w 3273425"/>
                <a:gd name="connsiteY62" fmla="*/ 977900 h 1781175"/>
                <a:gd name="connsiteX63" fmla="*/ 1495425 w 3273425"/>
                <a:gd name="connsiteY63" fmla="*/ 933450 h 1781175"/>
                <a:gd name="connsiteX64" fmla="*/ 1343025 w 3273425"/>
                <a:gd name="connsiteY64" fmla="*/ 933450 h 1781175"/>
                <a:gd name="connsiteX65" fmla="*/ 1343025 w 3273425"/>
                <a:gd name="connsiteY65" fmla="*/ 898525 h 1781175"/>
                <a:gd name="connsiteX66" fmla="*/ 1181100 w 3273425"/>
                <a:gd name="connsiteY66" fmla="*/ 898525 h 1781175"/>
                <a:gd name="connsiteX67" fmla="*/ 1181100 w 3273425"/>
                <a:gd name="connsiteY67" fmla="*/ 863600 h 1781175"/>
                <a:gd name="connsiteX68" fmla="*/ 1123950 w 3273425"/>
                <a:gd name="connsiteY68" fmla="*/ 863600 h 1781175"/>
                <a:gd name="connsiteX69" fmla="*/ 1123950 w 3273425"/>
                <a:gd name="connsiteY69" fmla="*/ 822325 h 1781175"/>
                <a:gd name="connsiteX70" fmla="*/ 1057275 w 3273425"/>
                <a:gd name="connsiteY70" fmla="*/ 822325 h 1781175"/>
                <a:gd name="connsiteX71" fmla="*/ 1057275 w 3273425"/>
                <a:gd name="connsiteY71" fmla="*/ 790575 h 1781175"/>
                <a:gd name="connsiteX72" fmla="*/ 1044575 w 3273425"/>
                <a:gd name="connsiteY72" fmla="*/ 790575 h 1781175"/>
                <a:gd name="connsiteX73" fmla="*/ 1044575 w 3273425"/>
                <a:gd name="connsiteY73" fmla="*/ 749300 h 1781175"/>
                <a:gd name="connsiteX74" fmla="*/ 1012825 w 3273425"/>
                <a:gd name="connsiteY74" fmla="*/ 749300 h 1781175"/>
                <a:gd name="connsiteX75" fmla="*/ 1012825 w 3273425"/>
                <a:gd name="connsiteY75" fmla="*/ 714375 h 1781175"/>
                <a:gd name="connsiteX76" fmla="*/ 949325 w 3273425"/>
                <a:gd name="connsiteY76" fmla="*/ 714375 h 1781175"/>
                <a:gd name="connsiteX77" fmla="*/ 949325 w 3273425"/>
                <a:gd name="connsiteY77" fmla="*/ 647700 h 1781175"/>
                <a:gd name="connsiteX78" fmla="*/ 895350 w 3273425"/>
                <a:gd name="connsiteY78" fmla="*/ 647700 h 1781175"/>
                <a:gd name="connsiteX79" fmla="*/ 895350 w 3273425"/>
                <a:gd name="connsiteY79" fmla="*/ 581025 h 1781175"/>
                <a:gd name="connsiteX80" fmla="*/ 863600 w 3273425"/>
                <a:gd name="connsiteY80" fmla="*/ 581025 h 1781175"/>
                <a:gd name="connsiteX81" fmla="*/ 863600 w 3273425"/>
                <a:gd name="connsiteY81" fmla="*/ 514350 h 1781175"/>
                <a:gd name="connsiteX82" fmla="*/ 831850 w 3273425"/>
                <a:gd name="connsiteY82" fmla="*/ 514350 h 1781175"/>
                <a:gd name="connsiteX83" fmla="*/ 831850 w 3273425"/>
                <a:gd name="connsiteY83" fmla="*/ 450850 h 1781175"/>
                <a:gd name="connsiteX84" fmla="*/ 777875 w 3273425"/>
                <a:gd name="connsiteY84" fmla="*/ 450850 h 1781175"/>
                <a:gd name="connsiteX85" fmla="*/ 777875 w 3273425"/>
                <a:gd name="connsiteY85" fmla="*/ 412750 h 1781175"/>
                <a:gd name="connsiteX86" fmla="*/ 723900 w 3273425"/>
                <a:gd name="connsiteY86" fmla="*/ 412750 h 1781175"/>
                <a:gd name="connsiteX87" fmla="*/ 723900 w 3273425"/>
                <a:gd name="connsiteY87" fmla="*/ 374650 h 1781175"/>
                <a:gd name="connsiteX88" fmla="*/ 520700 w 3273425"/>
                <a:gd name="connsiteY88" fmla="*/ 374650 h 1781175"/>
                <a:gd name="connsiteX89" fmla="*/ 520700 w 3273425"/>
                <a:gd name="connsiteY89" fmla="*/ 292100 h 1781175"/>
                <a:gd name="connsiteX90" fmla="*/ 501650 w 3273425"/>
                <a:gd name="connsiteY90" fmla="*/ 292100 h 1781175"/>
                <a:gd name="connsiteX91" fmla="*/ 501650 w 3273425"/>
                <a:gd name="connsiteY91" fmla="*/ 257175 h 1781175"/>
                <a:gd name="connsiteX92" fmla="*/ 368300 w 3273425"/>
                <a:gd name="connsiteY92" fmla="*/ 257175 h 1781175"/>
                <a:gd name="connsiteX93" fmla="*/ 368300 w 3273425"/>
                <a:gd name="connsiteY93" fmla="*/ 225425 h 1781175"/>
                <a:gd name="connsiteX94" fmla="*/ 285750 w 3273425"/>
                <a:gd name="connsiteY94" fmla="*/ 225425 h 1781175"/>
                <a:gd name="connsiteX95" fmla="*/ 285750 w 3273425"/>
                <a:gd name="connsiteY95" fmla="*/ 193675 h 1781175"/>
                <a:gd name="connsiteX96" fmla="*/ 257175 w 3273425"/>
                <a:gd name="connsiteY96" fmla="*/ 193675 h 1781175"/>
                <a:gd name="connsiteX97" fmla="*/ 257175 w 3273425"/>
                <a:gd name="connsiteY97" fmla="*/ 127000 h 1781175"/>
                <a:gd name="connsiteX98" fmla="*/ 222250 w 3273425"/>
                <a:gd name="connsiteY98" fmla="*/ 127000 h 1781175"/>
                <a:gd name="connsiteX99" fmla="*/ 222250 w 3273425"/>
                <a:gd name="connsiteY99" fmla="*/ 88900 h 1781175"/>
                <a:gd name="connsiteX100" fmla="*/ 190500 w 3273425"/>
                <a:gd name="connsiteY100" fmla="*/ 88900 h 1781175"/>
                <a:gd name="connsiteX101" fmla="*/ 190500 w 3273425"/>
                <a:gd name="connsiteY101" fmla="*/ 41275 h 1781175"/>
                <a:gd name="connsiteX102" fmla="*/ 104775 w 3273425"/>
                <a:gd name="connsiteY102" fmla="*/ 41275 h 1781175"/>
                <a:gd name="connsiteX103" fmla="*/ 104775 w 3273425"/>
                <a:gd name="connsiteY103" fmla="*/ 22225 h 1781175"/>
                <a:gd name="connsiteX104" fmla="*/ 82550 w 3273425"/>
                <a:gd name="connsiteY104" fmla="*/ 22225 h 1781175"/>
                <a:gd name="connsiteX105" fmla="*/ 82550 w 3273425"/>
                <a:gd name="connsiteY105" fmla="*/ 22225 h 1781175"/>
                <a:gd name="connsiteX106" fmla="*/ 82550 w 3273425"/>
                <a:gd name="connsiteY106" fmla="*/ 0 h 1781175"/>
                <a:gd name="connsiteX107" fmla="*/ 0 w 3273425"/>
                <a:gd name="connsiteY107" fmla="*/ 0 h 1781175"/>
                <a:gd name="connsiteX108" fmla="*/ 0 w 3273425"/>
                <a:gd name="connsiteY108" fmla="*/ 95250 h 1781175"/>
                <a:gd name="connsiteX109" fmla="*/ 25400 w 3273425"/>
                <a:gd name="connsiteY109" fmla="*/ 95250 h 1781175"/>
                <a:gd name="connsiteX110" fmla="*/ 25400 w 3273425"/>
                <a:gd name="connsiteY110" fmla="*/ 168275 h 1781175"/>
                <a:gd name="connsiteX111" fmla="*/ 41275 w 3273425"/>
                <a:gd name="connsiteY111" fmla="*/ 168275 h 1781175"/>
                <a:gd name="connsiteX112" fmla="*/ 41275 w 3273425"/>
                <a:gd name="connsiteY112" fmla="*/ 212725 h 1781175"/>
                <a:gd name="connsiteX113" fmla="*/ 69850 w 3273425"/>
                <a:gd name="connsiteY113" fmla="*/ 212725 h 1781175"/>
                <a:gd name="connsiteX114" fmla="*/ 69850 w 3273425"/>
                <a:gd name="connsiteY114" fmla="*/ 260350 h 1781175"/>
                <a:gd name="connsiteX115" fmla="*/ 88900 w 3273425"/>
                <a:gd name="connsiteY115" fmla="*/ 260350 h 1781175"/>
                <a:gd name="connsiteX116" fmla="*/ 88900 w 3273425"/>
                <a:gd name="connsiteY116" fmla="*/ 314325 h 1781175"/>
                <a:gd name="connsiteX117" fmla="*/ 107950 w 3273425"/>
                <a:gd name="connsiteY117" fmla="*/ 314325 h 1781175"/>
                <a:gd name="connsiteX118" fmla="*/ 107950 w 3273425"/>
                <a:gd name="connsiteY118" fmla="*/ 355600 h 1781175"/>
                <a:gd name="connsiteX119" fmla="*/ 190500 w 3273425"/>
                <a:gd name="connsiteY119" fmla="*/ 355600 h 1781175"/>
                <a:gd name="connsiteX120" fmla="*/ 190500 w 3273425"/>
                <a:gd name="connsiteY120" fmla="*/ 409575 h 1781175"/>
                <a:gd name="connsiteX121" fmla="*/ 206375 w 3273425"/>
                <a:gd name="connsiteY121" fmla="*/ 409575 h 1781175"/>
                <a:gd name="connsiteX122" fmla="*/ 206375 w 3273425"/>
                <a:gd name="connsiteY122" fmla="*/ 460375 h 1781175"/>
                <a:gd name="connsiteX123" fmla="*/ 225425 w 3273425"/>
                <a:gd name="connsiteY123" fmla="*/ 460375 h 1781175"/>
                <a:gd name="connsiteX124" fmla="*/ 225425 w 3273425"/>
                <a:gd name="connsiteY124" fmla="*/ 514350 h 1781175"/>
                <a:gd name="connsiteX0" fmla="*/ 498475 w 3273425"/>
                <a:gd name="connsiteY0" fmla="*/ 717550 h 1781175"/>
                <a:gd name="connsiteX1" fmla="*/ 523875 w 3273425"/>
                <a:gd name="connsiteY1" fmla="*/ 755650 h 1781175"/>
                <a:gd name="connsiteX2" fmla="*/ 530225 w 3273425"/>
                <a:gd name="connsiteY2" fmla="*/ 860425 h 1781175"/>
                <a:gd name="connsiteX3" fmla="*/ 720725 w 3273425"/>
                <a:gd name="connsiteY3" fmla="*/ 860425 h 1781175"/>
                <a:gd name="connsiteX4" fmla="*/ 720725 w 3273425"/>
                <a:gd name="connsiteY4" fmla="*/ 901700 h 1781175"/>
                <a:gd name="connsiteX5" fmla="*/ 784225 w 3273425"/>
                <a:gd name="connsiteY5" fmla="*/ 901700 h 1781175"/>
                <a:gd name="connsiteX6" fmla="*/ 784225 w 3273425"/>
                <a:gd name="connsiteY6" fmla="*/ 939800 h 1781175"/>
                <a:gd name="connsiteX7" fmla="*/ 841375 w 3273425"/>
                <a:gd name="connsiteY7" fmla="*/ 939800 h 1781175"/>
                <a:gd name="connsiteX8" fmla="*/ 841375 w 3273425"/>
                <a:gd name="connsiteY8" fmla="*/ 1012825 h 1781175"/>
                <a:gd name="connsiteX9" fmla="*/ 841375 w 3273425"/>
                <a:gd name="connsiteY9" fmla="*/ 1012825 h 1781175"/>
                <a:gd name="connsiteX10" fmla="*/ 841375 w 3273425"/>
                <a:gd name="connsiteY10" fmla="*/ 1012825 h 1781175"/>
                <a:gd name="connsiteX11" fmla="*/ 860425 w 3273425"/>
                <a:gd name="connsiteY11" fmla="*/ 1012825 h 1781175"/>
                <a:gd name="connsiteX12" fmla="*/ 860425 w 3273425"/>
                <a:gd name="connsiteY12" fmla="*/ 1095375 h 1781175"/>
                <a:gd name="connsiteX13" fmla="*/ 898525 w 3273425"/>
                <a:gd name="connsiteY13" fmla="*/ 1095375 h 1781175"/>
                <a:gd name="connsiteX14" fmla="*/ 898525 w 3273425"/>
                <a:gd name="connsiteY14" fmla="*/ 1155700 h 1781175"/>
                <a:gd name="connsiteX15" fmla="*/ 949325 w 3273425"/>
                <a:gd name="connsiteY15" fmla="*/ 1155700 h 1781175"/>
                <a:gd name="connsiteX16" fmla="*/ 949325 w 3273425"/>
                <a:gd name="connsiteY16" fmla="*/ 1222375 h 1781175"/>
                <a:gd name="connsiteX17" fmla="*/ 1012825 w 3273425"/>
                <a:gd name="connsiteY17" fmla="*/ 1222375 h 1781175"/>
                <a:gd name="connsiteX18" fmla="*/ 1012825 w 3273425"/>
                <a:gd name="connsiteY18" fmla="*/ 1257300 h 1781175"/>
                <a:gd name="connsiteX19" fmla="*/ 1057275 w 3273425"/>
                <a:gd name="connsiteY19" fmla="*/ 1257300 h 1781175"/>
                <a:gd name="connsiteX20" fmla="*/ 1057275 w 3273425"/>
                <a:gd name="connsiteY20" fmla="*/ 1304925 h 1781175"/>
                <a:gd name="connsiteX21" fmla="*/ 1057275 w 3273425"/>
                <a:gd name="connsiteY21" fmla="*/ 1323975 h 1781175"/>
                <a:gd name="connsiteX22" fmla="*/ 1123950 w 3273425"/>
                <a:gd name="connsiteY22" fmla="*/ 1323975 h 1781175"/>
                <a:gd name="connsiteX23" fmla="*/ 1123950 w 3273425"/>
                <a:gd name="connsiteY23" fmla="*/ 1358900 h 1781175"/>
                <a:gd name="connsiteX24" fmla="*/ 1181100 w 3273425"/>
                <a:gd name="connsiteY24" fmla="*/ 1358900 h 1781175"/>
                <a:gd name="connsiteX25" fmla="*/ 1181100 w 3273425"/>
                <a:gd name="connsiteY25" fmla="*/ 1390650 h 1781175"/>
                <a:gd name="connsiteX26" fmla="*/ 1346200 w 3273425"/>
                <a:gd name="connsiteY26" fmla="*/ 1390650 h 1781175"/>
                <a:gd name="connsiteX27" fmla="*/ 1346200 w 3273425"/>
                <a:gd name="connsiteY27" fmla="*/ 1431925 h 1781175"/>
                <a:gd name="connsiteX28" fmla="*/ 1495425 w 3273425"/>
                <a:gd name="connsiteY28" fmla="*/ 1431925 h 1781175"/>
                <a:gd name="connsiteX29" fmla="*/ 1495425 w 3273425"/>
                <a:gd name="connsiteY29" fmla="*/ 1460500 h 1781175"/>
                <a:gd name="connsiteX30" fmla="*/ 1574800 w 3273425"/>
                <a:gd name="connsiteY30" fmla="*/ 1460500 h 1781175"/>
                <a:gd name="connsiteX31" fmla="*/ 1574800 w 3273425"/>
                <a:gd name="connsiteY31" fmla="*/ 1495425 h 1781175"/>
                <a:gd name="connsiteX32" fmla="*/ 1724025 w 3273425"/>
                <a:gd name="connsiteY32" fmla="*/ 1495425 h 1781175"/>
                <a:gd name="connsiteX33" fmla="*/ 1724025 w 3273425"/>
                <a:gd name="connsiteY33" fmla="*/ 1562100 h 1781175"/>
                <a:gd name="connsiteX34" fmla="*/ 1870075 w 3273425"/>
                <a:gd name="connsiteY34" fmla="*/ 1562100 h 1781175"/>
                <a:gd name="connsiteX35" fmla="*/ 1870075 w 3273425"/>
                <a:gd name="connsiteY35" fmla="*/ 1612900 h 1781175"/>
                <a:gd name="connsiteX36" fmla="*/ 1993900 w 3273425"/>
                <a:gd name="connsiteY36" fmla="*/ 1612900 h 1781175"/>
                <a:gd name="connsiteX37" fmla="*/ 1993900 w 3273425"/>
                <a:gd name="connsiteY37" fmla="*/ 1647825 h 1781175"/>
                <a:gd name="connsiteX38" fmla="*/ 2178050 w 3273425"/>
                <a:gd name="connsiteY38" fmla="*/ 1647825 h 1781175"/>
                <a:gd name="connsiteX39" fmla="*/ 2178050 w 3273425"/>
                <a:gd name="connsiteY39" fmla="*/ 1685925 h 1781175"/>
                <a:gd name="connsiteX40" fmla="*/ 2314575 w 3273425"/>
                <a:gd name="connsiteY40" fmla="*/ 1685925 h 1781175"/>
                <a:gd name="connsiteX41" fmla="*/ 2314575 w 3273425"/>
                <a:gd name="connsiteY41" fmla="*/ 1736725 h 1781175"/>
                <a:gd name="connsiteX42" fmla="*/ 2359025 w 3273425"/>
                <a:gd name="connsiteY42" fmla="*/ 1736725 h 1781175"/>
                <a:gd name="connsiteX43" fmla="*/ 2359025 w 3273425"/>
                <a:gd name="connsiteY43" fmla="*/ 1781175 h 1781175"/>
                <a:gd name="connsiteX44" fmla="*/ 3273425 w 3273425"/>
                <a:gd name="connsiteY44" fmla="*/ 1781175 h 1781175"/>
                <a:gd name="connsiteX45" fmla="*/ 3273425 w 3273425"/>
                <a:gd name="connsiteY45" fmla="*/ 1362075 h 1781175"/>
                <a:gd name="connsiteX46" fmla="*/ 2368550 w 3273425"/>
                <a:gd name="connsiteY46" fmla="*/ 1362075 h 1781175"/>
                <a:gd name="connsiteX47" fmla="*/ 2368550 w 3273425"/>
                <a:gd name="connsiteY47" fmla="*/ 1301750 h 1781175"/>
                <a:gd name="connsiteX48" fmla="*/ 2327275 w 3273425"/>
                <a:gd name="connsiteY48" fmla="*/ 1301750 h 1781175"/>
                <a:gd name="connsiteX49" fmla="*/ 2327275 w 3273425"/>
                <a:gd name="connsiteY49" fmla="*/ 1247775 h 1781175"/>
                <a:gd name="connsiteX50" fmla="*/ 2171700 w 3273425"/>
                <a:gd name="connsiteY50" fmla="*/ 1247775 h 1781175"/>
                <a:gd name="connsiteX51" fmla="*/ 2171700 w 3273425"/>
                <a:gd name="connsiteY51" fmla="*/ 1200150 h 1781175"/>
                <a:gd name="connsiteX52" fmla="*/ 1990725 w 3273425"/>
                <a:gd name="connsiteY52" fmla="*/ 1200150 h 1781175"/>
                <a:gd name="connsiteX53" fmla="*/ 1990725 w 3273425"/>
                <a:gd name="connsiteY53" fmla="*/ 1149350 h 1781175"/>
                <a:gd name="connsiteX54" fmla="*/ 1863725 w 3273425"/>
                <a:gd name="connsiteY54" fmla="*/ 1149350 h 1781175"/>
                <a:gd name="connsiteX55" fmla="*/ 1863725 w 3273425"/>
                <a:gd name="connsiteY55" fmla="*/ 1104900 h 1781175"/>
                <a:gd name="connsiteX56" fmla="*/ 1727200 w 3273425"/>
                <a:gd name="connsiteY56" fmla="*/ 1104900 h 1781175"/>
                <a:gd name="connsiteX57" fmla="*/ 1727200 w 3273425"/>
                <a:gd name="connsiteY57" fmla="*/ 1050925 h 1781175"/>
                <a:gd name="connsiteX58" fmla="*/ 1720850 w 3273425"/>
                <a:gd name="connsiteY58" fmla="*/ 1050925 h 1781175"/>
                <a:gd name="connsiteX59" fmla="*/ 1720850 w 3273425"/>
                <a:gd name="connsiteY59" fmla="*/ 1016000 h 1781175"/>
                <a:gd name="connsiteX60" fmla="*/ 1562100 w 3273425"/>
                <a:gd name="connsiteY60" fmla="*/ 1016000 h 1781175"/>
                <a:gd name="connsiteX61" fmla="*/ 1562100 w 3273425"/>
                <a:gd name="connsiteY61" fmla="*/ 977900 h 1781175"/>
                <a:gd name="connsiteX62" fmla="*/ 1495425 w 3273425"/>
                <a:gd name="connsiteY62" fmla="*/ 977900 h 1781175"/>
                <a:gd name="connsiteX63" fmla="*/ 1495425 w 3273425"/>
                <a:gd name="connsiteY63" fmla="*/ 933450 h 1781175"/>
                <a:gd name="connsiteX64" fmla="*/ 1343025 w 3273425"/>
                <a:gd name="connsiteY64" fmla="*/ 933450 h 1781175"/>
                <a:gd name="connsiteX65" fmla="*/ 1343025 w 3273425"/>
                <a:gd name="connsiteY65" fmla="*/ 898525 h 1781175"/>
                <a:gd name="connsiteX66" fmla="*/ 1181100 w 3273425"/>
                <a:gd name="connsiteY66" fmla="*/ 898525 h 1781175"/>
                <a:gd name="connsiteX67" fmla="*/ 1181100 w 3273425"/>
                <a:gd name="connsiteY67" fmla="*/ 863600 h 1781175"/>
                <a:gd name="connsiteX68" fmla="*/ 1123950 w 3273425"/>
                <a:gd name="connsiteY68" fmla="*/ 863600 h 1781175"/>
                <a:gd name="connsiteX69" fmla="*/ 1123950 w 3273425"/>
                <a:gd name="connsiteY69" fmla="*/ 822325 h 1781175"/>
                <a:gd name="connsiteX70" fmla="*/ 1057275 w 3273425"/>
                <a:gd name="connsiteY70" fmla="*/ 822325 h 1781175"/>
                <a:gd name="connsiteX71" fmla="*/ 1057275 w 3273425"/>
                <a:gd name="connsiteY71" fmla="*/ 790575 h 1781175"/>
                <a:gd name="connsiteX72" fmla="*/ 1044575 w 3273425"/>
                <a:gd name="connsiteY72" fmla="*/ 790575 h 1781175"/>
                <a:gd name="connsiteX73" fmla="*/ 1044575 w 3273425"/>
                <a:gd name="connsiteY73" fmla="*/ 749300 h 1781175"/>
                <a:gd name="connsiteX74" fmla="*/ 1012825 w 3273425"/>
                <a:gd name="connsiteY74" fmla="*/ 749300 h 1781175"/>
                <a:gd name="connsiteX75" fmla="*/ 1012825 w 3273425"/>
                <a:gd name="connsiteY75" fmla="*/ 714375 h 1781175"/>
                <a:gd name="connsiteX76" fmla="*/ 949325 w 3273425"/>
                <a:gd name="connsiteY76" fmla="*/ 714375 h 1781175"/>
                <a:gd name="connsiteX77" fmla="*/ 949325 w 3273425"/>
                <a:gd name="connsiteY77" fmla="*/ 647700 h 1781175"/>
                <a:gd name="connsiteX78" fmla="*/ 895350 w 3273425"/>
                <a:gd name="connsiteY78" fmla="*/ 647700 h 1781175"/>
                <a:gd name="connsiteX79" fmla="*/ 895350 w 3273425"/>
                <a:gd name="connsiteY79" fmla="*/ 581025 h 1781175"/>
                <a:gd name="connsiteX80" fmla="*/ 863600 w 3273425"/>
                <a:gd name="connsiteY80" fmla="*/ 581025 h 1781175"/>
                <a:gd name="connsiteX81" fmla="*/ 863600 w 3273425"/>
                <a:gd name="connsiteY81" fmla="*/ 514350 h 1781175"/>
                <a:gd name="connsiteX82" fmla="*/ 831850 w 3273425"/>
                <a:gd name="connsiteY82" fmla="*/ 514350 h 1781175"/>
                <a:gd name="connsiteX83" fmla="*/ 831850 w 3273425"/>
                <a:gd name="connsiteY83" fmla="*/ 450850 h 1781175"/>
                <a:gd name="connsiteX84" fmla="*/ 777875 w 3273425"/>
                <a:gd name="connsiteY84" fmla="*/ 450850 h 1781175"/>
                <a:gd name="connsiteX85" fmla="*/ 777875 w 3273425"/>
                <a:gd name="connsiteY85" fmla="*/ 412750 h 1781175"/>
                <a:gd name="connsiteX86" fmla="*/ 723900 w 3273425"/>
                <a:gd name="connsiteY86" fmla="*/ 412750 h 1781175"/>
                <a:gd name="connsiteX87" fmla="*/ 723900 w 3273425"/>
                <a:gd name="connsiteY87" fmla="*/ 374650 h 1781175"/>
                <a:gd name="connsiteX88" fmla="*/ 520700 w 3273425"/>
                <a:gd name="connsiteY88" fmla="*/ 374650 h 1781175"/>
                <a:gd name="connsiteX89" fmla="*/ 520700 w 3273425"/>
                <a:gd name="connsiteY89" fmla="*/ 292100 h 1781175"/>
                <a:gd name="connsiteX90" fmla="*/ 501650 w 3273425"/>
                <a:gd name="connsiteY90" fmla="*/ 292100 h 1781175"/>
                <a:gd name="connsiteX91" fmla="*/ 501650 w 3273425"/>
                <a:gd name="connsiteY91" fmla="*/ 257175 h 1781175"/>
                <a:gd name="connsiteX92" fmla="*/ 368300 w 3273425"/>
                <a:gd name="connsiteY92" fmla="*/ 257175 h 1781175"/>
                <a:gd name="connsiteX93" fmla="*/ 368300 w 3273425"/>
                <a:gd name="connsiteY93" fmla="*/ 225425 h 1781175"/>
                <a:gd name="connsiteX94" fmla="*/ 285750 w 3273425"/>
                <a:gd name="connsiteY94" fmla="*/ 225425 h 1781175"/>
                <a:gd name="connsiteX95" fmla="*/ 285750 w 3273425"/>
                <a:gd name="connsiteY95" fmla="*/ 193675 h 1781175"/>
                <a:gd name="connsiteX96" fmla="*/ 257175 w 3273425"/>
                <a:gd name="connsiteY96" fmla="*/ 193675 h 1781175"/>
                <a:gd name="connsiteX97" fmla="*/ 257175 w 3273425"/>
                <a:gd name="connsiteY97" fmla="*/ 127000 h 1781175"/>
                <a:gd name="connsiteX98" fmla="*/ 222250 w 3273425"/>
                <a:gd name="connsiteY98" fmla="*/ 127000 h 1781175"/>
                <a:gd name="connsiteX99" fmla="*/ 222250 w 3273425"/>
                <a:gd name="connsiteY99" fmla="*/ 88900 h 1781175"/>
                <a:gd name="connsiteX100" fmla="*/ 190500 w 3273425"/>
                <a:gd name="connsiteY100" fmla="*/ 88900 h 1781175"/>
                <a:gd name="connsiteX101" fmla="*/ 190500 w 3273425"/>
                <a:gd name="connsiteY101" fmla="*/ 41275 h 1781175"/>
                <a:gd name="connsiteX102" fmla="*/ 104775 w 3273425"/>
                <a:gd name="connsiteY102" fmla="*/ 41275 h 1781175"/>
                <a:gd name="connsiteX103" fmla="*/ 104775 w 3273425"/>
                <a:gd name="connsiteY103" fmla="*/ 22225 h 1781175"/>
                <a:gd name="connsiteX104" fmla="*/ 82550 w 3273425"/>
                <a:gd name="connsiteY104" fmla="*/ 22225 h 1781175"/>
                <a:gd name="connsiteX105" fmla="*/ 82550 w 3273425"/>
                <a:gd name="connsiteY105" fmla="*/ 22225 h 1781175"/>
                <a:gd name="connsiteX106" fmla="*/ 82550 w 3273425"/>
                <a:gd name="connsiteY106" fmla="*/ 0 h 1781175"/>
                <a:gd name="connsiteX107" fmla="*/ 0 w 3273425"/>
                <a:gd name="connsiteY107" fmla="*/ 0 h 1781175"/>
                <a:gd name="connsiteX108" fmla="*/ 0 w 3273425"/>
                <a:gd name="connsiteY108" fmla="*/ 95250 h 1781175"/>
                <a:gd name="connsiteX109" fmla="*/ 25400 w 3273425"/>
                <a:gd name="connsiteY109" fmla="*/ 95250 h 1781175"/>
                <a:gd name="connsiteX110" fmla="*/ 25400 w 3273425"/>
                <a:gd name="connsiteY110" fmla="*/ 168275 h 1781175"/>
                <a:gd name="connsiteX111" fmla="*/ 41275 w 3273425"/>
                <a:gd name="connsiteY111" fmla="*/ 168275 h 1781175"/>
                <a:gd name="connsiteX112" fmla="*/ 41275 w 3273425"/>
                <a:gd name="connsiteY112" fmla="*/ 212725 h 1781175"/>
                <a:gd name="connsiteX113" fmla="*/ 69850 w 3273425"/>
                <a:gd name="connsiteY113" fmla="*/ 212725 h 1781175"/>
                <a:gd name="connsiteX114" fmla="*/ 69850 w 3273425"/>
                <a:gd name="connsiteY114" fmla="*/ 260350 h 1781175"/>
                <a:gd name="connsiteX115" fmla="*/ 88900 w 3273425"/>
                <a:gd name="connsiteY115" fmla="*/ 260350 h 1781175"/>
                <a:gd name="connsiteX116" fmla="*/ 88900 w 3273425"/>
                <a:gd name="connsiteY116" fmla="*/ 314325 h 1781175"/>
                <a:gd name="connsiteX117" fmla="*/ 107950 w 3273425"/>
                <a:gd name="connsiteY117" fmla="*/ 314325 h 1781175"/>
                <a:gd name="connsiteX118" fmla="*/ 107950 w 3273425"/>
                <a:gd name="connsiteY118" fmla="*/ 355600 h 1781175"/>
                <a:gd name="connsiteX119" fmla="*/ 190500 w 3273425"/>
                <a:gd name="connsiteY119" fmla="*/ 355600 h 1781175"/>
                <a:gd name="connsiteX120" fmla="*/ 190500 w 3273425"/>
                <a:gd name="connsiteY120" fmla="*/ 409575 h 1781175"/>
                <a:gd name="connsiteX121" fmla="*/ 206375 w 3273425"/>
                <a:gd name="connsiteY121" fmla="*/ 409575 h 1781175"/>
                <a:gd name="connsiteX122" fmla="*/ 206375 w 3273425"/>
                <a:gd name="connsiteY122" fmla="*/ 460375 h 1781175"/>
                <a:gd name="connsiteX123" fmla="*/ 225425 w 3273425"/>
                <a:gd name="connsiteY123" fmla="*/ 460375 h 1781175"/>
                <a:gd name="connsiteX124" fmla="*/ 225425 w 3273425"/>
                <a:gd name="connsiteY124" fmla="*/ 514350 h 1781175"/>
                <a:gd name="connsiteX0" fmla="*/ 501650 w 3273425"/>
                <a:gd name="connsiteY0" fmla="*/ 752475 h 1781175"/>
                <a:gd name="connsiteX1" fmla="*/ 523875 w 3273425"/>
                <a:gd name="connsiteY1" fmla="*/ 755650 h 1781175"/>
                <a:gd name="connsiteX2" fmla="*/ 530225 w 3273425"/>
                <a:gd name="connsiteY2" fmla="*/ 860425 h 1781175"/>
                <a:gd name="connsiteX3" fmla="*/ 720725 w 3273425"/>
                <a:gd name="connsiteY3" fmla="*/ 860425 h 1781175"/>
                <a:gd name="connsiteX4" fmla="*/ 720725 w 3273425"/>
                <a:gd name="connsiteY4" fmla="*/ 901700 h 1781175"/>
                <a:gd name="connsiteX5" fmla="*/ 784225 w 3273425"/>
                <a:gd name="connsiteY5" fmla="*/ 901700 h 1781175"/>
                <a:gd name="connsiteX6" fmla="*/ 784225 w 3273425"/>
                <a:gd name="connsiteY6" fmla="*/ 939800 h 1781175"/>
                <a:gd name="connsiteX7" fmla="*/ 841375 w 3273425"/>
                <a:gd name="connsiteY7" fmla="*/ 939800 h 1781175"/>
                <a:gd name="connsiteX8" fmla="*/ 841375 w 3273425"/>
                <a:gd name="connsiteY8" fmla="*/ 1012825 h 1781175"/>
                <a:gd name="connsiteX9" fmla="*/ 841375 w 3273425"/>
                <a:gd name="connsiteY9" fmla="*/ 1012825 h 1781175"/>
                <a:gd name="connsiteX10" fmla="*/ 841375 w 3273425"/>
                <a:gd name="connsiteY10" fmla="*/ 1012825 h 1781175"/>
                <a:gd name="connsiteX11" fmla="*/ 860425 w 3273425"/>
                <a:gd name="connsiteY11" fmla="*/ 1012825 h 1781175"/>
                <a:gd name="connsiteX12" fmla="*/ 860425 w 3273425"/>
                <a:gd name="connsiteY12" fmla="*/ 1095375 h 1781175"/>
                <a:gd name="connsiteX13" fmla="*/ 898525 w 3273425"/>
                <a:gd name="connsiteY13" fmla="*/ 1095375 h 1781175"/>
                <a:gd name="connsiteX14" fmla="*/ 898525 w 3273425"/>
                <a:gd name="connsiteY14" fmla="*/ 1155700 h 1781175"/>
                <a:gd name="connsiteX15" fmla="*/ 949325 w 3273425"/>
                <a:gd name="connsiteY15" fmla="*/ 1155700 h 1781175"/>
                <a:gd name="connsiteX16" fmla="*/ 949325 w 3273425"/>
                <a:gd name="connsiteY16" fmla="*/ 1222375 h 1781175"/>
                <a:gd name="connsiteX17" fmla="*/ 1012825 w 3273425"/>
                <a:gd name="connsiteY17" fmla="*/ 1222375 h 1781175"/>
                <a:gd name="connsiteX18" fmla="*/ 1012825 w 3273425"/>
                <a:gd name="connsiteY18" fmla="*/ 1257300 h 1781175"/>
                <a:gd name="connsiteX19" fmla="*/ 1057275 w 3273425"/>
                <a:gd name="connsiteY19" fmla="*/ 1257300 h 1781175"/>
                <a:gd name="connsiteX20" fmla="*/ 1057275 w 3273425"/>
                <a:gd name="connsiteY20" fmla="*/ 1304925 h 1781175"/>
                <a:gd name="connsiteX21" fmla="*/ 1057275 w 3273425"/>
                <a:gd name="connsiteY21" fmla="*/ 1323975 h 1781175"/>
                <a:gd name="connsiteX22" fmla="*/ 1123950 w 3273425"/>
                <a:gd name="connsiteY22" fmla="*/ 1323975 h 1781175"/>
                <a:gd name="connsiteX23" fmla="*/ 1123950 w 3273425"/>
                <a:gd name="connsiteY23" fmla="*/ 1358900 h 1781175"/>
                <a:gd name="connsiteX24" fmla="*/ 1181100 w 3273425"/>
                <a:gd name="connsiteY24" fmla="*/ 1358900 h 1781175"/>
                <a:gd name="connsiteX25" fmla="*/ 1181100 w 3273425"/>
                <a:gd name="connsiteY25" fmla="*/ 1390650 h 1781175"/>
                <a:gd name="connsiteX26" fmla="*/ 1346200 w 3273425"/>
                <a:gd name="connsiteY26" fmla="*/ 1390650 h 1781175"/>
                <a:gd name="connsiteX27" fmla="*/ 1346200 w 3273425"/>
                <a:gd name="connsiteY27" fmla="*/ 1431925 h 1781175"/>
                <a:gd name="connsiteX28" fmla="*/ 1495425 w 3273425"/>
                <a:gd name="connsiteY28" fmla="*/ 1431925 h 1781175"/>
                <a:gd name="connsiteX29" fmla="*/ 1495425 w 3273425"/>
                <a:gd name="connsiteY29" fmla="*/ 1460500 h 1781175"/>
                <a:gd name="connsiteX30" fmla="*/ 1574800 w 3273425"/>
                <a:gd name="connsiteY30" fmla="*/ 1460500 h 1781175"/>
                <a:gd name="connsiteX31" fmla="*/ 1574800 w 3273425"/>
                <a:gd name="connsiteY31" fmla="*/ 1495425 h 1781175"/>
                <a:gd name="connsiteX32" fmla="*/ 1724025 w 3273425"/>
                <a:gd name="connsiteY32" fmla="*/ 1495425 h 1781175"/>
                <a:gd name="connsiteX33" fmla="*/ 1724025 w 3273425"/>
                <a:gd name="connsiteY33" fmla="*/ 1562100 h 1781175"/>
                <a:gd name="connsiteX34" fmla="*/ 1870075 w 3273425"/>
                <a:gd name="connsiteY34" fmla="*/ 1562100 h 1781175"/>
                <a:gd name="connsiteX35" fmla="*/ 1870075 w 3273425"/>
                <a:gd name="connsiteY35" fmla="*/ 1612900 h 1781175"/>
                <a:gd name="connsiteX36" fmla="*/ 1993900 w 3273425"/>
                <a:gd name="connsiteY36" fmla="*/ 1612900 h 1781175"/>
                <a:gd name="connsiteX37" fmla="*/ 1993900 w 3273425"/>
                <a:gd name="connsiteY37" fmla="*/ 1647825 h 1781175"/>
                <a:gd name="connsiteX38" fmla="*/ 2178050 w 3273425"/>
                <a:gd name="connsiteY38" fmla="*/ 1647825 h 1781175"/>
                <a:gd name="connsiteX39" fmla="*/ 2178050 w 3273425"/>
                <a:gd name="connsiteY39" fmla="*/ 1685925 h 1781175"/>
                <a:gd name="connsiteX40" fmla="*/ 2314575 w 3273425"/>
                <a:gd name="connsiteY40" fmla="*/ 1685925 h 1781175"/>
                <a:gd name="connsiteX41" fmla="*/ 2314575 w 3273425"/>
                <a:gd name="connsiteY41" fmla="*/ 1736725 h 1781175"/>
                <a:gd name="connsiteX42" fmla="*/ 2359025 w 3273425"/>
                <a:gd name="connsiteY42" fmla="*/ 1736725 h 1781175"/>
                <a:gd name="connsiteX43" fmla="*/ 2359025 w 3273425"/>
                <a:gd name="connsiteY43" fmla="*/ 1781175 h 1781175"/>
                <a:gd name="connsiteX44" fmla="*/ 3273425 w 3273425"/>
                <a:gd name="connsiteY44" fmla="*/ 1781175 h 1781175"/>
                <a:gd name="connsiteX45" fmla="*/ 3273425 w 3273425"/>
                <a:gd name="connsiteY45" fmla="*/ 1362075 h 1781175"/>
                <a:gd name="connsiteX46" fmla="*/ 2368550 w 3273425"/>
                <a:gd name="connsiteY46" fmla="*/ 1362075 h 1781175"/>
                <a:gd name="connsiteX47" fmla="*/ 2368550 w 3273425"/>
                <a:gd name="connsiteY47" fmla="*/ 1301750 h 1781175"/>
                <a:gd name="connsiteX48" fmla="*/ 2327275 w 3273425"/>
                <a:gd name="connsiteY48" fmla="*/ 1301750 h 1781175"/>
                <a:gd name="connsiteX49" fmla="*/ 2327275 w 3273425"/>
                <a:gd name="connsiteY49" fmla="*/ 1247775 h 1781175"/>
                <a:gd name="connsiteX50" fmla="*/ 2171700 w 3273425"/>
                <a:gd name="connsiteY50" fmla="*/ 1247775 h 1781175"/>
                <a:gd name="connsiteX51" fmla="*/ 2171700 w 3273425"/>
                <a:gd name="connsiteY51" fmla="*/ 1200150 h 1781175"/>
                <a:gd name="connsiteX52" fmla="*/ 1990725 w 3273425"/>
                <a:gd name="connsiteY52" fmla="*/ 1200150 h 1781175"/>
                <a:gd name="connsiteX53" fmla="*/ 1990725 w 3273425"/>
                <a:gd name="connsiteY53" fmla="*/ 1149350 h 1781175"/>
                <a:gd name="connsiteX54" fmla="*/ 1863725 w 3273425"/>
                <a:gd name="connsiteY54" fmla="*/ 1149350 h 1781175"/>
                <a:gd name="connsiteX55" fmla="*/ 1863725 w 3273425"/>
                <a:gd name="connsiteY55" fmla="*/ 1104900 h 1781175"/>
                <a:gd name="connsiteX56" fmla="*/ 1727200 w 3273425"/>
                <a:gd name="connsiteY56" fmla="*/ 1104900 h 1781175"/>
                <a:gd name="connsiteX57" fmla="*/ 1727200 w 3273425"/>
                <a:gd name="connsiteY57" fmla="*/ 1050925 h 1781175"/>
                <a:gd name="connsiteX58" fmla="*/ 1720850 w 3273425"/>
                <a:gd name="connsiteY58" fmla="*/ 1050925 h 1781175"/>
                <a:gd name="connsiteX59" fmla="*/ 1720850 w 3273425"/>
                <a:gd name="connsiteY59" fmla="*/ 1016000 h 1781175"/>
                <a:gd name="connsiteX60" fmla="*/ 1562100 w 3273425"/>
                <a:gd name="connsiteY60" fmla="*/ 1016000 h 1781175"/>
                <a:gd name="connsiteX61" fmla="*/ 1562100 w 3273425"/>
                <a:gd name="connsiteY61" fmla="*/ 977900 h 1781175"/>
                <a:gd name="connsiteX62" fmla="*/ 1495425 w 3273425"/>
                <a:gd name="connsiteY62" fmla="*/ 977900 h 1781175"/>
                <a:gd name="connsiteX63" fmla="*/ 1495425 w 3273425"/>
                <a:gd name="connsiteY63" fmla="*/ 933450 h 1781175"/>
                <a:gd name="connsiteX64" fmla="*/ 1343025 w 3273425"/>
                <a:gd name="connsiteY64" fmla="*/ 933450 h 1781175"/>
                <a:gd name="connsiteX65" fmla="*/ 1343025 w 3273425"/>
                <a:gd name="connsiteY65" fmla="*/ 898525 h 1781175"/>
                <a:gd name="connsiteX66" fmla="*/ 1181100 w 3273425"/>
                <a:gd name="connsiteY66" fmla="*/ 898525 h 1781175"/>
                <a:gd name="connsiteX67" fmla="*/ 1181100 w 3273425"/>
                <a:gd name="connsiteY67" fmla="*/ 863600 h 1781175"/>
                <a:gd name="connsiteX68" fmla="*/ 1123950 w 3273425"/>
                <a:gd name="connsiteY68" fmla="*/ 863600 h 1781175"/>
                <a:gd name="connsiteX69" fmla="*/ 1123950 w 3273425"/>
                <a:gd name="connsiteY69" fmla="*/ 822325 h 1781175"/>
                <a:gd name="connsiteX70" fmla="*/ 1057275 w 3273425"/>
                <a:gd name="connsiteY70" fmla="*/ 822325 h 1781175"/>
                <a:gd name="connsiteX71" fmla="*/ 1057275 w 3273425"/>
                <a:gd name="connsiteY71" fmla="*/ 790575 h 1781175"/>
                <a:gd name="connsiteX72" fmla="*/ 1044575 w 3273425"/>
                <a:gd name="connsiteY72" fmla="*/ 790575 h 1781175"/>
                <a:gd name="connsiteX73" fmla="*/ 1044575 w 3273425"/>
                <a:gd name="connsiteY73" fmla="*/ 749300 h 1781175"/>
                <a:gd name="connsiteX74" fmla="*/ 1012825 w 3273425"/>
                <a:gd name="connsiteY74" fmla="*/ 749300 h 1781175"/>
                <a:gd name="connsiteX75" fmla="*/ 1012825 w 3273425"/>
                <a:gd name="connsiteY75" fmla="*/ 714375 h 1781175"/>
                <a:gd name="connsiteX76" fmla="*/ 949325 w 3273425"/>
                <a:gd name="connsiteY76" fmla="*/ 714375 h 1781175"/>
                <a:gd name="connsiteX77" fmla="*/ 949325 w 3273425"/>
                <a:gd name="connsiteY77" fmla="*/ 647700 h 1781175"/>
                <a:gd name="connsiteX78" fmla="*/ 895350 w 3273425"/>
                <a:gd name="connsiteY78" fmla="*/ 647700 h 1781175"/>
                <a:gd name="connsiteX79" fmla="*/ 895350 w 3273425"/>
                <a:gd name="connsiteY79" fmla="*/ 581025 h 1781175"/>
                <a:gd name="connsiteX80" fmla="*/ 863600 w 3273425"/>
                <a:gd name="connsiteY80" fmla="*/ 581025 h 1781175"/>
                <a:gd name="connsiteX81" fmla="*/ 863600 w 3273425"/>
                <a:gd name="connsiteY81" fmla="*/ 514350 h 1781175"/>
                <a:gd name="connsiteX82" fmla="*/ 831850 w 3273425"/>
                <a:gd name="connsiteY82" fmla="*/ 514350 h 1781175"/>
                <a:gd name="connsiteX83" fmla="*/ 831850 w 3273425"/>
                <a:gd name="connsiteY83" fmla="*/ 450850 h 1781175"/>
                <a:gd name="connsiteX84" fmla="*/ 777875 w 3273425"/>
                <a:gd name="connsiteY84" fmla="*/ 450850 h 1781175"/>
                <a:gd name="connsiteX85" fmla="*/ 777875 w 3273425"/>
                <a:gd name="connsiteY85" fmla="*/ 412750 h 1781175"/>
                <a:gd name="connsiteX86" fmla="*/ 723900 w 3273425"/>
                <a:gd name="connsiteY86" fmla="*/ 412750 h 1781175"/>
                <a:gd name="connsiteX87" fmla="*/ 723900 w 3273425"/>
                <a:gd name="connsiteY87" fmla="*/ 374650 h 1781175"/>
                <a:gd name="connsiteX88" fmla="*/ 520700 w 3273425"/>
                <a:gd name="connsiteY88" fmla="*/ 374650 h 1781175"/>
                <a:gd name="connsiteX89" fmla="*/ 520700 w 3273425"/>
                <a:gd name="connsiteY89" fmla="*/ 292100 h 1781175"/>
                <a:gd name="connsiteX90" fmla="*/ 501650 w 3273425"/>
                <a:gd name="connsiteY90" fmla="*/ 292100 h 1781175"/>
                <a:gd name="connsiteX91" fmla="*/ 501650 w 3273425"/>
                <a:gd name="connsiteY91" fmla="*/ 257175 h 1781175"/>
                <a:gd name="connsiteX92" fmla="*/ 368300 w 3273425"/>
                <a:gd name="connsiteY92" fmla="*/ 257175 h 1781175"/>
                <a:gd name="connsiteX93" fmla="*/ 368300 w 3273425"/>
                <a:gd name="connsiteY93" fmla="*/ 225425 h 1781175"/>
                <a:gd name="connsiteX94" fmla="*/ 285750 w 3273425"/>
                <a:gd name="connsiteY94" fmla="*/ 225425 h 1781175"/>
                <a:gd name="connsiteX95" fmla="*/ 285750 w 3273425"/>
                <a:gd name="connsiteY95" fmla="*/ 193675 h 1781175"/>
                <a:gd name="connsiteX96" fmla="*/ 257175 w 3273425"/>
                <a:gd name="connsiteY96" fmla="*/ 193675 h 1781175"/>
                <a:gd name="connsiteX97" fmla="*/ 257175 w 3273425"/>
                <a:gd name="connsiteY97" fmla="*/ 127000 h 1781175"/>
                <a:gd name="connsiteX98" fmla="*/ 222250 w 3273425"/>
                <a:gd name="connsiteY98" fmla="*/ 127000 h 1781175"/>
                <a:gd name="connsiteX99" fmla="*/ 222250 w 3273425"/>
                <a:gd name="connsiteY99" fmla="*/ 88900 h 1781175"/>
                <a:gd name="connsiteX100" fmla="*/ 190500 w 3273425"/>
                <a:gd name="connsiteY100" fmla="*/ 88900 h 1781175"/>
                <a:gd name="connsiteX101" fmla="*/ 190500 w 3273425"/>
                <a:gd name="connsiteY101" fmla="*/ 41275 h 1781175"/>
                <a:gd name="connsiteX102" fmla="*/ 104775 w 3273425"/>
                <a:gd name="connsiteY102" fmla="*/ 41275 h 1781175"/>
                <a:gd name="connsiteX103" fmla="*/ 104775 w 3273425"/>
                <a:gd name="connsiteY103" fmla="*/ 22225 h 1781175"/>
                <a:gd name="connsiteX104" fmla="*/ 82550 w 3273425"/>
                <a:gd name="connsiteY104" fmla="*/ 22225 h 1781175"/>
                <a:gd name="connsiteX105" fmla="*/ 82550 w 3273425"/>
                <a:gd name="connsiteY105" fmla="*/ 22225 h 1781175"/>
                <a:gd name="connsiteX106" fmla="*/ 82550 w 3273425"/>
                <a:gd name="connsiteY106" fmla="*/ 0 h 1781175"/>
                <a:gd name="connsiteX107" fmla="*/ 0 w 3273425"/>
                <a:gd name="connsiteY107" fmla="*/ 0 h 1781175"/>
                <a:gd name="connsiteX108" fmla="*/ 0 w 3273425"/>
                <a:gd name="connsiteY108" fmla="*/ 95250 h 1781175"/>
                <a:gd name="connsiteX109" fmla="*/ 25400 w 3273425"/>
                <a:gd name="connsiteY109" fmla="*/ 95250 h 1781175"/>
                <a:gd name="connsiteX110" fmla="*/ 25400 w 3273425"/>
                <a:gd name="connsiteY110" fmla="*/ 168275 h 1781175"/>
                <a:gd name="connsiteX111" fmla="*/ 41275 w 3273425"/>
                <a:gd name="connsiteY111" fmla="*/ 168275 h 1781175"/>
                <a:gd name="connsiteX112" fmla="*/ 41275 w 3273425"/>
                <a:gd name="connsiteY112" fmla="*/ 212725 h 1781175"/>
                <a:gd name="connsiteX113" fmla="*/ 69850 w 3273425"/>
                <a:gd name="connsiteY113" fmla="*/ 212725 h 1781175"/>
                <a:gd name="connsiteX114" fmla="*/ 69850 w 3273425"/>
                <a:gd name="connsiteY114" fmla="*/ 260350 h 1781175"/>
                <a:gd name="connsiteX115" fmla="*/ 88900 w 3273425"/>
                <a:gd name="connsiteY115" fmla="*/ 260350 h 1781175"/>
                <a:gd name="connsiteX116" fmla="*/ 88900 w 3273425"/>
                <a:gd name="connsiteY116" fmla="*/ 314325 h 1781175"/>
                <a:gd name="connsiteX117" fmla="*/ 107950 w 3273425"/>
                <a:gd name="connsiteY117" fmla="*/ 314325 h 1781175"/>
                <a:gd name="connsiteX118" fmla="*/ 107950 w 3273425"/>
                <a:gd name="connsiteY118" fmla="*/ 355600 h 1781175"/>
                <a:gd name="connsiteX119" fmla="*/ 190500 w 3273425"/>
                <a:gd name="connsiteY119" fmla="*/ 355600 h 1781175"/>
                <a:gd name="connsiteX120" fmla="*/ 190500 w 3273425"/>
                <a:gd name="connsiteY120" fmla="*/ 409575 h 1781175"/>
                <a:gd name="connsiteX121" fmla="*/ 206375 w 3273425"/>
                <a:gd name="connsiteY121" fmla="*/ 409575 h 1781175"/>
                <a:gd name="connsiteX122" fmla="*/ 206375 w 3273425"/>
                <a:gd name="connsiteY122" fmla="*/ 460375 h 1781175"/>
                <a:gd name="connsiteX123" fmla="*/ 225425 w 3273425"/>
                <a:gd name="connsiteY123" fmla="*/ 460375 h 1781175"/>
                <a:gd name="connsiteX124" fmla="*/ 225425 w 3273425"/>
                <a:gd name="connsiteY124" fmla="*/ 514350 h 1781175"/>
                <a:gd name="connsiteX0" fmla="*/ 501650 w 3273425"/>
                <a:gd name="connsiteY0" fmla="*/ 752475 h 1781175"/>
                <a:gd name="connsiteX1" fmla="*/ 498475 w 3273425"/>
                <a:gd name="connsiteY1" fmla="*/ 746125 h 1781175"/>
                <a:gd name="connsiteX2" fmla="*/ 523875 w 3273425"/>
                <a:gd name="connsiteY2" fmla="*/ 755650 h 1781175"/>
                <a:gd name="connsiteX3" fmla="*/ 530225 w 3273425"/>
                <a:gd name="connsiteY3" fmla="*/ 860425 h 1781175"/>
                <a:gd name="connsiteX4" fmla="*/ 720725 w 3273425"/>
                <a:gd name="connsiteY4" fmla="*/ 860425 h 1781175"/>
                <a:gd name="connsiteX5" fmla="*/ 720725 w 3273425"/>
                <a:gd name="connsiteY5" fmla="*/ 901700 h 1781175"/>
                <a:gd name="connsiteX6" fmla="*/ 784225 w 3273425"/>
                <a:gd name="connsiteY6" fmla="*/ 901700 h 1781175"/>
                <a:gd name="connsiteX7" fmla="*/ 784225 w 3273425"/>
                <a:gd name="connsiteY7" fmla="*/ 939800 h 1781175"/>
                <a:gd name="connsiteX8" fmla="*/ 841375 w 3273425"/>
                <a:gd name="connsiteY8" fmla="*/ 939800 h 1781175"/>
                <a:gd name="connsiteX9" fmla="*/ 841375 w 3273425"/>
                <a:gd name="connsiteY9" fmla="*/ 1012825 h 1781175"/>
                <a:gd name="connsiteX10" fmla="*/ 841375 w 3273425"/>
                <a:gd name="connsiteY10" fmla="*/ 1012825 h 1781175"/>
                <a:gd name="connsiteX11" fmla="*/ 841375 w 3273425"/>
                <a:gd name="connsiteY11" fmla="*/ 1012825 h 1781175"/>
                <a:gd name="connsiteX12" fmla="*/ 860425 w 3273425"/>
                <a:gd name="connsiteY12" fmla="*/ 1012825 h 1781175"/>
                <a:gd name="connsiteX13" fmla="*/ 860425 w 3273425"/>
                <a:gd name="connsiteY13" fmla="*/ 1095375 h 1781175"/>
                <a:gd name="connsiteX14" fmla="*/ 898525 w 3273425"/>
                <a:gd name="connsiteY14" fmla="*/ 1095375 h 1781175"/>
                <a:gd name="connsiteX15" fmla="*/ 898525 w 3273425"/>
                <a:gd name="connsiteY15" fmla="*/ 1155700 h 1781175"/>
                <a:gd name="connsiteX16" fmla="*/ 949325 w 3273425"/>
                <a:gd name="connsiteY16" fmla="*/ 1155700 h 1781175"/>
                <a:gd name="connsiteX17" fmla="*/ 949325 w 3273425"/>
                <a:gd name="connsiteY17" fmla="*/ 1222375 h 1781175"/>
                <a:gd name="connsiteX18" fmla="*/ 1012825 w 3273425"/>
                <a:gd name="connsiteY18" fmla="*/ 1222375 h 1781175"/>
                <a:gd name="connsiteX19" fmla="*/ 1012825 w 3273425"/>
                <a:gd name="connsiteY19" fmla="*/ 1257300 h 1781175"/>
                <a:gd name="connsiteX20" fmla="*/ 1057275 w 3273425"/>
                <a:gd name="connsiteY20" fmla="*/ 1257300 h 1781175"/>
                <a:gd name="connsiteX21" fmla="*/ 1057275 w 3273425"/>
                <a:gd name="connsiteY21" fmla="*/ 1304925 h 1781175"/>
                <a:gd name="connsiteX22" fmla="*/ 1057275 w 3273425"/>
                <a:gd name="connsiteY22" fmla="*/ 1323975 h 1781175"/>
                <a:gd name="connsiteX23" fmla="*/ 1123950 w 3273425"/>
                <a:gd name="connsiteY23" fmla="*/ 1323975 h 1781175"/>
                <a:gd name="connsiteX24" fmla="*/ 1123950 w 3273425"/>
                <a:gd name="connsiteY24" fmla="*/ 1358900 h 1781175"/>
                <a:gd name="connsiteX25" fmla="*/ 1181100 w 3273425"/>
                <a:gd name="connsiteY25" fmla="*/ 1358900 h 1781175"/>
                <a:gd name="connsiteX26" fmla="*/ 1181100 w 3273425"/>
                <a:gd name="connsiteY26" fmla="*/ 1390650 h 1781175"/>
                <a:gd name="connsiteX27" fmla="*/ 1346200 w 3273425"/>
                <a:gd name="connsiteY27" fmla="*/ 1390650 h 1781175"/>
                <a:gd name="connsiteX28" fmla="*/ 1346200 w 3273425"/>
                <a:gd name="connsiteY28" fmla="*/ 1431925 h 1781175"/>
                <a:gd name="connsiteX29" fmla="*/ 1495425 w 3273425"/>
                <a:gd name="connsiteY29" fmla="*/ 1431925 h 1781175"/>
                <a:gd name="connsiteX30" fmla="*/ 1495425 w 3273425"/>
                <a:gd name="connsiteY30" fmla="*/ 1460500 h 1781175"/>
                <a:gd name="connsiteX31" fmla="*/ 1574800 w 3273425"/>
                <a:gd name="connsiteY31" fmla="*/ 1460500 h 1781175"/>
                <a:gd name="connsiteX32" fmla="*/ 1574800 w 3273425"/>
                <a:gd name="connsiteY32" fmla="*/ 1495425 h 1781175"/>
                <a:gd name="connsiteX33" fmla="*/ 1724025 w 3273425"/>
                <a:gd name="connsiteY33" fmla="*/ 1495425 h 1781175"/>
                <a:gd name="connsiteX34" fmla="*/ 1724025 w 3273425"/>
                <a:gd name="connsiteY34" fmla="*/ 1562100 h 1781175"/>
                <a:gd name="connsiteX35" fmla="*/ 1870075 w 3273425"/>
                <a:gd name="connsiteY35" fmla="*/ 1562100 h 1781175"/>
                <a:gd name="connsiteX36" fmla="*/ 1870075 w 3273425"/>
                <a:gd name="connsiteY36" fmla="*/ 1612900 h 1781175"/>
                <a:gd name="connsiteX37" fmla="*/ 1993900 w 3273425"/>
                <a:gd name="connsiteY37" fmla="*/ 1612900 h 1781175"/>
                <a:gd name="connsiteX38" fmla="*/ 1993900 w 3273425"/>
                <a:gd name="connsiteY38" fmla="*/ 1647825 h 1781175"/>
                <a:gd name="connsiteX39" fmla="*/ 2178050 w 3273425"/>
                <a:gd name="connsiteY39" fmla="*/ 1647825 h 1781175"/>
                <a:gd name="connsiteX40" fmla="*/ 2178050 w 3273425"/>
                <a:gd name="connsiteY40" fmla="*/ 1685925 h 1781175"/>
                <a:gd name="connsiteX41" fmla="*/ 2314575 w 3273425"/>
                <a:gd name="connsiteY41" fmla="*/ 1685925 h 1781175"/>
                <a:gd name="connsiteX42" fmla="*/ 2314575 w 3273425"/>
                <a:gd name="connsiteY42" fmla="*/ 1736725 h 1781175"/>
                <a:gd name="connsiteX43" fmla="*/ 2359025 w 3273425"/>
                <a:gd name="connsiteY43" fmla="*/ 1736725 h 1781175"/>
                <a:gd name="connsiteX44" fmla="*/ 2359025 w 3273425"/>
                <a:gd name="connsiteY44" fmla="*/ 1781175 h 1781175"/>
                <a:gd name="connsiteX45" fmla="*/ 3273425 w 3273425"/>
                <a:gd name="connsiteY45" fmla="*/ 1781175 h 1781175"/>
                <a:gd name="connsiteX46" fmla="*/ 3273425 w 3273425"/>
                <a:gd name="connsiteY46" fmla="*/ 1362075 h 1781175"/>
                <a:gd name="connsiteX47" fmla="*/ 2368550 w 3273425"/>
                <a:gd name="connsiteY47" fmla="*/ 1362075 h 1781175"/>
                <a:gd name="connsiteX48" fmla="*/ 2368550 w 3273425"/>
                <a:gd name="connsiteY48" fmla="*/ 1301750 h 1781175"/>
                <a:gd name="connsiteX49" fmla="*/ 2327275 w 3273425"/>
                <a:gd name="connsiteY49" fmla="*/ 1301750 h 1781175"/>
                <a:gd name="connsiteX50" fmla="*/ 2327275 w 3273425"/>
                <a:gd name="connsiteY50" fmla="*/ 1247775 h 1781175"/>
                <a:gd name="connsiteX51" fmla="*/ 2171700 w 3273425"/>
                <a:gd name="connsiteY51" fmla="*/ 1247775 h 1781175"/>
                <a:gd name="connsiteX52" fmla="*/ 2171700 w 3273425"/>
                <a:gd name="connsiteY52" fmla="*/ 1200150 h 1781175"/>
                <a:gd name="connsiteX53" fmla="*/ 1990725 w 3273425"/>
                <a:gd name="connsiteY53" fmla="*/ 1200150 h 1781175"/>
                <a:gd name="connsiteX54" fmla="*/ 1990725 w 3273425"/>
                <a:gd name="connsiteY54" fmla="*/ 1149350 h 1781175"/>
                <a:gd name="connsiteX55" fmla="*/ 1863725 w 3273425"/>
                <a:gd name="connsiteY55" fmla="*/ 1149350 h 1781175"/>
                <a:gd name="connsiteX56" fmla="*/ 1863725 w 3273425"/>
                <a:gd name="connsiteY56" fmla="*/ 1104900 h 1781175"/>
                <a:gd name="connsiteX57" fmla="*/ 1727200 w 3273425"/>
                <a:gd name="connsiteY57" fmla="*/ 1104900 h 1781175"/>
                <a:gd name="connsiteX58" fmla="*/ 1727200 w 3273425"/>
                <a:gd name="connsiteY58" fmla="*/ 1050925 h 1781175"/>
                <a:gd name="connsiteX59" fmla="*/ 1720850 w 3273425"/>
                <a:gd name="connsiteY59" fmla="*/ 1050925 h 1781175"/>
                <a:gd name="connsiteX60" fmla="*/ 1720850 w 3273425"/>
                <a:gd name="connsiteY60" fmla="*/ 1016000 h 1781175"/>
                <a:gd name="connsiteX61" fmla="*/ 1562100 w 3273425"/>
                <a:gd name="connsiteY61" fmla="*/ 1016000 h 1781175"/>
                <a:gd name="connsiteX62" fmla="*/ 1562100 w 3273425"/>
                <a:gd name="connsiteY62" fmla="*/ 977900 h 1781175"/>
                <a:gd name="connsiteX63" fmla="*/ 1495425 w 3273425"/>
                <a:gd name="connsiteY63" fmla="*/ 977900 h 1781175"/>
                <a:gd name="connsiteX64" fmla="*/ 1495425 w 3273425"/>
                <a:gd name="connsiteY64" fmla="*/ 933450 h 1781175"/>
                <a:gd name="connsiteX65" fmla="*/ 1343025 w 3273425"/>
                <a:gd name="connsiteY65" fmla="*/ 933450 h 1781175"/>
                <a:gd name="connsiteX66" fmla="*/ 1343025 w 3273425"/>
                <a:gd name="connsiteY66" fmla="*/ 898525 h 1781175"/>
                <a:gd name="connsiteX67" fmla="*/ 1181100 w 3273425"/>
                <a:gd name="connsiteY67" fmla="*/ 898525 h 1781175"/>
                <a:gd name="connsiteX68" fmla="*/ 1181100 w 3273425"/>
                <a:gd name="connsiteY68" fmla="*/ 863600 h 1781175"/>
                <a:gd name="connsiteX69" fmla="*/ 1123950 w 3273425"/>
                <a:gd name="connsiteY69" fmla="*/ 863600 h 1781175"/>
                <a:gd name="connsiteX70" fmla="*/ 1123950 w 3273425"/>
                <a:gd name="connsiteY70" fmla="*/ 822325 h 1781175"/>
                <a:gd name="connsiteX71" fmla="*/ 1057275 w 3273425"/>
                <a:gd name="connsiteY71" fmla="*/ 822325 h 1781175"/>
                <a:gd name="connsiteX72" fmla="*/ 1057275 w 3273425"/>
                <a:gd name="connsiteY72" fmla="*/ 790575 h 1781175"/>
                <a:gd name="connsiteX73" fmla="*/ 1044575 w 3273425"/>
                <a:gd name="connsiteY73" fmla="*/ 790575 h 1781175"/>
                <a:gd name="connsiteX74" fmla="*/ 1044575 w 3273425"/>
                <a:gd name="connsiteY74" fmla="*/ 749300 h 1781175"/>
                <a:gd name="connsiteX75" fmla="*/ 1012825 w 3273425"/>
                <a:gd name="connsiteY75" fmla="*/ 749300 h 1781175"/>
                <a:gd name="connsiteX76" fmla="*/ 1012825 w 3273425"/>
                <a:gd name="connsiteY76" fmla="*/ 714375 h 1781175"/>
                <a:gd name="connsiteX77" fmla="*/ 949325 w 3273425"/>
                <a:gd name="connsiteY77" fmla="*/ 714375 h 1781175"/>
                <a:gd name="connsiteX78" fmla="*/ 949325 w 3273425"/>
                <a:gd name="connsiteY78" fmla="*/ 647700 h 1781175"/>
                <a:gd name="connsiteX79" fmla="*/ 895350 w 3273425"/>
                <a:gd name="connsiteY79" fmla="*/ 647700 h 1781175"/>
                <a:gd name="connsiteX80" fmla="*/ 895350 w 3273425"/>
                <a:gd name="connsiteY80" fmla="*/ 581025 h 1781175"/>
                <a:gd name="connsiteX81" fmla="*/ 863600 w 3273425"/>
                <a:gd name="connsiteY81" fmla="*/ 581025 h 1781175"/>
                <a:gd name="connsiteX82" fmla="*/ 863600 w 3273425"/>
                <a:gd name="connsiteY82" fmla="*/ 514350 h 1781175"/>
                <a:gd name="connsiteX83" fmla="*/ 831850 w 3273425"/>
                <a:gd name="connsiteY83" fmla="*/ 514350 h 1781175"/>
                <a:gd name="connsiteX84" fmla="*/ 831850 w 3273425"/>
                <a:gd name="connsiteY84" fmla="*/ 450850 h 1781175"/>
                <a:gd name="connsiteX85" fmla="*/ 777875 w 3273425"/>
                <a:gd name="connsiteY85" fmla="*/ 450850 h 1781175"/>
                <a:gd name="connsiteX86" fmla="*/ 777875 w 3273425"/>
                <a:gd name="connsiteY86" fmla="*/ 412750 h 1781175"/>
                <a:gd name="connsiteX87" fmla="*/ 723900 w 3273425"/>
                <a:gd name="connsiteY87" fmla="*/ 412750 h 1781175"/>
                <a:gd name="connsiteX88" fmla="*/ 723900 w 3273425"/>
                <a:gd name="connsiteY88" fmla="*/ 374650 h 1781175"/>
                <a:gd name="connsiteX89" fmla="*/ 520700 w 3273425"/>
                <a:gd name="connsiteY89" fmla="*/ 374650 h 1781175"/>
                <a:gd name="connsiteX90" fmla="*/ 520700 w 3273425"/>
                <a:gd name="connsiteY90" fmla="*/ 292100 h 1781175"/>
                <a:gd name="connsiteX91" fmla="*/ 501650 w 3273425"/>
                <a:gd name="connsiteY91" fmla="*/ 292100 h 1781175"/>
                <a:gd name="connsiteX92" fmla="*/ 501650 w 3273425"/>
                <a:gd name="connsiteY92" fmla="*/ 257175 h 1781175"/>
                <a:gd name="connsiteX93" fmla="*/ 368300 w 3273425"/>
                <a:gd name="connsiteY93" fmla="*/ 257175 h 1781175"/>
                <a:gd name="connsiteX94" fmla="*/ 368300 w 3273425"/>
                <a:gd name="connsiteY94" fmla="*/ 225425 h 1781175"/>
                <a:gd name="connsiteX95" fmla="*/ 285750 w 3273425"/>
                <a:gd name="connsiteY95" fmla="*/ 225425 h 1781175"/>
                <a:gd name="connsiteX96" fmla="*/ 285750 w 3273425"/>
                <a:gd name="connsiteY96" fmla="*/ 193675 h 1781175"/>
                <a:gd name="connsiteX97" fmla="*/ 257175 w 3273425"/>
                <a:gd name="connsiteY97" fmla="*/ 193675 h 1781175"/>
                <a:gd name="connsiteX98" fmla="*/ 257175 w 3273425"/>
                <a:gd name="connsiteY98" fmla="*/ 127000 h 1781175"/>
                <a:gd name="connsiteX99" fmla="*/ 222250 w 3273425"/>
                <a:gd name="connsiteY99" fmla="*/ 127000 h 1781175"/>
                <a:gd name="connsiteX100" fmla="*/ 222250 w 3273425"/>
                <a:gd name="connsiteY100" fmla="*/ 88900 h 1781175"/>
                <a:gd name="connsiteX101" fmla="*/ 190500 w 3273425"/>
                <a:gd name="connsiteY101" fmla="*/ 88900 h 1781175"/>
                <a:gd name="connsiteX102" fmla="*/ 190500 w 3273425"/>
                <a:gd name="connsiteY102" fmla="*/ 41275 h 1781175"/>
                <a:gd name="connsiteX103" fmla="*/ 104775 w 3273425"/>
                <a:gd name="connsiteY103" fmla="*/ 41275 h 1781175"/>
                <a:gd name="connsiteX104" fmla="*/ 104775 w 3273425"/>
                <a:gd name="connsiteY104" fmla="*/ 22225 h 1781175"/>
                <a:gd name="connsiteX105" fmla="*/ 82550 w 3273425"/>
                <a:gd name="connsiteY105" fmla="*/ 22225 h 1781175"/>
                <a:gd name="connsiteX106" fmla="*/ 82550 w 3273425"/>
                <a:gd name="connsiteY106" fmla="*/ 22225 h 1781175"/>
                <a:gd name="connsiteX107" fmla="*/ 82550 w 3273425"/>
                <a:gd name="connsiteY107" fmla="*/ 0 h 1781175"/>
                <a:gd name="connsiteX108" fmla="*/ 0 w 3273425"/>
                <a:gd name="connsiteY108" fmla="*/ 0 h 1781175"/>
                <a:gd name="connsiteX109" fmla="*/ 0 w 3273425"/>
                <a:gd name="connsiteY109" fmla="*/ 95250 h 1781175"/>
                <a:gd name="connsiteX110" fmla="*/ 25400 w 3273425"/>
                <a:gd name="connsiteY110" fmla="*/ 95250 h 1781175"/>
                <a:gd name="connsiteX111" fmla="*/ 25400 w 3273425"/>
                <a:gd name="connsiteY111" fmla="*/ 168275 h 1781175"/>
                <a:gd name="connsiteX112" fmla="*/ 41275 w 3273425"/>
                <a:gd name="connsiteY112" fmla="*/ 168275 h 1781175"/>
                <a:gd name="connsiteX113" fmla="*/ 41275 w 3273425"/>
                <a:gd name="connsiteY113" fmla="*/ 212725 h 1781175"/>
                <a:gd name="connsiteX114" fmla="*/ 69850 w 3273425"/>
                <a:gd name="connsiteY114" fmla="*/ 212725 h 1781175"/>
                <a:gd name="connsiteX115" fmla="*/ 69850 w 3273425"/>
                <a:gd name="connsiteY115" fmla="*/ 260350 h 1781175"/>
                <a:gd name="connsiteX116" fmla="*/ 88900 w 3273425"/>
                <a:gd name="connsiteY116" fmla="*/ 260350 h 1781175"/>
                <a:gd name="connsiteX117" fmla="*/ 88900 w 3273425"/>
                <a:gd name="connsiteY117" fmla="*/ 314325 h 1781175"/>
                <a:gd name="connsiteX118" fmla="*/ 107950 w 3273425"/>
                <a:gd name="connsiteY118" fmla="*/ 314325 h 1781175"/>
                <a:gd name="connsiteX119" fmla="*/ 107950 w 3273425"/>
                <a:gd name="connsiteY119" fmla="*/ 355600 h 1781175"/>
                <a:gd name="connsiteX120" fmla="*/ 190500 w 3273425"/>
                <a:gd name="connsiteY120" fmla="*/ 355600 h 1781175"/>
                <a:gd name="connsiteX121" fmla="*/ 190500 w 3273425"/>
                <a:gd name="connsiteY121" fmla="*/ 409575 h 1781175"/>
                <a:gd name="connsiteX122" fmla="*/ 206375 w 3273425"/>
                <a:gd name="connsiteY122" fmla="*/ 409575 h 1781175"/>
                <a:gd name="connsiteX123" fmla="*/ 206375 w 3273425"/>
                <a:gd name="connsiteY123" fmla="*/ 460375 h 1781175"/>
                <a:gd name="connsiteX124" fmla="*/ 225425 w 3273425"/>
                <a:gd name="connsiteY124" fmla="*/ 460375 h 1781175"/>
                <a:gd name="connsiteX125" fmla="*/ 225425 w 3273425"/>
                <a:gd name="connsiteY125" fmla="*/ 514350 h 1781175"/>
                <a:gd name="connsiteX0" fmla="*/ 501650 w 3273425"/>
                <a:gd name="connsiteY0" fmla="*/ 752475 h 1781175"/>
                <a:gd name="connsiteX1" fmla="*/ 498475 w 3273425"/>
                <a:gd name="connsiteY1" fmla="*/ 746125 h 1781175"/>
                <a:gd name="connsiteX2" fmla="*/ 501650 w 3273425"/>
                <a:gd name="connsiteY2" fmla="*/ 755650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501650 w 3273425"/>
                <a:gd name="connsiteY0" fmla="*/ 752475 h 1781175"/>
                <a:gd name="connsiteX1" fmla="*/ 498475 w 3273425"/>
                <a:gd name="connsiteY1" fmla="*/ 746125 h 1781175"/>
                <a:gd name="connsiteX2" fmla="*/ 406400 w 3273425"/>
                <a:gd name="connsiteY2" fmla="*/ 723900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501650 w 3273425"/>
                <a:gd name="connsiteY0" fmla="*/ 752475 h 1781175"/>
                <a:gd name="connsiteX1" fmla="*/ 498475 w 3273425"/>
                <a:gd name="connsiteY1" fmla="*/ 746125 h 1781175"/>
                <a:gd name="connsiteX2" fmla="*/ 460375 w 3273425"/>
                <a:gd name="connsiteY2" fmla="*/ 796925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501650 w 3273425"/>
                <a:gd name="connsiteY0" fmla="*/ 752475 h 1781175"/>
                <a:gd name="connsiteX1" fmla="*/ 384175 w 3273425"/>
                <a:gd name="connsiteY1" fmla="*/ 717550 h 1781175"/>
                <a:gd name="connsiteX2" fmla="*/ 460375 w 3273425"/>
                <a:gd name="connsiteY2" fmla="*/ 796925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374650 w 3273425"/>
                <a:gd name="connsiteY0" fmla="*/ 669925 h 1781175"/>
                <a:gd name="connsiteX1" fmla="*/ 384175 w 3273425"/>
                <a:gd name="connsiteY1" fmla="*/ 717550 h 1781175"/>
                <a:gd name="connsiteX2" fmla="*/ 460375 w 3273425"/>
                <a:gd name="connsiteY2" fmla="*/ 796925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374650 w 3273425"/>
                <a:gd name="connsiteY0" fmla="*/ 669925 h 1781175"/>
                <a:gd name="connsiteX1" fmla="*/ 384175 w 3273425"/>
                <a:gd name="connsiteY1" fmla="*/ 717550 h 1781175"/>
                <a:gd name="connsiteX2" fmla="*/ 492125 w 3273425"/>
                <a:gd name="connsiteY2" fmla="*/ 749300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374650 w 3273425"/>
                <a:gd name="connsiteY0" fmla="*/ 669925 h 1781175"/>
                <a:gd name="connsiteX1" fmla="*/ 495300 w 3273425"/>
                <a:gd name="connsiteY1" fmla="*/ 714375 h 1781175"/>
                <a:gd name="connsiteX2" fmla="*/ 492125 w 3273425"/>
                <a:gd name="connsiteY2" fmla="*/ 749300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381000 w 3273425"/>
                <a:gd name="connsiteY0" fmla="*/ 704850 h 1781175"/>
                <a:gd name="connsiteX1" fmla="*/ 495300 w 3273425"/>
                <a:gd name="connsiteY1" fmla="*/ 714375 h 1781175"/>
                <a:gd name="connsiteX2" fmla="*/ 492125 w 3273425"/>
                <a:gd name="connsiteY2" fmla="*/ 749300 h 1781175"/>
                <a:gd name="connsiteX3" fmla="*/ 523875 w 3273425"/>
                <a:gd name="connsiteY3" fmla="*/ 755650 h 1781175"/>
                <a:gd name="connsiteX4" fmla="*/ 530225 w 3273425"/>
                <a:gd name="connsiteY4" fmla="*/ 860425 h 1781175"/>
                <a:gd name="connsiteX5" fmla="*/ 720725 w 3273425"/>
                <a:gd name="connsiteY5" fmla="*/ 860425 h 1781175"/>
                <a:gd name="connsiteX6" fmla="*/ 720725 w 3273425"/>
                <a:gd name="connsiteY6" fmla="*/ 901700 h 1781175"/>
                <a:gd name="connsiteX7" fmla="*/ 784225 w 3273425"/>
                <a:gd name="connsiteY7" fmla="*/ 901700 h 1781175"/>
                <a:gd name="connsiteX8" fmla="*/ 784225 w 3273425"/>
                <a:gd name="connsiteY8" fmla="*/ 939800 h 1781175"/>
                <a:gd name="connsiteX9" fmla="*/ 841375 w 3273425"/>
                <a:gd name="connsiteY9" fmla="*/ 939800 h 1781175"/>
                <a:gd name="connsiteX10" fmla="*/ 841375 w 3273425"/>
                <a:gd name="connsiteY10" fmla="*/ 1012825 h 1781175"/>
                <a:gd name="connsiteX11" fmla="*/ 841375 w 3273425"/>
                <a:gd name="connsiteY11" fmla="*/ 1012825 h 1781175"/>
                <a:gd name="connsiteX12" fmla="*/ 841375 w 3273425"/>
                <a:gd name="connsiteY12" fmla="*/ 1012825 h 1781175"/>
                <a:gd name="connsiteX13" fmla="*/ 860425 w 3273425"/>
                <a:gd name="connsiteY13" fmla="*/ 1012825 h 1781175"/>
                <a:gd name="connsiteX14" fmla="*/ 860425 w 3273425"/>
                <a:gd name="connsiteY14" fmla="*/ 1095375 h 1781175"/>
                <a:gd name="connsiteX15" fmla="*/ 898525 w 3273425"/>
                <a:gd name="connsiteY15" fmla="*/ 1095375 h 1781175"/>
                <a:gd name="connsiteX16" fmla="*/ 898525 w 3273425"/>
                <a:gd name="connsiteY16" fmla="*/ 1155700 h 1781175"/>
                <a:gd name="connsiteX17" fmla="*/ 949325 w 3273425"/>
                <a:gd name="connsiteY17" fmla="*/ 1155700 h 1781175"/>
                <a:gd name="connsiteX18" fmla="*/ 949325 w 3273425"/>
                <a:gd name="connsiteY18" fmla="*/ 1222375 h 1781175"/>
                <a:gd name="connsiteX19" fmla="*/ 1012825 w 3273425"/>
                <a:gd name="connsiteY19" fmla="*/ 1222375 h 1781175"/>
                <a:gd name="connsiteX20" fmla="*/ 1012825 w 3273425"/>
                <a:gd name="connsiteY20" fmla="*/ 1257300 h 1781175"/>
                <a:gd name="connsiteX21" fmla="*/ 1057275 w 3273425"/>
                <a:gd name="connsiteY21" fmla="*/ 1257300 h 1781175"/>
                <a:gd name="connsiteX22" fmla="*/ 1057275 w 3273425"/>
                <a:gd name="connsiteY22" fmla="*/ 1304925 h 1781175"/>
                <a:gd name="connsiteX23" fmla="*/ 1057275 w 3273425"/>
                <a:gd name="connsiteY23" fmla="*/ 1323975 h 1781175"/>
                <a:gd name="connsiteX24" fmla="*/ 1123950 w 3273425"/>
                <a:gd name="connsiteY24" fmla="*/ 1323975 h 1781175"/>
                <a:gd name="connsiteX25" fmla="*/ 1123950 w 3273425"/>
                <a:gd name="connsiteY25" fmla="*/ 1358900 h 1781175"/>
                <a:gd name="connsiteX26" fmla="*/ 1181100 w 3273425"/>
                <a:gd name="connsiteY26" fmla="*/ 1358900 h 1781175"/>
                <a:gd name="connsiteX27" fmla="*/ 1181100 w 3273425"/>
                <a:gd name="connsiteY27" fmla="*/ 1390650 h 1781175"/>
                <a:gd name="connsiteX28" fmla="*/ 1346200 w 3273425"/>
                <a:gd name="connsiteY28" fmla="*/ 1390650 h 1781175"/>
                <a:gd name="connsiteX29" fmla="*/ 1346200 w 3273425"/>
                <a:gd name="connsiteY29" fmla="*/ 1431925 h 1781175"/>
                <a:gd name="connsiteX30" fmla="*/ 1495425 w 3273425"/>
                <a:gd name="connsiteY30" fmla="*/ 1431925 h 1781175"/>
                <a:gd name="connsiteX31" fmla="*/ 1495425 w 3273425"/>
                <a:gd name="connsiteY31" fmla="*/ 1460500 h 1781175"/>
                <a:gd name="connsiteX32" fmla="*/ 1574800 w 3273425"/>
                <a:gd name="connsiteY32" fmla="*/ 1460500 h 1781175"/>
                <a:gd name="connsiteX33" fmla="*/ 1574800 w 3273425"/>
                <a:gd name="connsiteY33" fmla="*/ 1495425 h 1781175"/>
                <a:gd name="connsiteX34" fmla="*/ 1724025 w 3273425"/>
                <a:gd name="connsiteY34" fmla="*/ 1495425 h 1781175"/>
                <a:gd name="connsiteX35" fmla="*/ 1724025 w 3273425"/>
                <a:gd name="connsiteY35" fmla="*/ 1562100 h 1781175"/>
                <a:gd name="connsiteX36" fmla="*/ 1870075 w 3273425"/>
                <a:gd name="connsiteY36" fmla="*/ 1562100 h 1781175"/>
                <a:gd name="connsiteX37" fmla="*/ 1870075 w 3273425"/>
                <a:gd name="connsiteY37" fmla="*/ 1612900 h 1781175"/>
                <a:gd name="connsiteX38" fmla="*/ 1993900 w 3273425"/>
                <a:gd name="connsiteY38" fmla="*/ 1612900 h 1781175"/>
                <a:gd name="connsiteX39" fmla="*/ 1993900 w 3273425"/>
                <a:gd name="connsiteY39" fmla="*/ 1647825 h 1781175"/>
                <a:gd name="connsiteX40" fmla="*/ 2178050 w 3273425"/>
                <a:gd name="connsiteY40" fmla="*/ 1647825 h 1781175"/>
                <a:gd name="connsiteX41" fmla="*/ 2178050 w 3273425"/>
                <a:gd name="connsiteY41" fmla="*/ 1685925 h 1781175"/>
                <a:gd name="connsiteX42" fmla="*/ 2314575 w 3273425"/>
                <a:gd name="connsiteY42" fmla="*/ 1685925 h 1781175"/>
                <a:gd name="connsiteX43" fmla="*/ 2314575 w 3273425"/>
                <a:gd name="connsiteY43" fmla="*/ 1736725 h 1781175"/>
                <a:gd name="connsiteX44" fmla="*/ 2359025 w 3273425"/>
                <a:gd name="connsiteY44" fmla="*/ 1736725 h 1781175"/>
                <a:gd name="connsiteX45" fmla="*/ 2359025 w 3273425"/>
                <a:gd name="connsiteY45" fmla="*/ 1781175 h 1781175"/>
                <a:gd name="connsiteX46" fmla="*/ 3273425 w 3273425"/>
                <a:gd name="connsiteY46" fmla="*/ 1781175 h 1781175"/>
                <a:gd name="connsiteX47" fmla="*/ 3273425 w 3273425"/>
                <a:gd name="connsiteY47" fmla="*/ 1362075 h 1781175"/>
                <a:gd name="connsiteX48" fmla="*/ 2368550 w 3273425"/>
                <a:gd name="connsiteY48" fmla="*/ 1362075 h 1781175"/>
                <a:gd name="connsiteX49" fmla="*/ 2368550 w 3273425"/>
                <a:gd name="connsiteY49" fmla="*/ 1301750 h 1781175"/>
                <a:gd name="connsiteX50" fmla="*/ 2327275 w 3273425"/>
                <a:gd name="connsiteY50" fmla="*/ 1301750 h 1781175"/>
                <a:gd name="connsiteX51" fmla="*/ 2327275 w 3273425"/>
                <a:gd name="connsiteY51" fmla="*/ 1247775 h 1781175"/>
                <a:gd name="connsiteX52" fmla="*/ 2171700 w 3273425"/>
                <a:gd name="connsiteY52" fmla="*/ 1247775 h 1781175"/>
                <a:gd name="connsiteX53" fmla="*/ 2171700 w 3273425"/>
                <a:gd name="connsiteY53" fmla="*/ 1200150 h 1781175"/>
                <a:gd name="connsiteX54" fmla="*/ 1990725 w 3273425"/>
                <a:gd name="connsiteY54" fmla="*/ 1200150 h 1781175"/>
                <a:gd name="connsiteX55" fmla="*/ 1990725 w 3273425"/>
                <a:gd name="connsiteY55" fmla="*/ 1149350 h 1781175"/>
                <a:gd name="connsiteX56" fmla="*/ 1863725 w 3273425"/>
                <a:gd name="connsiteY56" fmla="*/ 1149350 h 1781175"/>
                <a:gd name="connsiteX57" fmla="*/ 1863725 w 3273425"/>
                <a:gd name="connsiteY57" fmla="*/ 1104900 h 1781175"/>
                <a:gd name="connsiteX58" fmla="*/ 1727200 w 3273425"/>
                <a:gd name="connsiteY58" fmla="*/ 1104900 h 1781175"/>
                <a:gd name="connsiteX59" fmla="*/ 1727200 w 3273425"/>
                <a:gd name="connsiteY59" fmla="*/ 1050925 h 1781175"/>
                <a:gd name="connsiteX60" fmla="*/ 1720850 w 3273425"/>
                <a:gd name="connsiteY60" fmla="*/ 1050925 h 1781175"/>
                <a:gd name="connsiteX61" fmla="*/ 1720850 w 3273425"/>
                <a:gd name="connsiteY61" fmla="*/ 1016000 h 1781175"/>
                <a:gd name="connsiteX62" fmla="*/ 1562100 w 3273425"/>
                <a:gd name="connsiteY62" fmla="*/ 1016000 h 1781175"/>
                <a:gd name="connsiteX63" fmla="*/ 1562100 w 3273425"/>
                <a:gd name="connsiteY63" fmla="*/ 977900 h 1781175"/>
                <a:gd name="connsiteX64" fmla="*/ 1495425 w 3273425"/>
                <a:gd name="connsiteY64" fmla="*/ 977900 h 1781175"/>
                <a:gd name="connsiteX65" fmla="*/ 1495425 w 3273425"/>
                <a:gd name="connsiteY65" fmla="*/ 933450 h 1781175"/>
                <a:gd name="connsiteX66" fmla="*/ 1343025 w 3273425"/>
                <a:gd name="connsiteY66" fmla="*/ 933450 h 1781175"/>
                <a:gd name="connsiteX67" fmla="*/ 1343025 w 3273425"/>
                <a:gd name="connsiteY67" fmla="*/ 898525 h 1781175"/>
                <a:gd name="connsiteX68" fmla="*/ 1181100 w 3273425"/>
                <a:gd name="connsiteY68" fmla="*/ 898525 h 1781175"/>
                <a:gd name="connsiteX69" fmla="*/ 1181100 w 3273425"/>
                <a:gd name="connsiteY69" fmla="*/ 863600 h 1781175"/>
                <a:gd name="connsiteX70" fmla="*/ 1123950 w 3273425"/>
                <a:gd name="connsiteY70" fmla="*/ 863600 h 1781175"/>
                <a:gd name="connsiteX71" fmla="*/ 1123950 w 3273425"/>
                <a:gd name="connsiteY71" fmla="*/ 822325 h 1781175"/>
                <a:gd name="connsiteX72" fmla="*/ 1057275 w 3273425"/>
                <a:gd name="connsiteY72" fmla="*/ 822325 h 1781175"/>
                <a:gd name="connsiteX73" fmla="*/ 1057275 w 3273425"/>
                <a:gd name="connsiteY73" fmla="*/ 790575 h 1781175"/>
                <a:gd name="connsiteX74" fmla="*/ 1044575 w 3273425"/>
                <a:gd name="connsiteY74" fmla="*/ 790575 h 1781175"/>
                <a:gd name="connsiteX75" fmla="*/ 1044575 w 3273425"/>
                <a:gd name="connsiteY75" fmla="*/ 749300 h 1781175"/>
                <a:gd name="connsiteX76" fmla="*/ 1012825 w 3273425"/>
                <a:gd name="connsiteY76" fmla="*/ 749300 h 1781175"/>
                <a:gd name="connsiteX77" fmla="*/ 1012825 w 3273425"/>
                <a:gd name="connsiteY77" fmla="*/ 714375 h 1781175"/>
                <a:gd name="connsiteX78" fmla="*/ 949325 w 3273425"/>
                <a:gd name="connsiteY78" fmla="*/ 714375 h 1781175"/>
                <a:gd name="connsiteX79" fmla="*/ 949325 w 3273425"/>
                <a:gd name="connsiteY79" fmla="*/ 647700 h 1781175"/>
                <a:gd name="connsiteX80" fmla="*/ 895350 w 3273425"/>
                <a:gd name="connsiteY80" fmla="*/ 647700 h 1781175"/>
                <a:gd name="connsiteX81" fmla="*/ 895350 w 3273425"/>
                <a:gd name="connsiteY81" fmla="*/ 581025 h 1781175"/>
                <a:gd name="connsiteX82" fmla="*/ 863600 w 3273425"/>
                <a:gd name="connsiteY82" fmla="*/ 581025 h 1781175"/>
                <a:gd name="connsiteX83" fmla="*/ 863600 w 3273425"/>
                <a:gd name="connsiteY83" fmla="*/ 514350 h 1781175"/>
                <a:gd name="connsiteX84" fmla="*/ 831850 w 3273425"/>
                <a:gd name="connsiteY84" fmla="*/ 514350 h 1781175"/>
                <a:gd name="connsiteX85" fmla="*/ 831850 w 3273425"/>
                <a:gd name="connsiteY85" fmla="*/ 450850 h 1781175"/>
                <a:gd name="connsiteX86" fmla="*/ 777875 w 3273425"/>
                <a:gd name="connsiteY86" fmla="*/ 450850 h 1781175"/>
                <a:gd name="connsiteX87" fmla="*/ 777875 w 3273425"/>
                <a:gd name="connsiteY87" fmla="*/ 412750 h 1781175"/>
                <a:gd name="connsiteX88" fmla="*/ 723900 w 3273425"/>
                <a:gd name="connsiteY88" fmla="*/ 412750 h 1781175"/>
                <a:gd name="connsiteX89" fmla="*/ 723900 w 3273425"/>
                <a:gd name="connsiteY89" fmla="*/ 374650 h 1781175"/>
                <a:gd name="connsiteX90" fmla="*/ 520700 w 3273425"/>
                <a:gd name="connsiteY90" fmla="*/ 374650 h 1781175"/>
                <a:gd name="connsiteX91" fmla="*/ 520700 w 3273425"/>
                <a:gd name="connsiteY91" fmla="*/ 292100 h 1781175"/>
                <a:gd name="connsiteX92" fmla="*/ 501650 w 3273425"/>
                <a:gd name="connsiteY92" fmla="*/ 292100 h 1781175"/>
                <a:gd name="connsiteX93" fmla="*/ 501650 w 3273425"/>
                <a:gd name="connsiteY93" fmla="*/ 257175 h 1781175"/>
                <a:gd name="connsiteX94" fmla="*/ 368300 w 3273425"/>
                <a:gd name="connsiteY94" fmla="*/ 257175 h 1781175"/>
                <a:gd name="connsiteX95" fmla="*/ 368300 w 3273425"/>
                <a:gd name="connsiteY95" fmla="*/ 225425 h 1781175"/>
                <a:gd name="connsiteX96" fmla="*/ 285750 w 3273425"/>
                <a:gd name="connsiteY96" fmla="*/ 225425 h 1781175"/>
                <a:gd name="connsiteX97" fmla="*/ 285750 w 3273425"/>
                <a:gd name="connsiteY97" fmla="*/ 193675 h 1781175"/>
                <a:gd name="connsiteX98" fmla="*/ 257175 w 3273425"/>
                <a:gd name="connsiteY98" fmla="*/ 193675 h 1781175"/>
                <a:gd name="connsiteX99" fmla="*/ 257175 w 3273425"/>
                <a:gd name="connsiteY99" fmla="*/ 127000 h 1781175"/>
                <a:gd name="connsiteX100" fmla="*/ 222250 w 3273425"/>
                <a:gd name="connsiteY100" fmla="*/ 127000 h 1781175"/>
                <a:gd name="connsiteX101" fmla="*/ 222250 w 3273425"/>
                <a:gd name="connsiteY101" fmla="*/ 88900 h 1781175"/>
                <a:gd name="connsiteX102" fmla="*/ 190500 w 3273425"/>
                <a:gd name="connsiteY102" fmla="*/ 88900 h 1781175"/>
                <a:gd name="connsiteX103" fmla="*/ 190500 w 3273425"/>
                <a:gd name="connsiteY103" fmla="*/ 41275 h 1781175"/>
                <a:gd name="connsiteX104" fmla="*/ 104775 w 3273425"/>
                <a:gd name="connsiteY104" fmla="*/ 41275 h 1781175"/>
                <a:gd name="connsiteX105" fmla="*/ 104775 w 3273425"/>
                <a:gd name="connsiteY105" fmla="*/ 22225 h 1781175"/>
                <a:gd name="connsiteX106" fmla="*/ 82550 w 3273425"/>
                <a:gd name="connsiteY106" fmla="*/ 22225 h 1781175"/>
                <a:gd name="connsiteX107" fmla="*/ 82550 w 3273425"/>
                <a:gd name="connsiteY107" fmla="*/ 22225 h 1781175"/>
                <a:gd name="connsiteX108" fmla="*/ 82550 w 3273425"/>
                <a:gd name="connsiteY108" fmla="*/ 0 h 1781175"/>
                <a:gd name="connsiteX109" fmla="*/ 0 w 3273425"/>
                <a:gd name="connsiteY109" fmla="*/ 0 h 1781175"/>
                <a:gd name="connsiteX110" fmla="*/ 0 w 3273425"/>
                <a:gd name="connsiteY110" fmla="*/ 95250 h 1781175"/>
                <a:gd name="connsiteX111" fmla="*/ 25400 w 3273425"/>
                <a:gd name="connsiteY111" fmla="*/ 95250 h 1781175"/>
                <a:gd name="connsiteX112" fmla="*/ 25400 w 3273425"/>
                <a:gd name="connsiteY112" fmla="*/ 168275 h 1781175"/>
                <a:gd name="connsiteX113" fmla="*/ 41275 w 3273425"/>
                <a:gd name="connsiteY113" fmla="*/ 168275 h 1781175"/>
                <a:gd name="connsiteX114" fmla="*/ 41275 w 3273425"/>
                <a:gd name="connsiteY114" fmla="*/ 212725 h 1781175"/>
                <a:gd name="connsiteX115" fmla="*/ 69850 w 3273425"/>
                <a:gd name="connsiteY115" fmla="*/ 212725 h 1781175"/>
                <a:gd name="connsiteX116" fmla="*/ 69850 w 3273425"/>
                <a:gd name="connsiteY116" fmla="*/ 260350 h 1781175"/>
                <a:gd name="connsiteX117" fmla="*/ 88900 w 3273425"/>
                <a:gd name="connsiteY117" fmla="*/ 260350 h 1781175"/>
                <a:gd name="connsiteX118" fmla="*/ 88900 w 3273425"/>
                <a:gd name="connsiteY118" fmla="*/ 314325 h 1781175"/>
                <a:gd name="connsiteX119" fmla="*/ 107950 w 3273425"/>
                <a:gd name="connsiteY119" fmla="*/ 314325 h 1781175"/>
                <a:gd name="connsiteX120" fmla="*/ 107950 w 3273425"/>
                <a:gd name="connsiteY120" fmla="*/ 355600 h 1781175"/>
                <a:gd name="connsiteX121" fmla="*/ 190500 w 3273425"/>
                <a:gd name="connsiteY121" fmla="*/ 355600 h 1781175"/>
                <a:gd name="connsiteX122" fmla="*/ 190500 w 3273425"/>
                <a:gd name="connsiteY122" fmla="*/ 409575 h 1781175"/>
                <a:gd name="connsiteX123" fmla="*/ 206375 w 3273425"/>
                <a:gd name="connsiteY123" fmla="*/ 409575 h 1781175"/>
                <a:gd name="connsiteX124" fmla="*/ 206375 w 3273425"/>
                <a:gd name="connsiteY124" fmla="*/ 460375 h 1781175"/>
                <a:gd name="connsiteX125" fmla="*/ 225425 w 3273425"/>
                <a:gd name="connsiteY125" fmla="*/ 460375 h 1781175"/>
                <a:gd name="connsiteX126" fmla="*/ 225425 w 3273425"/>
                <a:gd name="connsiteY126" fmla="*/ 514350 h 1781175"/>
                <a:gd name="connsiteX0" fmla="*/ 381000 w 3273425"/>
                <a:gd name="connsiteY0" fmla="*/ 704850 h 1781175"/>
                <a:gd name="connsiteX1" fmla="*/ 371475 w 3273425"/>
                <a:gd name="connsiteY1" fmla="*/ 698500 h 1781175"/>
                <a:gd name="connsiteX2" fmla="*/ 495300 w 3273425"/>
                <a:gd name="connsiteY2" fmla="*/ 714375 h 1781175"/>
                <a:gd name="connsiteX3" fmla="*/ 492125 w 3273425"/>
                <a:gd name="connsiteY3" fmla="*/ 749300 h 1781175"/>
                <a:gd name="connsiteX4" fmla="*/ 523875 w 3273425"/>
                <a:gd name="connsiteY4" fmla="*/ 755650 h 1781175"/>
                <a:gd name="connsiteX5" fmla="*/ 530225 w 3273425"/>
                <a:gd name="connsiteY5" fmla="*/ 860425 h 1781175"/>
                <a:gd name="connsiteX6" fmla="*/ 720725 w 3273425"/>
                <a:gd name="connsiteY6" fmla="*/ 860425 h 1781175"/>
                <a:gd name="connsiteX7" fmla="*/ 720725 w 3273425"/>
                <a:gd name="connsiteY7" fmla="*/ 901700 h 1781175"/>
                <a:gd name="connsiteX8" fmla="*/ 784225 w 3273425"/>
                <a:gd name="connsiteY8" fmla="*/ 901700 h 1781175"/>
                <a:gd name="connsiteX9" fmla="*/ 784225 w 3273425"/>
                <a:gd name="connsiteY9" fmla="*/ 939800 h 1781175"/>
                <a:gd name="connsiteX10" fmla="*/ 841375 w 3273425"/>
                <a:gd name="connsiteY10" fmla="*/ 939800 h 1781175"/>
                <a:gd name="connsiteX11" fmla="*/ 841375 w 3273425"/>
                <a:gd name="connsiteY11" fmla="*/ 1012825 h 1781175"/>
                <a:gd name="connsiteX12" fmla="*/ 841375 w 3273425"/>
                <a:gd name="connsiteY12" fmla="*/ 1012825 h 1781175"/>
                <a:gd name="connsiteX13" fmla="*/ 841375 w 3273425"/>
                <a:gd name="connsiteY13" fmla="*/ 1012825 h 1781175"/>
                <a:gd name="connsiteX14" fmla="*/ 860425 w 3273425"/>
                <a:gd name="connsiteY14" fmla="*/ 1012825 h 1781175"/>
                <a:gd name="connsiteX15" fmla="*/ 860425 w 3273425"/>
                <a:gd name="connsiteY15" fmla="*/ 1095375 h 1781175"/>
                <a:gd name="connsiteX16" fmla="*/ 898525 w 3273425"/>
                <a:gd name="connsiteY16" fmla="*/ 1095375 h 1781175"/>
                <a:gd name="connsiteX17" fmla="*/ 898525 w 3273425"/>
                <a:gd name="connsiteY17" fmla="*/ 1155700 h 1781175"/>
                <a:gd name="connsiteX18" fmla="*/ 949325 w 3273425"/>
                <a:gd name="connsiteY18" fmla="*/ 1155700 h 1781175"/>
                <a:gd name="connsiteX19" fmla="*/ 949325 w 3273425"/>
                <a:gd name="connsiteY19" fmla="*/ 1222375 h 1781175"/>
                <a:gd name="connsiteX20" fmla="*/ 1012825 w 3273425"/>
                <a:gd name="connsiteY20" fmla="*/ 1222375 h 1781175"/>
                <a:gd name="connsiteX21" fmla="*/ 1012825 w 3273425"/>
                <a:gd name="connsiteY21" fmla="*/ 1257300 h 1781175"/>
                <a:gd name="connsiteX22" fmla="*/ 1057275 w 3273425"/>
                <a:gd name="connsiteY22" fmla="*/ 1257300 h 1781175"/>
                <a:gd name="connsiteX23" fmla="*/ 1057275 w 3273425"/>
                <a:gd name="connsiteY23" fmla="*/ 1304925 h 1781175"/>
                <a:gd name="connsiteX24" fmla="*/ 1057275 w 3273425"/>
                <a:gd name="connsiteY24" fmla="*/ 1323975 h 1781175"/>
                <a:gd name="connsiteX25" fmla="*/ 1123950 w 3273425"/>
                <a:gd name="connsiteY25" fmla="*/ 1323975 h 1781175"/>
                <a:gd name="connsiteX26" fmla="*/ 1123950 w 3273425"/>
                <a:gd name="connsiteY26" fmla="*/ 1358900 h 1781175"/>
                <a:gd name="connsiteX27" fmla="*/ 1181100 w 3273425"/>
                <a:gd name="connsiteY27" fmla="*/ 1358900 h 1781175"/>
                <a:gd name="connsiteX28" fmla="*/ 1181100 w 3273425"/>
                <a:gd name="connsiteY28" fmla="*/ 1390650 h 1781175"/>
                <a:gd name="connsiteX29" fmla="*/ 1346200 w 3273425"/>
                <a:gd name="connsiteY29" fmla="*/ 1390650 h 1781175"/>
                <a:gd name="connsiteX30" fmla="*/ 1346200 w 3273425"/>
                <a:gd name="connsiteY30" fmla="*/ 1431925 h 1781175"/>
                <a:gd name="connsiteX31" fmla="*/ 1495425 w 3273425"/>
                <a:gd name="connsiteY31" fmla="*/ 1431925 h 1781175"/>
                <a:gd name="connsiteX32" fmla="*/ 1495425 w 3273425"/>
                <a:gd name="connsiteY32" fmla="*/ 1460500 h 1781175"/>
                <a:gd name="connsiteX33" fmla="*/ 1574800 w 3273425"/>
                <a:gd name="connsiteY33" fmla="*/ 1460500 h 1781175"/>
                <a:gd name="connsiteX34" fmla="*/ 1574800 w 3273425"/>
                <a:gd name="connsiteY34" fmla="*/ 1495425 h 1781175"/>
                <a:gd name="connsiteX35" fmla="*/ 1724025 w 3273425"/>
                <a:gd name="connsiteY35" fmla="*/ 1495425 h 1781175"/>
                <a:gd name="connsiteX36" fmla="*/ 1724025 w 3273425"/>
                <a:gd name="connsiteY36" fmla="*/ 1562100 h 1781175"/>
                <a:gd name="connsiteX37" fmla="*/ 1870075 w 3273425"/>
                <a:gd name="connsiteY37" fmla="*/ 1562100 h 1781175"/>
                <a:gd name="connsiteX38" fmla="*/ 1870075 w 3273425"/>
                <a:gd name="connsiteY38" fmla="*/ 1612900 h 1781175"/>
                <a:gd name="connsiteX39" fmla="*/ 1993900 w 3273425"/>
                <a:gd name="connsiteY39" fmla="*/ 1612900 h 1781175"/>
                <a:gd name="connsiteX40" fmla="*/ 1993900 w 3273425"/>
                <a:gd name="connsiteY40" fmla="*/ 1647825 h 1781175"/>
                <a:gd name="connsiteX41" fmla="*/ 2178050 w 3273425"/>
                <a:gd name="connsiteY41" fmla="*/ 1647825 h 1781175"/>
                <a:gd name="connsiteX42" fmla="*/ 2178050 w 3273425"/>
                <a:gd name="connsiteY42" fmla="*/ 1685925 h 1781175"/>
                <a:gd name="connsiteX43" fmla="*/ 2314575 w 3273425"/>
                <a:gd name="connsiteY43" fmla="*/ 1685925 h 1781175"/>
                <a:gd name="connsiteX44" fmla="*/ 2314575 w 3273425"/>
                <a:gd name="connsiteY44" fmla="*/ 1736725 h 1781175"/>
                <a:gd name="connsiteX45" fmla="*/ 2359025 w 3273425"/>
                <a:gd name="connsiteY45" fmla="*/ 1736725 h 1781175"/>
                <a:gd name="connsiteX46" fmla="*/ 2359025 w 3273425"/>
                <a:gd name="connsiteY46" fmla="*/ 1781175 h 1781175"/>
                <a:gd name="connsiteX47" fmla="*/ 3273425 w 3273425"/>
                <a:gd name="connsiteY47" fmla="*/ 1781175 h 1781175"/>
                <a:gd name="connsiteX48" fmla="*/ 3273425 w 3273425"/>
                <a:gd name="connsiteY48" fmla="*/ 1362075 h 1781175"/>
                <a:gd name="connsiteX49" fmla="*/ 2368550 w 3273425"/>
                <a:gd name="connsiteY49" fmla="*/ 1362075 h 1781175"/>
                <a:gd name="connsiteX50" fmla="*/ 2368550 w 3273425"/>
                <a:gd name="connsiteY50" fmla="*/ 1301750 h 1781175"/>
                <a:gd name="connsiteX51" fmla="*/ 2327275 w 3273425"/>
                <a:gd name="connsiteY51" fmla="*/ 1301750 h 1781175"/>
                <a:gd name="connsiteX52" fmla="*/ 2327275 w 3273425"/>
                <a:gd name="connsiteY52" fmla="*/ 1247775 h 1781175"/>
                <a:gd name="connsiteX53" fmla="*/ 2171700 w 3273425"/>
                <a:gd name="connsiteY53" fmla="*/ 1247775 h 1781175"/>
                <a:gd name="connsiteX54" fmla="*/ 2171700 w 3273425"/>
                <a:gd name="connsiteY54" fmla="*/ 1200150 h 1781175"/>
                <a:gd name="connsiteX55" fmla="*/ 1990725 w 3273425"/>
                <a:gd name="connsiteY55" fmla="*/ 1200150 h 1781175"/>
                <a:gd name="connsiteX56" fmla="*/ 1990725 w 3273425"/>
                <a:gd name="connsiteY56" fmla="*/ 1149350 h 1781175"/>
                <a:gd name="connsiteX57" fmla="*/ 1863725 w 3273425"/>
                <a:gd name="connsiteY57" fmla="*/ 1149350 h 1781175"/>
                <a:gd name="connsiteX58" fmla="*/ 1863725 w 3273425"/>
                <a:gd name="connsiteY58" fmla="*/ 1104900 h 1781175"/>
                <a:gd name="connsiteX59" fmla="*/ 1727200 w 3273425"/>
                <a:gd name="connsiteY59" fmla="*/ 1104900 h 1781175"/>
                <a:gd name="connsiteX60" fmla="*/ 1727200 w 3273425"/>
                <a:gd name="connsiteY60" fmla="*/ 1050925 h 1781175"/>
                <a:gd name="connsiteX61" fmla="*/ 1720850 w 3273425"/>
                <a:gd name="connsiteY61" fmla="*/ 1050925 h 1781175"/>
                <a:gd name="connsiteX62" fmla="*/ 1720850 w 3273425"/>
                <a:gd name="connsiteY62" fmla="*/ 1016000 h 1781175"/>
                <a:gd name="connsiteX63" fmla="*/ 1562100 w 3273425"/>
                <a:gd name="connsiteY63" fmla="*/ 1016000 h 1781175"/>
                <a:gd name="connsiteX64" fmla="*/ 1562100 w 3273425"/>
                <a:gd name="connsiteY64" fmla="*/ 977900 h 1781175"/>
                <a:gd name="connsiteX65" fmla="*/ 1495425 w 3273425"/>
                <a:gd name="connsiteY65" fmla="*/ 977900 h 1781175"/>
                <a:gd name="connsiteX66" fmla="*/ 1495425 w 3273425"/>
                <a:gd name="connsiteY66" fmla="*/ 933450 h 1781175"/>
                <a:gd name="connsiteX67" fmla="*/ 1343025 w 3273425"/>
                <a:gd name="connsiteY67" fmla="*/ 933450 h 1781175"/>
                <a:gd name="connsiteX68" fmla="*/ 1343025 w 3273425"/>
                <a:gd name="connsiteY68" fmla="*/ 898525 h 1781175"/>
                <a:gd name="connsiteX69" fmla="*/ 1181100 w 3273425"/>
                <a:gd name="connsiteY69" fmla="*/ 898525 h 1781175"/>
                <a:gd name="connsiteX70" fmla="*/ 1181100 w 3273425"/>
                <a:gd name="connsiteY70" fmla="*/ 863600 h 1781175"/>
                <a:gd name="connsiteX71" fmla="*/ 1123950 w 3273425"/>
                <a:gd name="connsiteY71" fmla="*/ 863600 h 1781175"/>
                <a:gd name="connsiteX72" fmla="*/ 1123950 w 3273425"/>
                <a:gd name="connsiteY72" fmla="*/ 822325 h 1781175"/>
                <a:gd name="connsiteX73" fmla="*/ 1057275 w 3273425"/>
                <a:gd name="connsiteY73" fmla="*/ 822325 h 1781175"/>
                <a:gd name="connsiteX74" fmla="*/ 1057275 w 3273425"/>
                <a:gd name="connsiteY74" fmla="*/ 790575 h 1781175"/>
                <a:gd name="connsiteX75" fmla="*/ 1044575 w 3273425"/>
                <a:gd name="connsiteY75" fmla="*/ 790575 h 1781175"/>
                <a:gd name="connsiteX76" fmla="*/ 1044575 w 3273425"/>
                <a:gd name="connsiteY76" fmla="*/ 749300 h 1781175"/>
                <a:gd name="connsiteX77" fmla="*/ 1012825 w 3273425"/>
                <a:gd name="connsiteY77" fmla="*/ 749300 h 1781175"/>
                <a:gd name="connsiteX78" fmla="*/ 1012825 w 3273425"/>
                <a:gd name="connsiteY78" fmla="*/ 714375 h 1781175"/>
                <a:gd name="connsiteX79" fmla="*/ 949325 w 3273425"/>
                <a:gd name="connsiteY79" fmla="*/ 714375 h 1781175"/>
                <a:gd name="connsiteX80" fmla="*/ 949325 w 3273425"/>
                <a:gd name="connsiteY80" fmla="*/ 647700 h 1781175"/>
                <a:gd name="connsiteX81" fmla="*/ 895350 w 3273425"/>
                <a:gd name="connsiteY81" fmla="*/ 647700 h 1781175"/>
                <a:gd name="connsiteX82" fmla="*/ 895350 w 3273425"/>
                <a:gd name="connsiteY82" fmla="*/ 581025 h 1781175"/>
                <a:gd name="connsiteX83" fmla="*/ 863600 w 3273425"/>
                <a:gd name="connsiteY83" fmla="*/ 581025 h 1781175"/>
                <a:gd name="connsiteX84" fmla="*/ 863600 w 3273425"/>
                <a:gd name="connsiteY84" fmla="*/ 514350 h 1781175"/>
                <a:gd name="connsiteX85" fmla="*/ 831850 w 3273425"/>
                <a:gd name="connsiteY85" fmla="*/ 514350 h 1781175"/>
                <a:gd name="connsiteX86" fmla="*/ 831850 w 3273425"/>
                <a:gd name="connsiteY86" fmla="*/ 450850 h 1781175"/>
                <a:gd name="connsiteX87" fmla="*/ 777875 w 3273425"/>
                <a:gd name="connsiteY87" fmla="*/ 450850 h 1781175"/>
                <a:gd name="connsiteX88" fmla="*/ 777875 w 3273425"/>
                <a:gd name="connsiteY88" fmla="*/ 412750 h 1781175"/>
                <a:gd name="connsiteX89" fmla="*/ 723900 w 3273425"/>
                <a:gd name="connsiteY89" fmla="*/ 412750 h 1781175"/>
                <a:gd name="connsiteX90" fmla="*/ 723900 w 3273425"/>
                <a:gd name="connsiteY90" fmla="*/ 374650 h 1781175"/>
                <a:gd name="connsiteX91" fmla="*/ 520700 w 3273425"/>
                <a:gd name="connsiteY91" fmla="*/ 374650 h 1781175"/>
                <a:gd name="connsiteX92" fmla="*/ 520700 w 3273425"/>
                <a:gd name="connsiteY92" fmla="*/ 292100 h 1781175"/>
                <a:gd name="connsiteX93" fmla="*/ 501650 w 3273425"/>
                <a:gd name="connsiteY93" fmla="*/ 292100 h 1781175"/>
                <a:gd name="connsiteX94" fmla="*/ 501650 w 3273425"/>
                <a:gd name="connsiteY94" fmla="*/ 257175 h 1781175"/>
                <a:gd name="connsiteX95" fmla="*/ 368300 w 3273425"/>
                <a:gd name="connsiteY95" fmla="*/ 257175 h 1781175"/>
                <a:gd name="connsiteX96" fmla="*/ 368300 w 3273425"/>
                <a:gd name="connsiteY96" fmla="*/ 225425 h 1781175"/>
                <a:gd name="connsiteX97" fmla="*/ 285750 w 3273425"/>
                <a:gd name="connsiteY97" fmla="*/ 225425 h 1781175"/>
                <a:gd name="connsiteX98" fmla="*/ 285750 w 3273425"/>
                <a:gd name="connsiteY98" fmla="*/ 193675 h 1781175"/>
                <a:gd name="connsiteX99" fmla="*/ 257175 w 3273425"/>
                <a:gd name="connsiteY99" fmla="*/ 193675 h 1781175"/>
                <a:gd name="connsiteX100" fmla="*/ 257175 w 3273425"/>
                <a:gd name="connsiteY100" fmla="*/ 127000 h 1781175"/>
                <a:gd name="connsiteX101" fmla="*/ 222250 w 3273425"/>
                <a:gd name="connsiteY101" fmla="*/ 127000 h 1781175"/>
                <a:gd name="connsiteX102" fmla="*/ 222250 w 3273425"/>
                <a:gd name="connsiteY102" fmla="*/ 88900 h 1781175"/>
                <a:gd name="connsiteX103" fmla="*/ 190500 w 3273425"/>
                <a:gd name="connsiteY103" fmla="*/ 88900 h 1781175"/>
                <a:gd name="connsiteX104" fmla="*/ 190500 w 3273425"/>
                <a:gd name="connsiteY104" fmla="*/ 41275 h 1781175"/>
                <a:gd name="connsiteX105" fmla="*/ 104775 w 3273425"/>
                <a:gd name="connsiteY105" fmla="*/ 41275 h 1781175"/>
                <a:gd name="connsiteX106" fmla="*/ 104775 w 3273425"/>
                <a:gd name="connsiteY106" fmla="*/ 22225 h 1781175"/>
                <a:gd name="connsiteX107" fmla="*/ 82550 w 3273425"/>
                <a:gd name="connsiteY107" fmla="*/ 22225 h 1781175"/>
                <a:gd name="connsiteX108" fmla="*/ 82550 w 3273425"/>
                <a:gd name="connsiteY108" fmla="*/ 22225 h 1781175"/>
                <a:gd name="connsiteX109" fmla="*/ 82550 w 3273425"/>
                <a:gd name="connsiteY109" fmla="*/ 0 h 1781175"/>
                <a:gd name="connsiteX110" fmla="*/ 0 w 3273425"/>
                <a:gd name="connsiteY110" fmla="*/ 0 h 1781175"/>
                <a:gd name="connsiteX111" fmla="*/ 0 w 3273425"/>
                <a:gd name="connsiteY111" fmla="*/ 95250 h 1781175"/>
                <a:gd name="connsiteX112" fmla="*/ 25400 w 3273425"/>
                <a:gd name="connsiteY112" fmla="*/ 95250 h 1781175"/>
                <a:gd name="connsiteX113" fmla="*/ 25400 w 3273425"/>
                <a:gd name="connsiteY113" fmla="*/ 168275 h 1781175"/>
                <a:gd name="connsiteX114" fmla="*/ 41275 w 3273425"/>
                <a:gd name="connsiteY114" fmla="*/ 168275 h 1781175"/>
                <a:gd name="connsiteX115" fmla="*/ 41275 w 3273425"/>
                <a:gd name="connsiteY115" fmla="*/ 212725 h 1781175"/>
                <a:gd name="connsiteX116" fmla="*/ 69850 w 3273425"/>
                <a:gd name="connsiteY116" fmla="*/ 212725 h 1781175"/>
                <a:gd name="connsiteX117" fmla="*/ 69850 w 3273425"/>
                <a:gd name="connsiteY117" fmla="*/ 260350 h 1781175"/>
                <a:gd name="connsiteX118" fmla="*/ 88900 w 3273425"/>
                <a:gd name="connsiteY118" fmla="*/ 260350 h 1781175"/>
                <a:gd name="connsiteX119" fmla="*/ 88900 w 3273425"/>
                <a:gd name="connsiteY119" fmla="*/ 314325 h 1781175"/>
                <a:gd name="connsiteX120" fmla="*/ 107950 w 3273425"/>
                <a:gd name="connsiteY120" fmla="*/ 314325 h 1781175"/>
                <a:gd name="connsiteX121" fmla="*/ 107950 w 3273425"/>
                <a:gd name="connsiteY121" fmla="*/ 355600 h 1781175"/>
                <a:gd name="connsiteX122" fmla="*/ 190500 w 3273425"/>
                <a:gd name="connsiteY122" fmla="*/ 355600 h 1781175"/>
                <a:gd name="connsiteX123" fmla="*/ 190500 w 3273425"/>
                <a:gd name="connsiteY123" fmla="*/ 409575 h 1781175"/>
                <a:gd name="connsiteX124" fmla="*/ 206375 w 3273425"/>
                <a:gd name="connsiteY124" fmla="*/ 409575 h 1781175"/>
                <a:gd name="connsiteX125" fmla="*/ 206375 w 3273425"/>
                <a:gd name="connsiteY125" fmla="*/ 460375 h 1781175"/>
                <a:gd name="connsiteX126" fmla="*/ 225425 w 3273425"/>
                <a:gd name="connsiteY126" fmla="*/ 460375 h 1781175"/>
                <a:gd name="connsiteX127" fmla="*/ 225425 w 3273425"/>
                <a:gd name="connsiteY127" fmla="*/ 514350 h 1781175"/>
                <a:gd name="connsiteX0" fmla="*/ 381000 w 3273425"/>
                <a:gd name="connsiteY0" fmla="*/ 704850 h 1781175"/>
                <a:gd name="connsiteX1" fmla="*/ 358775 w 3273425"/>
                <a:gd name="connsiteY1" fmla="*/ 749300 h 1781175"/>
                <a:gd name="connsiteX2" fmla="*/ 495300 w 3273425"/>
                <a:gd name="connsiteY2" fmla="*/ 714375 h 1781175"/>
                <a:gd name="connsiteX3" fmla="*/ 492125 w 3273425"/>
                <a:gd name="connsiteY3" fmla="*/ 749300 h 1781175"/>
                <a:gd name="connsiteX4" fmla="*/ 523875 w 3273425"/>
                <a:gd name="connsiteY4" fmla="*/ 755650 h 1781175"/>
                <a:gd name="connsiteX5" fmla="*/ 530225 w 3273425"/>
                <a:gd name="connsiteY5" fmla="*/ 860425 h 1781175"/>
                <a:gd name="connsiteX6" fmla="*/ 720725 w 3273425"/>
                <a:gd name="connsiteY6" fmla="*/ 860425 h 1781175"/>
                <a:gd name="connsiteX7" fmla="*/ 720725 w 3273425"/>
                <a:gd name="connsiteY7" fmla="*/ 901700 h 1781175"/>
                <a:gd name="connsiteX8" fmla="*/ 784225 w 3273425"/>
                <a:gd name="connsiteY8" fmla="*/ 901700 h 1781175"/>
                <a:gd name="connsiteX9" fmla="*/ 784225 w 3273425"/>
                <a:gd name="connsiteY9" fmla="*/ 939800 h 1781175"/>
                <a:gd name="connsiteX10" fmla="*/ 841375 w 3273425"/>
                <a:gd name="connsiteY10" fmla="*/ 939800 h 1781175"/>
                <a:gd name="connsiteX11" fmla="*/ 841375 w 3273425"/>
                <a:gd name="connsiteY11" fmla="*/ 1012825 h 1781175"/>
                <a:gd name="connsiteX12" fmla="*/ 841375 w 3273425"/>
                <a:gd name="connsiteY12" fmla="*/ 1012825 h 1781175"/>
                <a:gd name="connsiteX13" fmla="*/ 841375 w 3273425"/>
                <a:gd name="connsiteY13" fmla="*/ 1012825 h 1781175"/>
                <a:gd name="connsiteX14" fmla="*/ 860425 w 3273425"/>
                <a:gd name="connsiteY14" fmla="*/ 1012825 h 1781175"/>
                <a:gd name="connsiteX15" fmla="*/ 860425 w 3273425"/>
                <a:gd name="connsiteY15" fmla="*/ 1095375 h 1781175"/>
                <a:gd name="connsiteX16" fmla="*/ 898525 w 3273425"/>
                <a:gd name="connsiteY16" fmla="*/ 1095375 h 1781175"/>
                <a:gd name="connsiteX17" fmla="*/ 898525 w 3273425"/>
                <a:gd name="connsiteY17" fmla="*/ 1155700 h 1781175"/>
                <a:gd name="connsiteX18" fmla="*/ 949325 w 3273425"/>
                <a:gd name="connsiteY18" fmla="*/ 1155700 h 1781175"/>
                <a:gd name="connsiteX19" fmla="*/ 949325 w 3273425"/>
                <a:gd name="connsiteY19" fmla="*/ 1222375 h 1781175"/>
                <a:gd name="connsiteX20" fmla="*/ 1012825 w 3273425"/>
                <a:gd name="connsiteY20" fmla="*/ 1222375 h 1781175"/>
                <a:gd name="connsiteX21" fmla="*/ 1012825 w 3273425"/>
                <a:gd name="connsiteY21" fmla="*/ 1257300 h 1781175"/>
                <a:gd name="connsiteX22" fmla="*/ 1057275 w 3273425"/>
                <a:gd name="connsiteY22" fmla="*/ 1257300 h 1781175"/>
                <a:gd name="connsiteX23" fmla="*/ 1057275 w 3273425"/>
                <a:gd name="connsiteY23" fmla="*/ 1304925 h 1781175"/>
                <a:gd name="connsiteX24" fmla="*/ 1057275 w 3273425"/>
                <a:gd name="connsiteY24" fmla="*/ 1323975 h 1781175"/>
                <a:gd name="connsiteX25" fmla="*/ 1123950 w 3273425"/>
                <a:gd name="connsiteY25" fmla="*/ 1323975 h 1781175"/>
                <a:gd name="connsiteX26" fmla="*/ 1123950 w 3273425"/>
                <a:gd name="connsiteY26" fmla="*/ 1358900 h 1781175"/>
                <a:gd name="connsiteX27" fmla="*/ 1181100 w 3273425"/>
                <a:gd name="connsiteY27" fmla="*/ 1358900 h 1781175"/>
                <a:gd name="connsiteX28" fmla="*/ 1181100 w 3273425"/>
                <a:gd name="connsiteY28" fmla="*/ 1390650 h 1781175"/>
                <a:gd name="connsiteX29" fmla="*/ 1346200 w 3273425"/>
                <a:gd name="connsiteY29" fmla="*/ 1390650 h 1781175"/>
                <a:gd name="connsiteX30" fmla="*/ 1346200 w 3273425"/>
                <a:gd name="connsiteY30" fmla="*/ 1431925 h 1781175"/>
                <a:gd name="connsiteX31" fmla="*/ 1495425 w 3273425"/>
                <a:gd name="connsiteY31" fmla="*/ 1431925 h 1781175"/>
                <a:gd name="connsiteX32" fmla="*/ 1495425 w 3273425"/>
                <a:gd name="connsiteY32" fmla="*/ 1460500 h 1781175"/>
                <a:gd name="connsiteX33" fmla="*/ 1574800 w 3273425"/>
                <a:gd name="connsiteY33" fmla="*/ 1460500 h 1781175"/>
                <a:gd name="connsiteX34" fmla="*/ 1574800 w 3273425"/>
                <a:gd name="connsiteY34" fmla="*/ 1495425 h 1781175"/>
                <a:gd name="connsiteX35" fmla="*/ 1724025 w 3273425"/>
                <a:gd name="connsiteY35" fmla="*/ 1495425 h 1781175"/>
                <a:gd name="connsiteX36" fmla="*/ 1724025 w 3273425"/>
                <a:gd name="connsiteY36" fmla="*/ 1562100 h 1781175"/>
                <a:gd name="connsiteX37" fmla="*/ 1870075 w 3273425"/>
                <a:gd name="connsiteY37" fmla="*/ 1562100 h 1781175"/>
                <a:gd name="connsiteX38" fmla="*/ 1870075 w 3273425"/>
                <a:gd name="connsiteY38" fmla="*/ 1612900 h 1781175"/>
                <a:gd name="connsiteX39" fmla="*/ 1993900 w 3273425"/>
                <a:gd name="connsiteY39" fmla="*/ 1612900 h 1781175"/>
                <a:gd name="connsiteX40" fmla="*/ 1993900 w 3273425"/>
                <a:gd name="connsiteY40" fmla="*/ 1647825 h 1781175"/>
                <a:gd name="connsiteX41" fmla="*/ 2178050 w 3273425"/>
                <a:gd name="connsiteY41" fmla="*/ 1647825 h 1781175"/>
                <a:gd name="connsiteX42" fmla="*/ 2178050 w 3273425"/>
                <a:gd name="connsiteY42" fmla="*/ 1685925 h 1781175"/>
                <a:gd name="connsiteX43" fmla="*/ 2314575 w 3273425"/>
                <a:gd name="connsiteY43" fmla="*/ 1685925 h 1781175"/>
                <a:gd name="connsiteX44" fmla="*/ 2314575 w 3273425"/>
                <a:gd name="connsiteY44" fmla="*/ 1736725 h 1781175"/>
                <a:gd name="connsiteX45" fmla="*/ 2359025 w 3273425"/>
                <a:gd name="connsiteY45" fmla="*/ 1736725 h 1781175"/>
                <a:gd name="connsiteX46" fmla="*/ 2359025 w 3273425"/>
                <a:gd name="connsiteY46" fmla="*/ 1781175 h 1781175"/>
                <a:gd name="connsiteX47" fmla="*/ 3273425 w 3273425"/>
                <a:gd name="connsiteY47" fmla="*/ 1781175 h 1781175"/>
                <a:gd name="connsiteX48" fmla="*/ 3273425 w 3273425"/>
                <a:gd name="connsiteY48" fmla="*/ 1362075 h 1781175"/>
                <a:gd name="connsiteX49" fmla="*/ 2368550 w 3273425"/>
                <a:gd name="connsiteY49" fmla="*/ 1362075 h 1781175"/>
                <a:gd name="connsiteX50" fmla="*/ 2368550 w 3273425"/>
                <a:gd name="connsiteY50" fmla="*/ 1301750 h 1781175"/>
                <a:gd name="connsiteX51" fmla="*/ 2327275 w 3273425"/>
                <a:gd name="connsiteY51" fmla="*/ 1301750 h 1781175"/>
                <a:gd name="connsiteX52" fmla="*/ 2327275 w 3273425"/>
                <a:gd name="connsiteY52" fmla="*/ 1247775 h 1781175"/>
                <a:gd name="connsiteX53" fmla="*/ 2171700 w 3273425"/>
                <a:gd name="connsiteY53" fmla="*/ 1247775 h 1781175"/>
                <a:gd name="connsiteX54" fmla="*/ 2171700 w 3273425"/>
                <a:gd name="connsiteY54" fmla="*/ 1200150 h 1781175"/>
                <a:gd name="connsiteX55" fmla="*/ 1990725 w 3273425"/>
                <a:gd name="connsiteY55" fmla="*/ 1200150 h 1781175"/>
                <a:gd name="connsiteX56" fmla="*/ 1990725 w 3273425"/>
                <a:gd name="connsiteY56" fmla="*/ 1149350 h 1781175"/>
                <a:gd name="connsiteX57" fmla="*/ 1863725 w 3273425"/>
                <a:gd name="connsiteY57" fmla="*/ 1149350 h 1781175"/>
                <a:gd name="connsiteX58" fmla="*/ 1863725 w 3273425"/>
                <a:gd name="connsiteY58" fmla="*/ 1104900 h 1781175"/>
                <a:gd name="connsiteX59" fmla="*/ 1727200 w 3273425"/>
                <a:gd name="connsiteY59" fmla="*/ 1104900 h 1781175"/>
                <a:gd name="connsiteX60" fmla="*/ 1727200 w 3273425"/>
                <a:gd name="connsiteY60" fmla="*/ 1050925 h 1781175"/>
                <a:gd name="connsiteX61" fmla="*/ 1720850 w 3273425"/>
                <a:gd name="connsiteY61" fmla="*/ 1050925 h 1781175"/>
                <a:gd name="connsiteX62" fmla="*/ 1720850 w 3273425"/>
                <a:gd name="connsiteY62" fmla="*/ 1016000 h 1781175"/>
                <a:gd name="connsiteX63" fmla="*/ 1562100 w 3273425"/>
                <a:gd name="connsiteY63" fmla="*/ 1016000 h 1781175"/>
                <a:gd name="connsiteX64" fmla="*/ 1562100 w 3273425"/>
                <a:gd name="connsiteY64" fmla="*/ 977900 h 1781175"/>
                <a:gd name="connsiteX65" fmla="*/ 1495425 w 3273425"/>
                <a:gd name="connsiteY65" fmla="*/ 977900 h 1781175"/>
                <a:gd name="connsiteX66" fmla="*/ 1495425 w 3273425"/>
                <a:gd name="connsiteY66" fmla="*/ 933450 h 1781175"/>
                <a:gd name="connsiteX67" fmla="*/ 1343025 w 3273425"/>
                <a:gd name="connsiteY67" fmla="*/ 933450 h 1781175"/>
                <a:gd name="connsiteX68" fmla="*/ 1343025 w 3273425"/>
                <a:gd name="connsiteY68" fmla="*/ 898525 h 1781175"/>
                <a:gd name="connsiteX69" fmla="*/ 1181100 w 3273425"/>
                <a:gd name="connsiteY69" fmla="*/ 898525 h 1781175"/>
                <a:gd name="connsiteX70" fmla="*/ 1181100 w 3273425"/>
                <a:gd name="connsiteY70" fmla="*/ 863600 h 1781175"/>
                <a:gd name="connsiteX71" fmla="*/ 1123950 w 3273425"/>
                <a:gd name="connsiteY71" fmla="*/ 863600 h 1781175"/>
                <a:gd name="connsiteX72" fmla="*/ 1123950 w 3273425"/>
                <a:gd name="connsiteY72" fmla="*/ 822325 h 1781175"/>
                <a:gd name="connsiteX73" fmla="*/ 1057275 w 3273425"/>
                <a:gd name="connsiteY73" fmla="*/ 822325 h 1781175"/>
                <a:gd name="connsiteX74" fmla="*/ 1057275 w 3273425"/>
                <a:gd name="connsiteY74" fmla="*/ 790575 h 1781175"/>
                <a:gd name="connsiteX75" fmla="*/ 1044575 w 3273425"/>
                <a:gd name="connsiteY75" fmla="*/ 790575 h 1781175"/>
                <a:gd name="connsiteX76" fmla="*/ 1044575 w 3273425"/>
                <a:gd name="connsiteY76" fmla="*/ 749300 h 1781175"/>
                <a:gd name="connsiteX77" fmla="*/ 1012825 w 3273425"/>
                <a:gd name="connsiteY77" fmla="*/ 749300 h 1781175"/>
                <a:gd name="connsiteX78" fmla="*/ 1012825 w 3273425"/>
                <a:gd name="connsiteY78" fmla="*/ 714375 h 1781175"/>
                <a:gd name="connsiteX79" fmla="*/ 949325 w 3273425"/>
                <a:gd name="connsiteY79" fmla="*/ 714375 h 1781175"/>
                <a:gd name="connsiteX80" fmla="*/ 949325 w 3273425"/>
                <a:gd name="connsiteY80" fmla="*/ 647700 h 1781175"/>
                <a:gd name="connsiteX81" fmla="*/ 895350 w 3273425"/>
                <a:gd name="connsiteY81" fmla="*/ 647700 h 1781175"/>
                <a:gd name="connsiteX82" fmla="*/ 895350 w 3273425"/>
                <a:gd name="connsiteY82" fmla="*/ 581025 h 1781175"/>
                <a:gd name="connsiteX83" fmla="*/ 863600 w 3273425"/>
                <a:gd name="connsiteY83" fmla="*/ 581025 h 1781175"/>
                <a:gd name="connsiteX84" fmla="*/ 863600 w 3273425"/>
                <a:gd name="connsiteY84" fmla="*/ 514350 h 1781175"/>
                <a:gd name="connsiteX85" fmla="*/ 831850 w 3273425"/>
                <a:gd name="connsiteY85" fmla="*/ 514350 h 1781175"/>
                <a:gd name="connsiteX86" fmla="*/ 831850 w 3273425"/>
                <a:gd name="connsiteY86" fmla="*/ 450850 h 1781175"/>
                <a:gd name="connsiteX87" fmla="*/ 777875 w 3273425"/>
                <a:gd name="connsiteY87" fmla="*/ 450850 h 1781175"/>
                <a:gd name="connsiteX88" fmla="*/ 777875 w 3273425"/>
                <a:gd name="connsiteY88" fmla="*/ 412750 h 1781175"/>
                <a:gd name="connsiteX89" fmla="*/ 723900 w 3273425"/>
                <a:gd name="connsiteY89" fmla="*/ 412750 h 1781175"/>
                <a:gd name="connsiteX90" fmla="*/ 723900 w 3273425"/>
                <a:gd name="connsiteY90" fmla="*/ 374650 h 1781175"/>
                <a:gd name="connsiteX91" fmla="*/ 520700 w 3273425"/>
                <a:gd name="connsiteY91" fmla="*/ 374650 h 1781175"/>
                <a:gd name="connsiteX92" fmla="*/ 520700 w 3273425"/>
                <a:gd name="connsiteY92" fmla="*/ 292100 h 1781175"/>
                <a:gd name="connsiteX93" fmla="*/ 501650 w 3273425"/>
                <a:gd name="connsiteY93" fmla="*/ 292100 h 1781175"/>
                <a:gd name="connsiteX94" fmla="*/ 501650 w 3273425"/>
                <a:gd name="connsiteY94" fmla="*/ 257175 h 1781175"/>
                <a:gd name="connsiteX95" fmla="*/ 368300 w 3273425"/>
                <a:gd name="connsiteY95" fmla="*/ 257175 h 1781175"/>
                <a:gd name="connsiteX96" fmla="*/ 368300 w 3273425"/>
                <a:gd name="connsiteY96" fmla="*/ 225425 h 1781175"/>
                <a:gd name="connsiteX97" fmla="*/ 285750 w 3273425"/>
                <a:gd name="connsiteY97" fmla="*/ 225425 h 1781175"/>
                <a:gd name="connsiteX98" fmla="*/ 285750 w 3273425"/>
                <a:gd name="connsiteY98" fmla="*/ 193675 h 1781175"/>
                <a:gd name="connsiteX99" fmla="*/ 257175 w 3273425"/>
                <a:gd name="connsiteY99" fmla="*/ 193675 h 1781175"/>
                <a:gd name="connsiteX100" fmla="*/ 257175 w 3273425"/>
                <a:gd name="connsiteY100" fmla="*/ 127000 h 1781175"/>
                <a:gd name="connsiteX101" fmla="*/ 222250 w 3273425"/>
                <a:gd name="connsiteY101" fmla="*/ 127000 h 1781175"/>
                <a:gd name="connsiteX102" fmla="*/ 222250 w 3273425"/>
                <a:gd name="connsiteY102" fmla="*/ 88900 h 1781175"/>
                <a:gd name="connsiteX103" fmla="*/ 190500 w 3273425"/>
                <a:gd name="connsiteY103" fmla="*/ 88900 h 1781175"/>
                <a:gd name="connsiteX104" fmla="*/ 190500 w 3273425"/>
                <a:gd name="connsiteY104" fmla="*/ 41275 h 1781175"/>
                <a:gd name="connsiteX105" fmla="*/ 104775 w 3273425"/>
                <a:gd name="connsiteY105" fmla="*/ 41275 h 1781175"/>
                <a:gd name="connsiteX106" fmla="*/ 104775 w 3273425"/>
                <a:gd name="connsiteY106" fmla="*/ 22225 h 1781175"/>
                <a:gd name="connsiteX107" fmla="*/ 82550 w 3273425"/>
                <a:gd name="connsiteY107" fmla="*/ 22225 h 1781175"/>
                <a:gd name="connsiteX108" fmla="*/ 82550 w 3273425"/>
                <a:gd name="connsiteY108" fmla="*/ 22225 h 1781175"/>
                <a:gd name="connsiteX109" fmla="*/ 82550 w 3273425"/>
                <a:gd name="connsiteY109" fmla="*/ 0 h 1781175"/>
                <a:gd name="connsiteX110" fmla="*/ 0 w 3273425"/>
                <a:gd name="connsiteY110" fmla="*/ 0 h 1781175"/>
                <a:gd name="connsiteX111" fmla="*/ 0 w 3273425"/>
                <a:gd name="connsiteY111" fmla="*/ 95250 h 1781175"/>
                <a:gd name="connsiteX112" fmla="*/ 25400 w 3273425"/>
                <a:gd name="connsiteY112" fmla="*/ 95250 h 1781175"/>
                <a:gd name="connsiteX113" fmla="*/ 25400 w 3273425"/>
                <a:gd name="connsiteY113" fmla="*/ 168275 h 1781175"/>
                <a:gd name="connsiteX114" fmla="*/ 41275 w 3273425"/>
                <a:gd name="connsiteY114" fmla="*/ 168275 h 1781175"/>
                <a:gd name="connsiteX115" fmla="*/ 41275 w 3273425"/>
                <a:gd name="connsiteY115" fmla="*/ 212725 h 1781175"/>
                <a:gd name="connsiteX116" fmla="*/ 69850 w 3273425"/>
                <a:gd name="connsiteY116" fmla="*/ 212725 h 1781175"/>
                <a:gd name="connsiteX117" fmla="*/ 69850 w 3273425"/>
                <a:gd name="connsiteY117" fmla="*/ 260350 h 1781175"/>
                <a:gd name="connsiteX118" fmla="*/ 88900 w 3273425"/>
                <a:gd name="connsiteY118" fmla="*/ 260350 h 1781175"/>
                <a:gd name="connsiteX119" fmla="*/ 88900 w 3273425"/>
                <a:gd name="connsiteY119" fmla="*/ 314325 h 1781175"/>
                <a:gd name="connsiteX120" fmla="*/ 107950 w 3273425"/>
                <a:gd name="connsiteY120" fmla="*/ 314325 h 1781175"/>
                <a:gd name="connsiteX121" fmla="*/ 107950 w 3273425"/>
                <a:gd name="connsiteY121" fmla="*/ 355600 h 1781175"/>
                <a:gd name="connsiteX122" fmla="*/ 190500 w 3273425"/>
                <a:gd name="connsiteY122" fmla="*/ 355600 h 1781175"/>
                <a:gd name="connsiteX123" fmla="*/ 190500 w 3273425"/>
                <a:gd name="connsiteY123" fmla="*/ 409575 h 1781175"/>
                <a:gd name="connsiteX124" fmla="*/ 206375 w 3273425"/>
                <a:gd name="connsiteY124" fmla="*/ 409575 h 1781175"/>
                <a:gd name="connsiteX125" fmla="*/ 206375 w 3273425"/>
                <a:gd name="connsiteY125" fmla="*/ 460375 h 1781175"/>
                <a:gd name="connsiteX126" fmla="*/ 225425 w 3273425"/>
                <a:gd name="connsiteY126" fmla="*/ 460375 h 1781175"/>
                <a:gd name="connsiteX127" fmla="*/ 225425 w 3273425"/>
                <a:gd name="connsiteY127" fmla="*/ 514350 h 1781175"/>
                <a:gd name="connsiteX0" fmla="*/ 381000 w 3273425"/>
                <a:gd name="connsiteY0" fmla="*/ 704850 h 1781175"/>
                <a:gd name="connsiteX1" fmla="*/ 381000 w 3273425"/>
                <a:gd name="connsiteY1" fmla="*/ 698500 h 1781175"/>
                <a:gd name="connsiteX2" fmla="*/ 358775 w 3273425"/>
                <a:gd name="connsiteY2" fmla="*/ 7493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381000 w 3273425"/>
                <a:gd name="connsiteY0" fmla="*/ 704850 h 1781175"/>
                <a:gd name="connsiteX1" fmla="*/ 250825 w 3273425"/>
                <a:gd name="connsiteY1" fmla="*/ 688975 h 1781175"/>
                <a:gd name="connsiteX2" fmla="*/ 358775 w 3273425"/>
                <a:gd name="connsiteY2" fmla="*/ 7493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327025 w 3273425"/>
                <a:gd name="connsiteY0" fmla="*/ 619125 h 1781175"/>
                <a:gd name="connsiteX1" fmla="*/ 250825 w 3273425"/>
                <a:gd name="connsiteY1" fmla="*/ 688975 h 1781175"/>
                <a:gd name="connsiteX2" fmla="*/ 358775 w 3273425"/>
                <a:gd name="connsiteY2" fmla="*/ 7493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327025 w 3273425"/>
                <a:gd name="connsiteY0" fmla="*/ 619125 h 1781175"/>
                <a:gd name="connsiteX1" fmla="*/ 250825 w 3273425"/>
                <a:gd name="connsiteY1" fmla="*/ 688975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327025 w 3273425"/>
                <a:gd name="connsiteY0" fmla="*/ 619125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129" fmla="*/ 231775 w 3273425"/>
                <a:gd name="connsiteY129" fmla="*/ 51752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129" fmla="*/ 266700 w 3273425"/>
                <a:gd name="connsiteY129" fmla="*/ 53657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129" fmla="*/ 215900 w 3273425"/>
                <a:gd name="connsiteY129" fmla="*/ 60642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514350 h 1781175"/>
                <a:gd name="connsiteX129" fmla="*/ 225425 w 3273425"/>
                <a:gd name="connsiteY129" fmla="*/ 56197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73050 w 3273425"/>
                <a:gd name="connsiteY128" fmla="*/ 508000 h 1781175"/>
                <a:gd name="connsiteX129" fmla="*/ 225425 w 3273425"/>
                <a:gd name="connsiteY129" fmla="*/ 56197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498475 h 1781175"/>
                <a:gd name="connsiteX129" fmla="*/ 225425 w 3273425"/>
                <a:gd name="connsiteY129" fmla="*/ 561975 h 1781175"/>
                <a:gd name="connsiteX0" fmla="*/ 288925 w 3273425"/>
                <a:gd name="connsiteY0" fmla="*/ 666750 h 1781175"/>
                <a:gd name="connsiteX1" fmla="*/ 371475 w 3273425"/>
                <a:gd name="connsiteY1" fmla="*/ 673100 h 1781175"/>
                <a:gd name="connsiteX2" fmla="*/ 374650 w 3273425"/>
                <a:gd name="connsiteY2" fmla="*/ 711200 h 1781175"/>
                <a:gd name="connsiteX3" fmla="*/ 495300 w 3273425"/>
                <a:gd name="connsiteY3" fmla="*/ 714375 h 1781175"/>
                <a:gd name="connsiteX4" fmla="*/ 492125 w 3273425"/>
                <a:gd name="connsiteY4" fmla="*/ 749300 h 1781175"/>
                <a:gd name="connsiteX5" fmla="*/ 523875 w 3273425"/>
                <a:gd name="connsiteY5" fmla="*/ 755650 h 1781175"/>
                <a:gd name="connsiteX6" fmla="*/ 530225 w 3273425"/>
                <a:gd name="connsiteY6" fmla="*/ 860425 h 1781175"/>
                <a:gd name="connsiteX7" fmla="*/ 720725 w 3273425"/>
                <a:gd name="connsiteY7" fmla="*/ 860425 h 1781175"/>
                <a:gd name="connsiteX8" fmla="*/ 720725 w 3273425"/>
                <a:gd name="connsiteY8" fmla="*/ 901700 h 1781175"/>
                <a:gd name="connsiteX9" fmla="*/ 784225 w 3273425"/>
                <a:gd name="connsiteY9" fmla="*/ 901700 h 1781175"/>
                <a:gd name="connsiteX10" fmla="*/ 784225 w 3273425"/>
                <a:gd name="connsiteY10" fmla="*/ 939800 h 1781175"/>
                <a:gd name="connsiteX11" fmla="*/ 841375 w 3273425"/>
                <a:gd name="connsiteY11" fmla="*/ 939800 h 1781175"/>
                <a:gd name="connsiteX12" fmla="*/ 841375 w 3273425"/>
                <a:gd name="connsiteY12" fmla="*/ 1012825 h 1781175"/>
                <a:gd name="connsiteX13" fmla="*/ 841375 w 3273425"/>
                <a:gd name="connsiteY13" fmla="*/ 1012825 h 1781175"/>
                <a:gd name="connsiteX14" fmla="*/ 841375 w 3273425"/>
                <a:gd name="connsiteY14" fmla="*/ 1012825 h 1781175"/>
                <a:gd name="connsiteX15" fmla="*/ 860425 w 3273425"/>
                <a:gd name="connsiteY15" fmla="*/ 1012825 h 1781175"/>
                <a:gd name="connsiteX16" fmla="*/ 860425 w 3273425"/>
                <a:gd name="connsiteY16" fmla="*/ 1095375 h 1781175"/>
                <a:gd name="connsiteX17" fmla="*/ 898525 w 3273425"/>
                <a:gd name="connsiteY17" fmla="*/ 1095375 h 1781175"/>
                <a:gd name="connsiteX18" fmla="*/ 898525 w 3273425"/>
                <a:gd name="connsiteY18" fmla="*/ 1155700 h 1781175"/>
                <a:gd name="connsiteX19" fmla="*/ 949325 w 3273425"/>
                <a:gd name="connsiteY19" fmla="*/ 1155700 h 1781175"/>
                <a:gd name="connsiteX20" fmla="*/ 949325 w 3273425"/>
                <a:gd name="connsiteY20" fmla="*/ 1222375 h 1781175"/>
                <a:gd name="connsiteX21" fmla="*/ 1012825 w 3273425"/>
                <a:gd name="connsiteY21" fmla="*/ 1222375 h 1781175"/>
                <a:gd name="connsiteX22" fmla="*/ 1012825 w 3273425"/>
                <a:gd name="connsiteY22" fmla="*/ 1257300 h 1781175"/>
                <a:gd name="connsiteX23" fmla="*/ 1057275 w 3273425"/>
                <a:gd name="connsiteY23" fmla="*/ 1257300 h 1781175"/>
                <a:gd name="connsiteX24" fmla="*/ 1057275 w 3273425"/>
                <a:gd name="connsiteY24" fmla="*/ 1304925 h 1781175"/>
                <a:gd name="connsiteX25" fmla="*/ 1057275 w 3273425"/>
                <a:gd name="connsiteY25" fmla="*/ 1323975 h 1781175"/>
                <a:gd name="connsiteX26" fmla="*/ 1123950 w 3273425"/>
                <a:gd name="connsiteY26" fmla="*/ 1323975 h 1781175"/>
                <a:gd name="connsiteX27" fmla="*/ 1123950 w 3273425"/>
                <a:gd name="connsiteY27" fmla="*/ 1358900 h 1781175"/>
                <a:gd name="connsiteX28" fmla="*/ 1181100 w 3273425"/>
                <a:gd name="connsiteY28" fmla="*/ 1358900 h 1781175"/>
                <a:gd name="connsiteX29" fmla="*/ 1181100 w 3273425"/>
                <a:gd name="connsiteY29" fmla="*/ 1390650 h 1781175"/>
                <a:gd name="connsiteX30" fmla="*/ 1346200 w 3273425"/>
                <a:gd name="connsiteY30" fmla="*/ 1390650 h 1781175"/>
                <a:gd name="connsiteX31" fmla="*/ 1346200 w 3273425"/>
                <a:gd name="connsiteY31" fmla="*/ 1431925 h 1781175"/>
                <a:gd name="connsiteX32" fmla="*/ 1495425 w 3273425"/>
                <a:gd name="connsiteY32" fmla="*/ 1431925 h 1781175"/>
                <a:gd name="connsiteX33" fmla="*/ 1495425 w 3273425"/>
                <a:gd name="connsiteY33" fmla="*/ 1460500 h 1781175"/>
                <a:gd name="connsiteX34" fmla="*/ 1574800 w 3273425"/>
                <a:gd name="connsiteY34" fmla="*/ 1460500 h 1781175"/>
                <a:gd name="connsiteX35" fmla="*/ 1574800 w 3273425"/>
                <a:gd name="connsiteY35" fmla="*/ 1495425 h 1781175"/>
                <a:gd name="connsiteX36" fmla="*/ 1724025 w 3273425"/>
                <a:gd name="connsiteY36" fmla="*/ 1495425 h 1781175"/>
                <a:gd name="connsiteX37" fmla="*/ 1724025 w 3273425"/>
                <a:gd name="connsiteY37" fmla="*/ 1562100 h 1781175"/>
                <a:gd name="connsiteX38" fmla="*/ 1870075 w 3273425"/>
                <a:gd name="connsiteY38" fmla="*/ 1562100 h 1781175"/>
                <a:gd name="connsiteX39" fmla="*/ 1870075 w 3273425"/>
                <a:gd name="connsiteY39" fmla="*/ 1612900 h 1781175"/>
                <a:gd name="connsiteX40" fmla="*/ 1993900 w 3273425"/>
                <a:gd name="connsiteY40" fmla="*/ 1612900 h 1781175"/>
                <a:gd name="connsiteX41" fmla="*/ 1993900 w 3273425"/>
                <a:gd name="connsiteY41" fmla="*/ 1647825 h 1781175"/>
                <a:gd name="connsiteX42" fmla="*/ 2178050 w 3273425"/>
                <a:gd name="connsiteY42" fmla="*/ 1647825 h 1781175"/>
                <a:gd name="connsiteX43" fmla="*/ 2178050 w 3273425"/>
                <a:gd name="connsiteY43" fmla="*/ 1685925 h 1781175"/>
                <a:gd name="connsiteX44" fmla="*/ 2314575 w 3273425"/>
                <a:gd name="connsiteY44" fmla="*/ 1685925 h 1781175"/>
                <a:gd name="connsiteX45" fmla="*/ 2314575 w 3273425"/>
                <a:gd name="connsiteY45" fmla="*/ 1736725 h 1781175"/>
                <a:gd name="connsiteX46" fmla="*/ 2359025 w 3273425"/>
                <a:gd name="connsiteY46" fmla="*/ 1736725 h 1781175"/>
                <a:gd name="connsiteX47" fmla="*/ 2359025 w 3273425"/>
                <a:gd name="connsiteY47" fmla="*/ 1781175 h 1781175"/>
                <a:gd name="connsiteX48" fmla="*/ 3273425 w 3273425"/>
                <a:gd name="connsiteY48" fmla="*/ 1781175 h 1781175"/>
                <a:gd name="connsiteX49" fmla="*/ 3273425 w 3273425"/>
                <a:gd name="connsiteY49" fmla="*/ 1362075 h 1781175"/>
                <a:gd name="connsiteX50" fmla="*/ 2368550 w 3273425"/>
                <a:gd name="connsiteY50" fmla="*/ 1362075 h 1781175"/>
                <a:gd name="connsiteX51" fmla="*/ 2368550 w 3273425"/>
                <a:gd name="connsiteY51" fmla="*/ 1301750 h 1781175"/>
                <a:gd name="connsiteX52" fmla="*/ 2327275 w 3273425"/>
                <a:gd name="connsiteY52" fmla="*/ 1301750 h 1781175"/>
                <a:gd name="connsiteX53" fmla="*/ 2327275 w 3273425"/>
                <a:gd name="connsiteY53" fmla="*/ 1247775 h 1781175"/>
                <a:gd name="connsiteX54" fmla="*/ 2171700 w 3273425"/>
                <a:gd name="connsiteY54" fmla="*/ 1247775 h 1781175"/>
                <a:gd name="connsiteX55" fmla="*/ 2171700 w 3273425"/>
                <a:gd name="connsiteY55" fmla="*/ 1200150 h 1781175"/>
                <a:gd name="connsiteX56" fmla="*/ 1990725 w 3273425"/>
                <a:gd name="connsiteY56" fmla="*/ 1200150 h 1781175"/>
                <a:gd name="connsiteX57" fmla="*/ 1990725 w 3273425"/>
                <a:gd name="connsiteY57" fmla="*/ 1149350 h 1781175"/>
                <a:gd name="connsiteX58" fmla="*/ 1863725 w 3273425"/>
                <a:gd name="connsiteY58" fmla="*/ 1149350 h 1781175"/>
                <a:gd name="connsiteX59" fmla="*/ 1863725 w 3273425"/>
                <a:gd name="connsiteY59" fmla="*/ 1104900 h 1781175"/>
                <a:gd name="connsiteX60" fmla="*/ 1727200 w 3273425"/>
                <a:gd name="connsiteY60" fmla="*/ 1104900 h 1781175"/>
                <a:gd name="connsiteX61" fmla="*/ 1727200 w 3273425"/>
                <a:gd name="connsiteY61" fmla="*/ 1050925 h 1781175"/>
                <a:gd name="connsiteX62" fmla="*/ 1720850 w 3273425"/>
                <a:gd name="connsiteY62" fmla="*/ 1050925 h 1781175"/>
                <a:gd name="connsiteX63" fmla="*/ 1720850 w 3273425"/>
                <a:gd name="connsiteY63" fmla="*/ 1016000 h 1781175"/>
                <a:gd name="connsiteX64" fmla="*/ 1562100 w 3273425"/>
                <a:gd name="connsiteY64" fmla="*/ 1016000 h 1781175"/>
                <a:gd name="connsiteX65" fmla="*/ 1562100 w 3273425"/>
                <a:gd name="connsiteY65" fmla="*/ 977900 h 1781175"/>
                <a:gd name="connsiteX66" fmla="*/ 1495425 w 3273425"/>
                <a:gd name="connsiteY66" fmla="*/ 977900 h 1781175"/>
                <a:gd name="connsiteX67" fmla="*/ 1495425 w 3273425"/>
                <a:gd name="connsiteY67" fmla="*/ 933450 h 1781175"/>
                <a:gd name="connsiteX68" fmla="*/ 1343025 w 3273425"/>
                <a:gd name="connsiteY68" fmla="*/ 933450 h 1781175"/>
                <a:gd name="connsiteX69" fmla="*/ 1343025 w 3273425"/>
                <a:gd name="connsiteY69" fmla="*/ 898525 h 1781175"/>
                <a:gd name="connsiteX70" fmla="*/ 1181100 w 3273425"/>
                <a:gd name="connsiteY70" fmla="*/ 898525 h 1781175"/>
                <a:gd name="connsiteX71" fmla="*/ 1181100 w 3273425"/>
                <a:gd name="connsiteY71" fmla="*/ 863600 h 1781175"/>
                <a:gd name="connsiteX72" fmla="*/ 1123950 w 3273425"/>
                <a:gd name="connsiteY72" fmla="*/ 863600 h 1781175"/>
                <a:gd name="connsiteX73" fmla="*/ 1123950 w 3273425"/>
                <a:gd name="connsiteY73" fmla="*/ 822325 h 1781175"/>
                <a:gd name="connsiteX74" fmla="*/ 1057275 w 3273425"/>
                <a:gd name="connsiteY74" fmla="*/ 822325 h 1781175"/>
                <a:gd name="connsiteX75" fmla="*/ 1057275 w 3273425"/>
                <a:gd name="connsiteY75" fmla="*/ 790575 h 1781175"/>
                <a:gd name="connsiteX76" fmla="*/ 1044575 w 3273425"/>
                <a:gd name="connsiteY76" fmla="*/ 790575 h 1781175"/>
                <a:gd name="connsiteX77" fmla="*/ 1044575 w 3273425"/>
                <a:gd name="connsiteY77" fmla="*/ 749300 h 1781175"/>
                <a:gd name="connsiteX78" fmla="*/ 1012825 w 3273425"/>
                <a:gd name="connsiteY78" fmla="*/ 749300 h 1781175"/>
                <a:gd name="connsiteX79" fmla="*/ 1012825 w 3273425"/>
                <a:gd name="connsiteY79" fmla="*/ 714375 h 1781175"/>
                <a:gd name="connsiteX80" fmla="*/ 949325 w 3273425"/>
                <a:gd name="connsiteY80" fmla="*/ 714375 h 1781175"/>
                <a:gd name="connsiteX81" fmla="*/ 949325 w 3273425"/>
                <a:gd name="connsiteY81" fmla="*/ 647700 h 1781175"/>
                <a:gd name="connsiteX82" fmla="*/ 895350 w 3273425"/>
                <a:gd name="connsiteY82" fmla="*/ 647700 h 1781175"/>
                <a:gd name="connsiteX83" fmla="*/ 895350 w 3273425"/>
                <a:gd name="connsiteY83" fmla="*/ 581025 h 1781175"/>
                <a:gd name="connsiteX84" fmla="*/ 863600 w 3273425"/>
                <a:gd name="connsiteY84" fmla="*/ 581025 h 1781175"/>
                <a:gd name="connsiteX85" fmla="*/ 863600 w 3273425"/>
                <a:gd name="connsiteY85" fmla="*/ 514350 h 1781175"/>
                <a:gd name="connsiteX86" fmla="*/ 831850 w 3273425"/>
                <a:gd name="connsiteY86" fmla="*/ 514350 h 1781175"/>
                <a:gd name="connsiteX87" fmla="*/ 831850 w 3273425"/>
                <a:gd name="connsiteY87" fmla="*/ 450850 h 1781175"/>
                <a:gd name="connsiteX88" fmla="*/ 777875 w 3273425"/>
                <a:gd name="connsiteY88" fmla="*/ 450850 h 1781175"/>
                <a:gd name="connsiteX89" fmla="*/ 777875 w 3273425"/>
                <a:gd name="connsiteY89" fmla="*/ 412750 h 1781175"/>
                <a:gd name="connsiteX90" fmla="*/ 723900 w 3273425"/>
                <a:gd name="connsiteY90" fmla="*/ 412750 h 1781175"/>
                <a:gd name="connsiteX91" fmla="*/ 723900 w 3273425"/>
                <a:gd name="connsiteY91" fmla="*/ 374650 h 1781175"/>
                <a:gd name="connsiteX92" fmla="*/ 520700 w 3273425"/>
                <a:gd name="connsiteY92" fmla="*/ 374650 h 1781175"/>
                <a:gd name="connsiteX93" fmla="*/ 520700 w 3273425"/>
                <a:gd name="connsiteY93" fmla="*/ 292100 h 1781175"/>
                <a:gd name="connsiteX94" fmla="*/ 501650 w 3273425"/>
                <a:gd name="connsiteY94" fmla="*/ 292100 h 1781175"/>
                <a:gd name="connsiteX95" fmla="*/ 501650 w 3273425"/>
                <a:gd name="connsiteY95" fmla="*/ 257175 h 1781175"/>
                <a:gd name="connsiteX96" fmla="*/ 368300 w 3273425"/>
                <a:gd name="connsiteY96" fmla="*/ 257175 h 1781175"/>
                <a:gd name="connsiteX97" fmla="*/ 368300 w 3273425"/>
                <a:gd name="connsiteY97" fmla="*/ 225425 h 1781175"/>
                <a:gd name="connsiteX98" fmla="*/ 285750 w 3273425"/>
                <a:gd name="connsiteY98" fmla="*/ 225425 h 1781175"/>
                <a:gd name="connsiteX99" fmla="*/ 285750 w 3273425"/>
                <a:gd name="connsiteY99" fmla="*/ 193675 h 1781175"/>
                <a:gd name="connsiteX100" fmla="*/ 257175 w 3273425"/>
                <a:gd name="connsiteY100" fmla="*/ 193675 h 1781175"/>
                <a:gd name="connsiteX101" fmla="*/ 257175 w 3273425"/>
                <a:gd name="connsiteY101" fmla="*/ 127000 h 1781175"/>
                <a:gd name="connsiteX102" fmla="*/ 222250 w 3273425"/>
                <a:gd name="connsiteY102" fmla="*/ 127000 h 1781175"/>
                <a:gd name="connsiteX103" fmla="*/ 222250 w 3273425"/>
                <a:gd name="connsiteY103" fmla="*/ 88900 h 1781175"/>
                <a:gd name="connsiteX104" fmla="*/ 190500 w 3273425"/>
                <a:gd name="connsiteY104" fmla="*/ 88900 h 1781175"/>
                <a:gd name="connsiteX105" fmla="*/ 190500 w 3273425"/>
                <a:gd name="connsiteY105" fmla="*/ 41275 h 1781175"/>
                <a:gd name="connsiteX106" fmla="*/ 104775 w 3273425"/>
                <a:gd name="connsiteY106" fmla="*/ 41275 h 1781175"/>
                <a:gd name="connsiteX107" fmla="*/ 104775 w 3273425"/>
                <a:gd name="connsiteY107" fmla="*/ 22225 h 1781175"/>
                <a:gd name="connsiteX108" fmla="*/ 82550 w 3273425"/>
                <a:gd name="connsiteY108" fmla="*/ 22225 h 1781175"/>
                <a:gd name="connsiteX109" fmla="*/ 82550 w 3273425"/>
                <a:gd name="connsiteY109" fmla="*/ 22225 h 1781175"/>
                <a:gd name="connsiteX110" fmla="*/ 82550 w 3273425"/>
                <a:gd name="connsiteY110" fmla="*/ 0 h 1781175"/>
                <a:gd name="connsiteX111" fmla="*/ 0 w 3273425"/>
                <a:gd name="connsiteY111" fmla="*/ 0 h 1781175"/>
                <a:gd name="connsiteX112" fmla="*/ 0 w 3273425"/>
                <a:gd name="connsiteY112" fmla="*/ 95250 h 1781175"/>
                <a:gd name="connsiteX113" fmla="*/ 25400 w 3273425"/>
                <a:gd name="connsiteY113" fmla="*/ 95250 h 1781175"/>
                <a:gd name="connsiteX114" fmla="*/ 25400 w 3273425"/>
                <a:gd name="connsiteY114" fmla="*/ 168275 h 1781175"/>
                <a:gd name="connsiteX115" fmla="*/ 41275 w 3273425"/>
                <a:gd name="connsiteY115" fmla="*/ 168275 h 1781175"/>
                <a:gd name="connsiteX116" fmla="*/ 41275 w 3273425"/>
                <a:gd name="connsiteY116" fmla="*/ 212725 h 1781175"/>
                <a:gd name="connsiteX117" fmla="*/ 69850 w 3273425"/>
                <a:gd name="connsiteY117" fmla="*/ 212725 h 1781175"/>
                <a:gd name="connsiteX118" fmla="*/ 69850 w 3273425"/>
                <a:gd name="connsiteY118" fmla="*/ 260350 h 1781175"/>
                <a:gd name="connsiteX119" fmla="*/ 88900 w 3273425"/>
                <a:gd name="connsiteY119" fmla="*/ 260350 h 1781175"/>
                <a:gd name="connsiteX120" fmla="*/ 88900 w 3273425"/>
                <a:gd name="connsiteY120" fmla="*/ 314325 h 1781175"/>
                <a:gd name="connsiteX121" fmla="*/ 107950 w 3273425"/>
                <a:gd name="connsiteY121" fmla="*/ 314325 h 1781175"/>
                <a:gd name="connsiteX122" fmla="*/ 107950 w 3273425"/>
                <a:gd name="connsiteY122" fmla="*/ 355600 h 1781175"/>
                <a:gd name="connsiteX123" fmla="*/ 190500 w 3273425"/>
                <a:gd name="connsiteY123" fmla="*/ 355600 h 1781175"/>
                <a:gd name="connsiteX124" fmla="*/ 190500 w 3273425"/>
                <a:gd name="connsiteY124" fmla="*/ 409575 h 1781175"/>
                <a:gd name="connsiteX125" fmla="*/ 206375 w 3273425"/>
                <a:gd name="connsiteY125" fmla="*/ 409575 h 1781175"/>
                <a:gd name="connsiteX126" fmla="*/ 206375 w 3273425"/>
                <a:gd name="connsiteY126" fmla="*/ 460375 h 1781175"/>
                <a:gd name="connsiteX127" fmla="*/ 225425 w 3273425"/>
                <a:gd name="connsiteY127" fmla="*/ 460375 h 1781175"/>
                <a:gd name="connsiteX128" fmla="*/ 225425 w 3273425"/>
                <a:gd name="connsiteY128" fmla="*/ 498475 h 1781175"/>
                <a:gd name="connsiteX129" fmla="*/ 244475 w 3273425"/>
                <a:gd name="connsiteY129" fmla="*/ 504825 h 1781175"/>
                <a:gd name="connsiteX0" fmla="*/ 288925 w 3273425"/>
                <a:gd name="connsiteY0" fmla="*/ 666750 h 1781175"/>
                <a:gd name="connsiteX1" fmla="*/ 288925 w 3273425"/>
                <a:gd name="connsiteY1" fmla="*/ 660400 h 1781175"/>
                <a:gd name="connsiteX2" fmla="*/ 371475 w 3273425"/>
                <a:gd name="connsiteY2" fmla="*/ 673100 h 1781175"/>
                <a:gd name="connsiteX3" fmla="*/ 374650 w 3273425"/>
                <a:gd name="connsiteY3" fmla="*/ 711200 h 1781175"/>
                <a:gd name="connsiteX4" fmla="*/ 495300 w 3273425"/>
                <a:gd name="connsiteY4" fmla="*/ 714375 h 1781175"/>
                <a:gd name="connsiteX5" fmla="*/ 492125 w 3273425"/>
                <a:gd name="connsiteY5" fmla="*/ 749300 h 1781175"/>
                <a:gd name="connsiteX6" fmla="*/ 523875 w 3273425"/>
                <a:gd name="connsiteY6" fmla="*/ 755650 h 1781175"/>
                <a:gd name="connsiteX7" fmla="*/ 530225 w 3273425"/>
                <a:gd name="connsiteY7" fmla="*/ 860425 h 1781175"/>
                <a:gd name="connsiteX8" fmla="*/ 720725 w 3273425"/>
                <a:gd name="connsiteY8" fmla="*/ 860425 h 1781175"/>
                <a:gd name="connsiteX9" fmla="*/ 720725 w 3273425"/>
                <a:gd name="connsiteY9" fmla="*/ 901700 h 1781175"/>
                <a:gd name="connsiteX10" fmla="*/ 784225 w 3273425"/>
                <a:gd name="connsiteY10" fmla="*/ 901700 h 1781175"/>
                <a:gd name="connsiteX11" fmla="*/ 784225 w 3273425"/>
                <a:gd name="connsiteY11" fmla="*/ 939800 h 1781175"/>
                <a:gd name="connsiteX12" fmla="*/ 841375 w 3273425"/>
                <a:gd name="connsiteY12" fmla="*/ 939800 h 1781175"/>
                <a:gd name="connsiteX13" fmla="*/ 841375 w 3273425"/>
                <a:gd name="connsiteY13" fmla="*/ 1012825 h 1781175"/>
                <a:gd name="connsiteX14" fmla="*/ 841375 w 3273425"/>
                <a:gd name="connsiteY14" fmla="*/ 1012825 h 1781175"/>
                <a:gd name="connsiteX15" fmla="*/ 841375 w 3273425"/>
                <a:gd name="connsiteY15" fmla="*/ 1012825 h 1781175"/>
                <a:gd name="connsiteX16" fmla="*/ 860425 w 3273425"/>
                <a:gd name="connsiteY16" fmla="*/ 1012825 h 1781175"/>
                <a:gd name="connsiteX17" fmla="*/ 860425 w 3273425"/>
                <a:gd name="connsiteY17" fmla="*/ 1095375 h 1781175"/>
                <a:gd name="connsiteX18" fmla="*/ 898525 w 3273425"/>
                <a:gd name="connsiteY18" fmla="*/ 1095375 h 1781175"/>
                <a:gd name="connsiteX19" fmla="*/ 898525 w 3273425"/>
                <a:gd name="connsiteY19" fmla="*/ 1155700 h 1781175"/>
                <a:gd name="connsiteX20" fmla="*/ 949325 w 3273425"/>
                <a:gd name="connsiteY20" fmla="*/ 1155700 h 1781175"/>
                <a:gd name="connsiteX21" fmla="*/ 949325 w 3273425"/>
                <a:gd name="connsiteY21" fmla="*/ 1222375 h 1781175"/>
                <a:gd name="connsiteX22" fmla="*/ 1012825 w 3273425"/>
                <a:gd name="connsiteY22" fmla="*/ 1222375 h 1781175"/>
                <a:gd name="connsiteX23" fmla="*/ 1012825 w 3273425"/>
                <a:gd name="connsiteY23" fmla="*/ 1257300 h 1781175"/>
                <a:gd name="connsiteX24" fmla="*/ 1057275 w 3273425"/>
                <a:gd name="connsiteY24" fmla="*/ 1257300 h 1781175"/>
                <a:gd name="connsiteX25" fmla="*/ 1057275 w 3273425"/>
                <a:gd name="connsiteY25" fmla="*/ 1304925 h 1781175"/>
                <a:gd name="connsiteX26" fmla="*/ 1057275 w 3273425"/>
                <a:gd name="connsiteY26" fmla="*/ 1323975 h 1781175"/>
                <a:gd name="connsiteX27" fmla="*/ 1123950 w 3273425"/>
                <a:gd name="connsiteY27" fmla="*/ 1323975 h 1781175"/>
                <a:gd name="connsiteX28" fmla="*/ 1123950 w 3273425"/>
                <a:gd name="connsiteY28" fmla="*/ 1358900 h 1781175"/>
                <a:gd name="connsiteX29" fmla="*/ 1181100 w 3273425"/>
                <a:gd name="connsiteY29" fmla="*/ 1358900 h 1781175"/>
                <a:gd name="connsiteX30" fmla="*/ 1181100 w 3273425"/>
                <a:gd name="connsiteY30" fmla="*/ 1390650 h 1781175"/>
                <a:gd name="connsiteX31" fmla="*/ 1346200 w 3273425"/>
                <a:gd name="connsiteY31" fmla="*/ 1390650 h 1781175"/>
                <a:gd name="connsiteX32" fmla="*/ 1346200 w 3273425"/>
                <a:gd name="connsiteY32" fmla="*/ 1431925 h 1781175"/>
                <a:gd name="connsiteX33" fmla="*/ 1495425 w 3273425"/>
                <a:gd name="connsiteY33" fmla="*/ 1431925 h 1781175"/>
                <a:gd name="connsiteX34" fmla="*/ 1495425 w 3273425"/>
                <a:gd name="connsiteY34" fmla="*/ 1460500 h 1781175"/>
                <a:gd name="connsiteX35" fmla="*/ 1574800 w 3273425"/>
                <a:gd name="connsiteY35" fmla="*/ 1460500 h 1781175"/>
                <a:gd name="connsiteX36" fmla="*/ 1574800 w 3273425"/>
                <a:gd name="connsiteY36" fmla="*/ 1495425 h 1781175"/>
                <a:gd name="connsiteX37" fmla="*/ 1724025 w 3273425"/>
                <a:gd name="connsiteY37" fmla="*/ 1495425 h 1781175"/>
                <a:gd name="connsiteX38" fmla="*/ 1724025 w 3273425"/>
                <a:gd name="connsiteY38" fmla="*/ 1562100 h 1781175"/>
                <a:gd name="connsiteX39" fmla="*/ 1870075 w 3273425"/>
                <a:gd name="connsiteY39" fmla="*/ 1562100 h 1781175"/>
                <a:gd name="connsiteX40" fmla="*/ 1870075 w 3273425"/>
                <a:gd name="connsiteY40" fmla="*/ 1612900 h 1781175"/>
                <a:gd name="connsiteX41" fmla="*/ 1993900 w 3273425"/>
                <a:gd name="connsiteY41" fmla="*/ 1612900 h 1781175"/>
                <a:gd name="connsiteX42" fmla="*/ 1993900 w 3273425"/>
                <a:gd name="connsiteY42" fmla="*/ 1647825 h 1781175"/>
                <a:gd name="connsiteX43" fmla="*/ 2178050 w 3273425"/>
                <a:gd name="connsiteY43" fmla="*/ 1647825 h 1781175"/>
                <a:gd name="connsiteX44" fmla="*/ 2178050 w 3273425"/>
                <a:gd name="connsiteY44" fmla="*/ 1685925 h 1781175"/>
                <a:gd name="connsiteX45" fmla="*/ 2314575 w 3273425"/>
                <a:gd name="connsiteY45" fmla="*/ 1685925 h 1781175"/>
                <a:gd name="connsiteX46" fmla="*/ 2314575 w 3273425"/>
                <a:gd name="connsiteY46" fmla="*/ 1736725 h 1781175"/>
                <a:gd name="connsiteX47" fmla="*/ 2359025 w 3273425"/>
                <a:gd name="connsiteY47" fmla="*/ 1736725 h 1781175"/>
                <a:gd name="connsiteX48" fmla="*/ 2359025 w 3273425"/>
                <a:gd name="connsiteY48" fmla="*/ 1781175 h 1781175"/>
                <a:gd name="connsiteX49" fmla="*/ 3273425 w 3273425"/>
                <a:gd name="connsiteY49" fmla="*/ 1781175 h 1781175"/>
                <a:gd name="connsiteX50" fmla="*/ 3273425 w 3273425"/>
                <a:gd name="connsiteY50" fmla="*/ 1362075 h 1781175"/>
                <a:gd name="connsiteX51" fmla="*/ 2368550 w 3273425"/>
                <a:gd name="connsiteY51" fmla="*/ 1362075 h 1781175"/>
                <a:gd name="connsiteX52" fmla="*/ 2368550 w 3273425"/>
                <a:gd name="connsiteY52" fmla="*/ 1301750 h 1781175"/>
                <a:gd name="connsiteX53" fmla="*/ 2327275 w 3273425"/>
                <a:gd name="connsiteY53" fmla="*/ 1301750 h 1781175"/>
                <a:gd name="connsiteX54" fmla="*/ 2327275 w 3273425"/>
                <a:gd name="connsiteY54" fmla="*/ 1247775 h 1781175"/>
                <a:gd name="connsiteX55" fmla="*/ 2171700 w 3273425"/>
                <a:gd name="connsiteY55" fmla="*/ 1247775 h 1781175"/>
                <a:gd name="connsiteX56" fmla="*/ 2171700 w 3273425"/>
                <a:gd name="connsiteY56" fmla="*/ 1200150 h 1781175"/>
                <a:gd name="connsiteX57" fmla="*/ 1990725 w 3273425"/>
                <a:gd name="connsiteY57" fmla="*/ 1200150 h 1781175"/>
                <a:gd name="connsiteX58" fmla="*/ 1990725 w 3273425"/>
                <a:gd name="connsiteY58" fmla="*/ 1149350 h 1781175"/>
                <a:gd name="connsiteX59" fmla="*/ 1863725 w 3273425"/>
                <a:gd name="connsiteY59" fmla="*/ 1149350 h 1781175"/>
                <a:gd name="connsiteX60" fmla="*/ 1863725 w 3273425"/>
                <a:gd name="connsiteY60" fmla="*/ 1104900 h 1781175"/>
                <a:gd name="connsiteX61" fmla="*/ 1727200 w 3273425"/>
                <a:gd name="connsiteY61" fmla="*/ 1104900 h 1781175"/>
                <a:gd name="connsiteX62" fmla="*/ 1727200 w 3273425"/>
                <a:gd name="connsiteY62" fmla="*/ 1050925 h 1781175"/>
                <a:gd name="connsiteX63" fmla="*/ 1720850 w 3273425"/>
                <a:gd name="connsiteY63" fmla="*/ 1050925 h 1781175"/>
                <a:gd name="connsiteX64" fmla="*/ 1720850 w 3273425"/>
                <a:gd name="connsiteY64" fmla="*/ 1016000 h 1781175"/>
                <a:gd name="connsiteX65" fmla="*/ 1562100 w 3273425"/>
                <a:gd name="connsiteY65" fmla="*/ 1016000 h 1781175"/>
                <a:gd name="connsiteX66" fmla="*/ 1562100 w 3273425"/>
                <a:gd name="connsiteY66" fmla="*/ 977900 h 1781175"/>
                <a:gd name="connsiteX67" fmla="*/ 1495425 w 3273425"/>
                <a:gd name="connsiteY67" fmla="*/ 977900 h 1781175"/>
                <a:gd name="connsiteX68" fmla="*/ 1495425 w 3273425"/>
                <a:gd name="connsiteY68" fmla="*/ 933450 h 1781175"/>
                <a:gd name="connsiteX69" fmla="*/ 1343025 w 3273425"/>
                <a:gd name="connsiteY69" fmla="*/ 933450 h 1781175"/>
                <a:gd name="connsiteX70" fmla="*/ 1343025 w 3273425"/>
                <a:gd name="connsiteY70" fmla="*/ 898525 h 1781175"/>
                <a:gd name="connsiteX71" fmla="*/ 1181100 w 3273425"/>
                <a:gd name="connsiteY71" fmla="*/ 898525 h 1781175"/>
                <a:gd name="connsiteX72" fmla="*/ 1181100 w 3273425"/>
                <a:gd name="connsiteY72" fmla="*/ 863600 h 1781175"/>
                <a:gd name="connsiteX73" fmla="*/ 1123950 w 3273425"/>
                <a:gd name="connsiteY73" fmla="*/ 863600 h 1781175"/>
                <a:gd name="connsiteX74" fmla="*/ 1123950 w 3273425"/>
                <a:gd name="connsiteY74" fmla="*/ 822325 h 1781175"/>
                <a:gd name="connsiteX75" fmla="*/ 1057275 w 3273425"/>
                <a:gd name="connsiteY75" fmla="*/ 822325 h 1781175"/>
                <a:gd name="connsiteX76" fmla="*/ 1057275 w 3273425"/>
                <a:gd name="connsiteY76" fmla="*/ 790575 h 1781175"/>
                <a:gd name="connsiteX77" fmla="*/ 1044575 w 3273425"/>
                <a:gd name="connsiteY77" fmla="*/ 790575 h 1781175"/>
                <a:gd name="connsiteX78" fmla="*/ 1044575 w 3273425"/>
                <a:gd name="connsiteY78" fmla="*/ 749300 h 1781175"/>
                <a:gd name="connsiteX79" fmla="*/ 1012825 w 3273425"/>
                <a:gd name="connsiteY79" fmla="*/ 749300 h 1781175"/>
                <a:gd name="connsiteX80" fmla="*/ 1012825 w 3273425"/>
                <a:gd name="connsiteY80" fmla="*/ 714375 h 1781175"/>
                <a:gd name="connsiteX81" fmla="*/ 949325 w 3273425"/>
                <a:gd name="connsiteY81" fmla="*/ 714375 h 1781175"/>
                <a:gd name="connsiteX82" fmla="*/ 949325 w 3273425"/>
                <a:gd name="connsiteY82" fmla="*/ 647700 h 1781175"/>
                <a:gd name="connsiteX83" fmla="*/ 895350 w 3273425"/>
                <a:gd name="connsiteY83" fmla="*/ 647700 h 1781175"/>
                <a:gd name="connsiteX84" fmla="*/ 895350 w 3273425"/>
                <a:gd name="connsiteY84" fmla="*/ 581025 h 1781175"/>
                <a:gd name="connsiteX85" fmla="*/ 863600 w 3273425"/>
                <a:gd name="connsiteY85" fmla="*/ 581025 h 1781175"/>
                <a:gd name="connsiteX86" fmla="*/ 863600 w 3273425"/>
                <a:gd name="connsiteY86" fmla="*/ 514350 h 1781175"/>
                <a:gd name="connsiteX87" fmla="*/ 831850 w 3273425"/>
                <a:gd name="connsiteY87" fmla="*/ 514350 h 1781175"/>
                <a:gd name="connsiteX88" fmla="*/ 831850 w 3273425"/>
                <a:gd name="connsiteY88" fmla="*/ 450850 h 1781175"/>
                <a:gd name="connsiteX89" fmla="*/ 777875 w 3273425"/>
                <a:gd name="connsiteY89" fmla="*/ 450850 h 1781175"/>
                <a:gd name="connsiteX90" fmla="*/ 777875 w 3273425"/>
                <a:gd name="connsiteY90" fmla="*/ 412750 h 1781175"/>
                <a:gd name="connsiteX91" fmla="*/ 723900 w 3273425"/>
                <a:gd name="connsiteY91" fmla="*/ 412750 h 1781175"/>
                <a:gd name="connsiteX92" fmla="*/ 723900 w 3273425"/>
                <a:gd name="connsiteY92" fmla="*/ 374650 h 1781175"/>
                <a:gd name="connsiteX93" fmla="*/ 520700 w 3273425"/>
                <a:gd name="connsiteY93" fmla="*/ 374650 h 1781175"/>
                <a:gd name="connsiteX94" fmla="*/ 520700 w 3273425"/>
                <a:gd name="connsiteY94" fmla="*/ 292100 h 1781175"/>
                <a:gd name="connsiteX95" fmla="*/ 501650 w 3273425"/>
                <a:gd name="connsiteY95" fmla="*/ 292100 h 1781175"/>
                <a:gd name="connsiteX96" fmla="*/ 501650 w 3273425"/>
                <a:gd name="connsiteY96" fmla="*/ 257175 h 1781175"/>
                <a:gd name="connsiteX97" fmla="*/ 368300 w 3273425"/>
                <a:gd name="connsiteY97" fmla="*/ 257175 h 1781175"/>
                <a:gd name="connsiteX98" fmla="*/ 368300 w 3273425"/>
                <a:gd name="connsiteY98" fmla="*/ 225425 h 1781175"/>
                <a:gd name="connsiteX99" fmla="*/ 285750 w 3273425"/>
                <a:gd name="connsiteY99" fmla="*/ 225425 h 1781175"/>
                <a:gd name="connsiteX100" fmla="*/ 285750 w 3273425"/>
                <a:gd name="connsiteY100" fmla="*/ 193675 h 1781175"/>
                <a:gd name="connsiteX101" fmla="*/ 257175 w 3273425"/>
                <a:gd name="connsiteY101" fmla="*/ 193675 h 1781175"/>
                <a:gd name="connsiteX102" fmla="*/ 257175 w 3273425"/>
                <a:gd name="connsiteY102" fmla="*/ 127000 h 1781175"/>
                <a:gd name="connsiteX103" fmla="*/ 222250 w 3273425"/>
                <a:gd name="connsiteY103" fmla="*/ 127000 h 1781175"/>
                <a:gd name="connsiteX104" fmla="*/ 222250 w 3273425"/>
                <a:gd name="connsiteY104" fmla="*/ 88900 h 1781175"/>
                <a:gd name="connsiteX105" fmla="*/ 190500 w 3273425"/>
                <a:gd name="connsiteY105" fmla="*/ 88900 h 1781175"/>
                <a:gd name="connsiteX106" fmla="*/ 190500 w 3273425"/>
                <a:gd name="connsiteY106" fmla="*/ 41275 h 1781175"/>
                <a:gd name="connsiteX107" fmla="*/ 104775 w 3273425"/>
                <a:gd name="connsiteY107" fmla="*/ 41275 h 1781175"/>
                <a:gd name="connsiteX108" fmla="*/ 104775 w 3273425"/>
                <a:gd name="connsiteY108" fmla="*/ 22225 h 1781175"/>
                <a:gd name="connsiteX109" fmla="*/ 82550 w 3273425"/>
                <a:gd name="connsiteY109" fmla="*/ 22225 h 1781175"/>
                <a:gd name="connsiteX110" fmla="*/ 82550 w 3273425"/>
                <a:gd name="connsiteY110" fmla="*/ 22225 h 1781175"/>
                <a:gd name="connsiteX111" fmla="*/ 82550 w 3273425"/>
                <a:gd name="connsiteY111" fmla="*/ 0 h 1781175"/>
                <a:gd name="connsiteX112" fmla="*/ 0 w 3273425"/>
                <a:gd name="connsiteY112" fmla="*/ 0 h 1781175"/>
                <a:gd name="connsiteX113" fmla="*/ 0 w 3273425"/>
                <a:gd name="connsiteY113" fmla="*/ 95250 h 1781175"/>
                <a:gd name="connsiteX114" fmla="*/ 25400 w 3273425"/>
                <a:gd name="connsiteY114" fmla="*/ 95250 h 1781175"/>
                <a:gd name="connsiteX115" fmla="*/ 25400 w 3273425"/>
                <a:gd name="connsiteY115" fmla="*/ 168275 h 1781175"/>
                <a:gd name="connsiteX116" fmla="*/ 41275 w 3273425"/>
                <a:gd name="connsiteY116" fmla="*/ 168275 h 1781175"/>
                <a:gd name="connsiteX117" fmla="*/ 41275 w 3273425"/>
                <a:gd name="connsiteY117" fmla="*/ 212725 h 1781175"/>
                <a:gd name="connsiteX118" fmla="*/ 69850 w 3273425"/>
                <a:gd name="connsiteY118" fmla="*/ 212725 h 1781175"/>
                <a:gd name="connsiteX119" fmla="*/ 69850 w 3273425"/>
                <a:gd name="connsiteY119" fmla="*/ 260350 h 1781175"/>
                <a:gd name="connsiteX120" fmla="*/ 88900 w 3273425"/>
                <a:gd name="connsiteY120" fmla="*/ 260350 h 1781175"/>
                <a:gd name="connsiteX121" fmla="*/ 88900 w 3273425"/>
                <a:gd name="connsiteY121" fmla="*/ 314325 h 1781175"/>
                <a:gd name="connsiteX122" fmla="*/ 107950 w 3273425"/>
                <a:gd name="connsiteY122" fmla="*/ 314325 h 1781175"/>
                <a:gd name="connsiteX123" fmla="*/ 107950 w 3273425"/>
                <a:gd name="connsiteY123" fmla="*/ 355600 h 1781175"/>
                <a:gd name="connsiteX124" fmla="*/ 190500 w 3273425"/>
                <a:gd name="connsiteY124" fmla="*/ 355600 h 1781175"/>
                <a:gd name="connsiteX125" fmla="*/ 190500 w 3273425"/>
                <a:gd name="connsiteY125" fmla="*/ 409575 h 1781175"/>
                <a:gd name="connsiteX126" fmla="*/ 206375 w 3273425"/>
                <a:gd name="connsiteY126" fmla="*/ 409575 h 1781175"/>
                <a:gd name="connsiteX127" fmla="*/ 206375 w 3273425"/>
                <a:gd name="connsiteY127" fmla="*/ 460375 h 1781175"/>
                <a:gd name="connsiteX128" fmla="*/ 225425 w 3273425"/>
                <a:gd name="connsiteY128" fmla="*/ 460375 h 1781175"/>
                <a:gd name="connsiteX129" fmla="*/ 225425 w 3273425"/>
                <a:gd name="connsiteY129" fmla="*/ 498475 h 1781175"/>
                <a:gd name="connsiteX130" fmla="*/ 244475 w 3273425"/>
                <a:gd name="connsiteY130" fmla="*/ 504825 h 1781175"/>
                <a:gd name="connsiteX0" fmla="*/ 288925 w 3273425"/>
                <a:gd name="connsiteY0" fmla="*/ 666750 h 1781175"/>
                <a:gd name="connsiteX1" fmla="*/ 307975 w 3273425"/>
                <a:gd name="connsiteY1" fmla="*/ 704850 h 1781175"/>
                <a:gd name="connsiteX2" fmla="*/ 371475 w 3273425"/>
                <a:gd name="connsiteY2" fmla="*/ 673100 h 1781175"/>
                <a:gd name="connsiteX3" fmla="*/ 374650 w 3273425"/>
                <a:gd name="connsiteY3" fmla="*/ 711200 h 1781175"/>
                <a:gd name="connsiteX4" fmla="*/ 495300 w 3273425"/>
                <a:gd name="connsiteY4" fmla="*/ 714375 h 1781175"/>
                <a:gd name="connsiteX5" fmla="*/ 492125 w 3273425"/>
                <a:gd name="connsiteY5" fmla="*/ 749300 h 1781175"/>
                <a:gd name="connsiteX6" fmla="*/ 523875 w 3273425"/>
                <a:gd name="connsiteY6" fmla="*/ 755650 h 1781175"/>
                <a:gd name="connsiteX7" fmla="*/ 530225 w 3273425"/>
                <a:gd name="connsiteY7" fmla="*/ 860425 h 1781175"/>
                <a:gd name="connsiteX8" fmla="*/ 720725 w 3273425"/>
                <a:gd name="connsiteY8" fmla="*/ 860425 h 1781175"/>
                <a:gd name="connsiteX9" fmla="*/ 720725 w 3273425"/>
                <a:gd name="connsiteY9" fmla="*/ 901700 h 1781175"/>
                <a:gd name="connsiteX10" fmla="*/ 784225 w 3273425"/>
                <a:gd name="connsiteY10" fmla="*/ 901700 h 1781175"/>
                <a:gd name="connsiteX11" fmla="*/ 784225 w 3273425"/>
                <a:gd name="connsiteY11" fmla="*/ 939800 h 1781175"/>
                <a:gd name="connsiteX12" fmla="*/ 841375 w 3273425"/>
                <a:gd name="connsiteY12" fmla="*/ 939800 h 1781175"/>
                <a:gd name="connsiteX13" fmla="*/ 841375 w 3273425"/>
                <a:gd name="connsiteY13" fmla="*/ 1012825 h 1781175"/>
                <a:gd name="connsiteX14" fmla="*/ 841375 w 3273425"/>
                <a:gd name="connsiteY14" fmla="*/ 1012825 h 1781175"/>
                <a:gd name="connsiteX15" fmla="*/ 841375 w 3273425"/>
                <a:gd name="connsiteY15" fmla="*/ 1012825 h 1781175"/>
                <a:gd name="connsiteX16" fmla="*/ 860425 w 3273425"/>
                <a:gd name="connsiteY16" fmla="*/ 1012825 h 1781175"/>
                <a:gd name="connsiteX17" fmla="*/ 860425 w 3273425"/>
                <a:gd name="connsiteY17" fmla="*/ 1095375 h 1781175"/>
                <a:gd name="connsiteX18" fmla="*/ 898525 w 3273425"/>
                <a:gd name="connsiteY18" fmla="*/ 1095375 h 1781175"/>
                <a:gd name="connsiteX19" fmla="*/ 898525 w 3273425"/>
                <a:gd name="connsiteY19" fmla="*/ 1155700 h 1781175"/>
                <a:gd name="connsiteX20" fmla="*/ 949325 w 3273425"/>
                <a:gd name="connsiteY20" fmla="*/ 1155700 h 1781175"/>
                <a:gd name="connsiteX21" fmla="*/ 949325 w 3273425"/>
                <a:gd name="connsiteY21" fmla="*/ 1222375 h 1781175"/>
                <a:gd name="connsiteX22" fmla="*/ 1012825 w 3273425"/>
                <a:gd name="connsiteY22" fmla="*/ 1222375 h 1781175"/>
                <a:gd name="connsiteX23" fmla="*/ 1012825 w 3273425"/>
                <a:gd name="connsiteY23" fmla="*/ 1257300 h 1781175"/>
                <a:gd name="connsiteX24" fmla="*/ 1057275 w 3273425"/>
                <a:gd name="connsiteY24" fmla="*/ 1257300 h 1781175"/>
                <a:gd name="connsiteX25" fmla="*/ 1057275 w 3273425"/>
                <a:gd name="connsiteY25" fmla="*/ 1304925 h 1781175"/>
                <a:gd name="connsiteX26" fmla="*/ 1057275 w 3273425"/>
                <a:gd name="connsiteY26" fmla="*/ 1323975 h 1781175"/>
                <a:gd name="connsiteX27" fmla="*/ 1123950 w 3273425"/>
                <a:gd name="connsiteY27" fmla="*/ 1323975 h 1781175"/>
                <a:gd name="connsiteX28" fmla="*/ 1123950 w 3273425"/>
                <a:gd name="connsiteY28" fmla="*/ 1358900 h 1781175"/>
                <a:gd name="connsiteX29" fmla="*/ 1181100 w 3273425"/>
                <a:gd name="connsiteY29" fmla="*/ 1358900 h 1781175"/>
                <a:gd name="connsiteX30" fmla="*/ 1181100 w 3273425"/>
                <a:gd name="connsiteY30" fmla="*/ 1390650 h 1781175"/>
                <a:gd name="connsiteX31" fmla="*/ 1346200 w 3273425"/>
                <a:gd name="connsiteY31" fmla="*/ 1390650 h 1781175"/>
                <a:gd name="connsiteX32" fmla="*/ 1346200 w 3273425"/>
                <a:gd name="connsiteY32" fmla="*/ 1431925 h 1781175"/>
                <a:gd name="connsiteX33" fmla="*/ 1495425 w 3273425"/>
                <a:gd name="connsiteY33" fmla="*/ 1431925 h 1781175"/>
                <a:gd name="connsiteX34" fmla="*/ 1495425 w 3273425"/>
                <a:gd name="connsiteY34" fmla="*/ 1460500 h 1781175"/>
                <a:gd name="connsiteX35" fmla="*/ 1574800 w 3273425"/>
                <a:gd name="connsiteY35" fmla="*/ 1460500 h 1781175"/>
                <a:gd name="connsiteX36" fmla="*/ 1574800 w 3273425"/>
                <a:gd name="connsiteY36" fmla="*/ 1495425 h 1781175"/>
                <a:gd name="connsiteX37" fmla="*/ 1724025 w 3273425"/>
                <a:gd name="connsiteY37" fmla="*/ 1495425 h 1781175"/>
                <a:gd name="connsiteX38" fmla="*/ 1724025 w 3273425"/>
                <a:gd name="connsiteY38" fmla="*/ 1562100 h 1781175"/>
                <a:gd name="connsiteX39" fmla="*/ 1870075 w 3273425"/>
                <a:gd name="connsiteY39" fmla="*/ 1562100 h 1781175"/>
                <a:gd name="connsiteX40" fmla="*/ 1870075 w 3273425"/>
                <a:gd name="connsiteY40" fmla="*/ 1612900 h 1781175"/>
                <a:gd name="connsiteX41" fmla="*/ 1993900 w 3273425"/>
                <a:gd name="connsiteY41" fmla="*/ 1612900 h 1781175"/>
                <a:gd name="connsiteX42" fmla="*/ 1993900 w 3273425"/>
                <a:gd name="connsiteY42" fmla="*/ 1647825 h 1781175"/>
                <a:gd name="connsiteX43" fmla="*/ 2178050 w 3273425"/>
                <a:gd name="connsiteY43" fmla="*/ 1647825 h 1781175"/>
                <a:gd name="connsiteX44" fmla="*/ 2178050 w 3273425"/>
                <a:gd name="connsiteY44" fmla="*/ 1685925 h 1781175"/>
                <a:gd name="connsiteX45" fmla="*/ 2314575 w 3273425"/>
                <a:gd name="connsiteY45" fmla="*/ 1685925 h 1781175"/>
                <a:gd name="connsiteX46" fmla="*/ 2314575 w 3273425"/>
                <a:gd name="connsiteY46" fmla="*/ 1736725 h 1781175"/>
                <a:gd name="connsiteX47" fmla="*/ 2359025 w 3273425"/>
                <a:gd name="connsiteY47" fmla="*/ 1736725 h 1781175"/>
                <a:gd name="connsiteX48" fmla="*/ 2359025 w 3273425"/>
                <a:gd name="connsiteY48" fmla="*/ 1781175 h 1781175"/>
                <a:gd name="connsiteX49" fmla="*/ 3273425 w 3273425"/>
                <a:gd name="connsiteY49" fmla="*/ 1781175 h 1781175"/>
                <a:gd name="connsiteX50" fmla="*/ 3273425 w 3273425"/>
                <a:gd name="connsiteY50" fmla="*/ 1362075 h 1781175"/>
                <a:gd name="connsiteX51" fmla="*/ 2368550 w 3273425"/>
                <a:gd name="connsiteY51" fmla="*/ 1362075 h 1781175"/>
                <a:gd name="connsiteX52" fmla="*/ 2368550 w 3273425"/>
                <a:gd name="connsiteY52" fmla="*/ 1301750 h 1781175"/>
                <a:gd name="connsiteX53" fmla="*/ 2327275 w 3273425"/>
                <a:gd name="connsiteY53" fmla="*/ 1301750 h 1781175"/>
                <a:gd name="connsiteX54" fmla="*/ 2327275 w 3273425"/>
                <a:gd name="connsiteY54" fmla="*/ 1247775 h 1781175"/>
                <a:gd name="connsiteX55" fmla="*/ 2171700 w 3273425"/>
                <a:gd name="connsiteY55" fmla="*/ 1247775 h 1781175"/>
                <a:gd name="connsiteX56" fmla="*/ 2171700 w 3273425"/>
                <a:gd name="connsiteY56" fmla="*/ 1200150 h 1781175"/>
                <a:gd name="connsiteX57" fmla="*/ 1990725 w 3273425"/>
                <a:gd name="connsiteY57" fmla="*/ 1200150 h 1781175"/>
                <a:gd name="connsiteX58" fmla="*/ 1990725 w 3273425"/>
                <a:gd name="connsiteY58" fmla="*/ 1149350 h 1781175"/>
                <a:gd name="connsiteX59" fmla="*/ 1863725 w 3273425"/>
                <a:gd name="connsiteY59" fmla="*/ 1149350 h 1781175"/>
                <a:gd name="connsiteX60" fmla="*/ 1863725 w 3273425"/>
                <a:gd name="connsiteY60" fmla="*/ 1104900 h 1781175"/>
                <a:gd name="connsiteX61" fmla="*/ 1727200 w 3273425"/>
                <a:gd name="connsiteY61" fmla="*/ 1104900 h 1781175"/>
                <a:gd name="connsiteX62" fmla="*/ 1727200 w 3273425"/>
                <a:gd name="connsiteY62" fmla="*/ 1050925 h 1781175"/>
                <a:gd name="connsiteX63" fmla="*/ 1720850 w 3273425"/>
                <a:gd name="connsiteY63" fmla="*/ 1050925 h 1781175"/>
                <a:gd name="connsiteX64" fmla="*/ 1720850 w 3273425"/>
                <a:gd name="connsiteY64" fmla="*/ 1016000 h 1781175"/>
                <a:gd name="connsiteX65" fmla="*/ 1562100 w 3273425"/>
                <a:gd name="connsiteY65" fmla="*/ 1016000 h 1781175"/>
                <a:gd name="connsiteX66" fmla="*/ 1562100 w 3273425"/>
                <a:gd name="connsiteY66" fmla="*/ 977900 h 1781175"/>
                <a:gd name="connsiteX67" fmla="*/ 1495425 w 3273425"/>
                <a:gd name="connsiteY67" fmla="*/ 977900 h 1781175"/>
                <a:gd name="connsiteX68" fmla="*/ 1495425 w 3273425"/>
                <a:gd name="connsiteY68" fmla="*/ 933450 h 1781175"/>
                <a:gd name="connsiteX69" fmla="*/ 1343025 w 3273425"/>
                <a:gd name="connsiteY69" fmla="*/ 933450 h 1781175"/>
                <a:gd name="connsiteX70" fmla="*/ 1343025 w 3273425"/>
                <a:gd name="connsiteY70" fmla="*/ 898525 h 1781175"/>
                <a:gd name="connsiteX71" fmla="*/ 1181100 w 3273425"/>
                <a:gd name="connsiteY71" fmla="*/ 898525 h 1781175"/>
                <a:gd name="connsiteX72" fmla="*/ 1181100 w 3273425"/>
                <a:gd name="connsiteY72" fmla="*/ 863600 h 1781175"/>
                <a:gd name="connsiteX73" fmla="*/ 1123950 w 3273425"/>
                <a:gd name="connsiteY73" fmla="*/ 863600 h 1781175"/>
                <a:gd name="connsiteX74" fmla="*/ 1123950 w 3273425"/>
                <a:gd name="connsiteY74" fmla="*/ 822325 h 1781175"/>
                <a:gd name="connsiteX75" fmla="*/ 1057275 w 3273425"/>
                <a:gd name="connsiteY75" fmla="*/ 822325 h 1781175"/>
                <a:gd name="connsiteX76" fmla="*/ 1057275 w 3273425"/>
                <a:gd name="connsiteY76" fmla="*/ 790575 h 1781175"/>
                <a:gd name="connsiteX77" fmla="*/ 1044575 w 3273425"/>
                <a:gd name="connsiteY77" fmla="*/ 790575 h 1781175"/>
                <a:gd name="connsiteX78" fmla="*/ 1044575 w 3273425"/>
                <a:gd name="connsiteY78" fmla="*/ 749300 h 1781175"/>
                <a:gd name="connsiteX79" fmla="*/ 1012825 w 3273425"/>
                <a:gd name="connsiteY79" fmla="*/ 749300 h 1781175"/>
                <a:gd name="connsiteX80" fmla="*/ 1012825 w 3273425"/>
                <a:gd name="connsiteY80" fmla="*/ 714375 h 1781175"/>
                <a:gd name="connsiteX81" fmla="*/ 949325 w 3273425"/>
                <a:gd name="connsiteY81" fmla="*/ 714375 h 1781175"/>
                <a:gd name="connsiteX82" fmla="*/ 949325 w 3273425"/>
                <a:gd name="connsiteY82" fmla="*/ 647700 h 1781175"/>
                <a:gd name="connsiteX83" fmla="*/ 895350 w 3273425"/>
                <a:gd name="connsiteY83" fmla="*/ 647700 h 1781175"/>
                <a:gd name="connsiteX84" fmla="*/ 895350 w 3273425"/>
                <a:gd name="connsiteY84" fmla="*/ 581025 h 1781175"/>
                <a:gd name="connsiteX85" fmla="*/ 863600 w 3273425"/>
                <a:gd name="connsiteY85" fmla="*/ 581025 h 1781175"/>
                <a:gd name="connsiteX86" fmla="*/ 863600 w 3273425"/>
                <a:gd name="connsiteY86" fmla="*/ 514350 h 1781175"/>
                <a:gd name="connsiteX87" fmla="*/ 831850 w 3273425"/>
                <a:gd name="connsiteY87" fmla="*/ 514350 h 1781175"/>
                <a:gd name="connsiteX88" fmla="*/ 831850 w 3273425"/>
                <a:gd name="connsiteY88" fmla="*/ 450850 h 1781175"/>
                <a:gd name="connsiteX89" fmla="*/ 777875 w 3273425"/>
                <a:gd name="connsiteY89" fmla="*/ 450850 h 1781175"/>
                <a:gd name="connsiteX90" fmla="*/ 777875 w 3273425"/>
                <a:gd name="connsiteY90" fmla="*/ 412750 h 1781175"/>
                <a:gd name="connsiteX91" fmla="*/ 723900 w 3273425"/>
                <a:gd name="connsiteY91" fmla="*/ 412750 h 1781175"/>
                <a:gd name="connsiteX92" fmla="*/ 723900 w 3273425"/>
                <a:gd name="connsiteY92" fmla="*/ 374650 h 1781175"/>
                <a:gd name="connsiteX93" fmla="*/ 520700 w 3273425"/>
                <a:gd name="connsiteY93" fmla="*/ 374650 h 1781175"/>
                <a:gd name="connsiteX94" fmla="*/ 520700 w 3273425"/>
                <a:gd name="connsiteY94" fmla="*/ 292100 h 1781175"/>
                <a:gd name="connsiteX95" fmla="*/ 501650 w 3273425"/>
                <a:gd name="connsiteY95" fmla="*/ 292100 h 1781175"/>
                <a:gd name="connsiteX96" fmla="*/ 501650 w 3273425"/>
                <a:gd name="connsiteY96" fmla="*/ 257175 h 1781175"/>
                <a:gd name="connsiteX97" fmla="*/ 368300 w 3273425"/>
                <a:gd name="connsiteY97" fmla="*/ 257175 h 1781175"/>
                <a:gd name="connsiteX98" fmla="*/ 368300 w 3273425"/>
                <a:gd name="connsiteY98" fmla="*/ 225425 h 1781175"/>
                <a:gd name="connsiteX99" fmla="*/ 285750 w 3273425"/>
                <a:gd name="connsiteY99" fmla="*/ 225425 h 1781175"/>
                <a:gd name="connsiteX100" fmla="*/ 285750 w 3273425"/>
                <a:gd name="connsiteY100" fmla="*/ 193675 h 1781175"/>
                <a:gd name="connsiteX101" fmla="*/ 257175 w 3273425"/>
                <a:gd name="connsiteY101" fmla="*/ 193675 h 1781175"/>
                <a:gd name="connsiteX102" fmla="*/ 257175 w 3273425"/>
                <a:gd name="connsiteY102" fmla="*/ 127000 h 1781175"/>
                <a:gd name="connsiteX103" fmla="*/ 222250 w 3273425"/>
                <a:gd name="connsiteY103" fmla="*/ 127000 h 1781175"/>
                <a:gd name="connsiteX104" fmla="*/ 222250 w 3273425"/>
                <a:gd name="connsiteY104" fmla="*/ 88900 h 1781175"/>
                <a:gd name="connsiteX105" fmla="*/ 190500 w 3273425"/>
                <a:gd name="connsiteY105" fmla="*/ 88900 h 1781175"/>
                <a:gd name="connsiteX106" fmla="*/ 190500 w 3273425"/>
                <a:gd name="connsiteY106" fmla="*/ 41275 h 1781175"/>
                <a:gd name="connsiteX107" fmla="*/ 104775 w 3273425"/>
                <a:gd name="connsiteY107" fmla="*/ 41275 h 1781175"/>
                <a:gd name="connsiteX108" fmla="*/ 104775 w 3273425"/>
                <a:gd name="connsiteY108" fmla="*/ 22225 h 1781175"/>
                <a:gd name="connsiteX109" fmla="*/ 82550 w 3273425"/>
                <a:gd name="connsiteY109" fmla="*/ 22225 h 1781175"/>
                <a:gd name="connsiteX110" fmla="*/ 82550 w 3273425"/>
                <a:gd name="connsiteY110" fmla="*/ 22225 h 1781175"/>
                <a:gd name="connsiteX111" fmla="*/ 82550 w 3273425"/>
                <a:gd name="connsiteY111" fmla="*/ 0 h 1781175"/>
                <a:gd name="connsiteX112" fmla="*/ 0 w 3273425"/>
                <a:gd name="connsiteY112" fmla="*/ 0 h 1781175"/>
                <a:gd name="connsiteX113" fmla="*/ 0 w 3273425"/>
                <a:gd name="connsiteY113" fmla="*/ 95250 h 1781175"/>
                <a:gd name="connsiteX114" fmla="*/ 25400 w 3273425"/>
                <a:gd name="connsiteY114" fmla="*/ 95250 h 1781175"/>
                <a:gd name="connsiteX115" fmla="*/ 25400 w 3273425"/>
                <a:gd name="connsiteY115" fmla="*/ 168275 h 1781175"/>
                <a:gd name="connsiteX116" fmla="*/ 41275 w 3273425"/>
                <a:gd name="connsiteY116" fmla="*/ 168275 h 1781175"/>
                <a:gd name="connsiteX117" fmla="*/ 41275 w 3273425"/>
                <a:gd name="connsiteY117" fmla="*/ 212725 h 1781175"/>
                <a:gd name="connsiteX118" fmla="*/ 69850 w 3273425"/>
                <a:gd name="connsiteY118" fmla="*/ 212725 h 1781175"/>
                <a:gd name="connsiteX119" fmla="*/ 69850 w 3273425"/>
                <a:gd name="connsiteY119" fmla="*/ 260350 h 1781175"/>
                <a:gd name="connsiteX120" fmla="*/ 88900 w 3273425"/>
                <a:gd name="connsiteY120" fmla="*/ 260350 h 1781175"/>
                <a:gd name="connsiteX121" fmla="*/ 88900 w 3273425"/>
                <a:gd name="connsiteY121" fmla="*/ 314325 h 1781175"/>
                <a:gd name="connsiteX122" fmla="*/ 107950 w 3273425"/>
                <a:gd name="connsiteY122" fmla="*/ 314325 h 1781175"/>
                <a:gd name="connsiteX123" fmla="*/ 107950 w 3273425"/>
                <a:gd name="connsiteY123" fmla="*/ 355600 h 1781175"/>
                <a:gd name="connsiteX124" fmla="*/ 190500 w 3273425"/>
                <a:gd name="connsiteY124" fmla="*/ 355600 h 1781175"/>
                <a:gd name="connsiteX125" fmla="*/ 190500 w 3273425"/>
                <a:gd name="connsiteY125" fmla="*/ 409575 h 1781175"/>
                <a:gd name="connsiteX126" fmla="*/ 206375 w 3273425"/>
                <a:gd name="connsiteY126" fmla="*/ 409575 h 1781175"/>
                <a:gd name="connsiteX127" fmla="*/ 206375 w 3273425"/>
                <a:gd name="connsiteY127" fmla="*/ 460375 h 1781175"/>
                <a:gd name="connsiteX128" fmla="*/ 225425 w 3273425"/>
                <a:gd name="connsiteY128" fmla="*/ 460375 h 1781175"/>
                <a:gd name="connsiteX129" fmla="*/ 225425 w 3273425"/>
                <a:gd name="connsiteY129" fmla="*/ 498475 h 1781175"/>
                <a:gd name="connsiteX130" fmla="*/ 244475 w 3273425"/>
                <a:gd name="connsiteY130" fmla="*/ 504825 h 1781175"/>
                <a:gd name="connsiteX0" fmla="*/ 257175 w 3273425"/>
                <a:gd name="connsiteY0" fmla="*/ 673100 h 1781175"/>
                <a:gd name="connsiteX1" fmla="*/ 307975 w 3273425"/>
                <a:gd name="connsiteY1" fmla="*/ 704850 h 1781175"/>
                <a:gd name="connsiteX2" fmla="*/ 371475 w 3273425"/>
                <a:gd name="connsiteY2" fmla="*/ 673100 h 1781175"/>
                <a:gd name="connsiteX3" fmla="*/ 374650 w 3273425"/>
                <a:gd name="connsiteY3" fmla="*/ 711200 h 1781175"/>
                <a:gd name="connsiteX4" fmla="*/ 495300 w 3273425"/>
                <a:gd name="connsiteY4" fmla="*/ 714375 h 1781175"/>
                <a:gd name="connsiteX5" fmla="*/ 492125 w 3273425"/>
                <a:gd name="connsiteY5" fmla="*/ 749300 h 1781175"/>
                <a:gd name="connsiteX6" fmla="*/ 523875 w 3273425"/>
                <a:gd name="connsiteY6" fmla="*/ 755650 h 1781175"/>
                <a:gd name="connsiteX7" fmla="*/ 530225 w 3273425"/>
                <a:gd name="connsiteY7" fmla="*/ 860425 h 1781175"/>
                <a:gd name="connsiteX8" fmla="*/ 720725 w 3273425"/>
                <a:gd name="connsiteY8" fmla="*/ 860425 h 1781175"/>
                <a:gd name="connsiteX9" fmla="*/ 720725 w 3273425"/>
                <a:gd name="connsiteY9" fmla="*/ 901700 h 1781175"/>
                <a:gd name="connsiteX10" fmla="*/ 784225 w 3273425"/>
                <a:gd name="connsiteY10" fmla="*/ 901700 h 1781175"/>
                <a:gd name="connsiteX11" fmla="*/ 784225 w 3273425"/>
                <a:gd name="connsiteY11" fmla="*/ 939800 h 1781175"/>
                <a:gd name="connsiteX12" fmla="*/ 841375 w 3273425"/>
                <a:gd name="connsiteY12" fmla="*/ 939800 h 1781175"/>
                <a:gd name="connsiteX13" fmla="*/ 841375 w 3273425"/>
                <a:gd name="connsiteY13" fmla="*/ 1012825 h 1781175"/>
                <a:gd name="connsiteX14" fmla="*/ 841375 w 3273425"/>
                <a:gd name="connsiteY14" fmla="*/ 1012825 h 1781175"/>
                <a:gd name="connsiteX15" fmla="*/ 841375 w 3273425"/>
                <a:gd name="connsiteY15" fmla="*/ 1012825 h 1781175"/>
                <a:gd name="connsiteX16" fmla="*/ 860425 w 3273425"/>
                <a:gd name="connsiteY16" fmla="*/ 1012825 h 1781175"/>
                <a:gd name="connsiteX17" fmla="*/ 860425 w 3273425"/>
                <a:gd name="connsiteY17" fmla="*/ 1095375 h 1781175"/>
                <a:gd name="connsiteX18" fmla="*/ 898525 w 3273425"/>
                <a:gd name="connsiteY18" fmla="*/ 1095375 h 1781175"/>
                <a:gd name="connsiteX19" fmla="*/ 898525 w 3273425"/>
                <a:gd name="connsiteY19" fmla="*/ 1155700 h 1781175"/>
                <a:gd name="connsiteX20" fmla="*/ 949325 w 3273425"/>
                <a:gd name="connsiteY20" fmla="*/ 1155700 h 1781175"/>
                <a:gd name="connsiteX21" fmla="*/ 949325 w 3273425"/>
                <a:gd name="connsiteY21" fmla="*/ 1222375 h 1781175"/>
                <a:gd name="connsiteX22" fmla="*/ 1012825 w 3273425"/>
                <a:gd name="connsiteY22" fmla="*/ 1222375 h 1781175"/>
                <a:gd name="connsiteX23" fmla="*/ 1012825 w 3273425"/>
                <a:gd name="connsiteY23" fmla="*/ 1257300 h 1781175"/>
                <a:gd name="connsiteX24" fmla="*/ 1057275 w 3273425"/>
                <a:gd name="connsiteY24" fmla="*/ 1257300 h 1781175"/>
                <a:gd name="connsiteX25" fmla="*/ 1057275 w 3273425"/>
                <a:gd name="connsiteY25" fmla="*/ 1304925 h 1781175"/>
                <a:gd name="connsiteX26" fmla="*/ 1057275 w 3273425"/>
                <a:gd name="connsiteY26" fmla="*/ 1323975 h 1781175"/>
                <a:gd name="connsiteX27" fmla="*/ 1123950 w 3273425"/>
                <a:gd name="connsiteY27" fmla="*/ 1323975 h 1781175"/>
                <a:gd name="connsiteX28" fmla="*/ 1123950 w 3273425"/>
                <a:gd name="connsiteY28" fmla="*/ 1358900 h 1781175"/>
                <a:gd name="connsiteX29" fmla="*/ 1181100 w 3273425"/>
                <a:gd name="connsiteY29" fmla="*/ 1358900 h 1781175"/>
                <a:gd name="connsiteX30" fmla="*/ 1181100 w 3273425"/>
                <a:gd name="connsiteY30" fmla="*/ 1390650 h 1781175"/>
                <a:gd name="connsiteX31" fmla="*/ 1346200 w 3273425"/>
                <a:gd name="connsiteY31" fmla="*/ 1390650 h 1781175"/>
                <a:gd name="connsiteX32" fmla="*/ 1346200 w 3273425"/>
                <a:gd name="connsiteY32" fmla="*/ 1431925 h 1781175"/>
                <a:gd name="connsiteX33" fmla="*/ 1495425 w 3273425"/>
                <a:gd name="connsiteY33" fmla="*/ 1431925 h 1781175"/>
                <a:gd name="connsiteX34" fmla="*/ 1495425 w 3273425"/>
                <a:gd name="connsiteY34" fmla="*/ 1460500 h 1781175"/>
                <a:gd name="connsiteX35" fmla="*/ 1574800 w 3273425"/>
                <a:gd name="connsiteY35" fmla="*/ 1460500 h 1781175"/>
                <a:gd name="connsiteX36" fmla="*/ 1574800 w 3273425"/>
                <a:gd name="connsiteY36" fmla="*/ 1495425 h 1781175"/>
                <a:gd name="connsiteX37" fmla="*/ 1724025 w 3273425"/>
                <a:gd name="connsiteY37" fmla="*/ 1495425 h 1781175"/>
                <a:gd name="connsiteX38" fmla="*/ 1724025 w 3273425"/>
                <a:gd name="connsiteY38" fmla="*/ 1562100 h 1781175"/>
                <a:gd name="connsiteX39" fmla="*/ 1870075 w 3273425"/>
                <a:gd name="connsiteY39" fmla="*/ 1562100 h 1781175"/>
                <a:gd name="connsiteX40" fmla="*/ 1870075 w 3273425"/>
                <a:gd name="connsiteY40" fmla="*/ 1612900 h 1781175"/>
                <a:gd name="connsiteX41" fmla="*/ 1993900 w 3273425"/>
                <a:gd name="connsiteY41" fmla="*/ 1612900 h 1781175"/>
                <a:gd name="connsiteX42" fmla="*/ 1993900 w 3273425"/>
                <a:gd name="connsiteY42" fmla="*/ 1647825 h 1781175"/>
                <a:gd name="connsiteX43" fmla="*/ 2178050 w 3273425"/>
                <a:gd name="connsiteY43" fmla="*/ 1647825 h 1781175"/>
                <a:gd name="connsiteX44" fmla="*/ 2178050 w 3273425"/>
                <a:gd name="connsiteY44" fmla="*/ 1685925 h 1781175"/>
                <a:gd name="connsiteX45" fmla="*/ 2314575 w 3273425"/>
                <a:gd name="connsiteY45" fmla="*/ 1685925 h 1781175"/>
                <a:gd name="connsiteX46" fmla="*/ 2314575 w 3273425"/>
                <a:gd name="connsiteY46" fmla="*/ 1736725 h 1781175"/>
                <a:gd name="connsiteX47" fmla="*/ 2359025 w 3273425"/>
                <a:gd name="connsiteY47" fmla="*/ 1736725 h 1781175"/>
                <a:gd name="connsiteX48" fmla="*/ 2359025 w 3273425"/>
                <a:gd name="connsiteY48" fmla="*/ 1781175 h 1781175"/>
                <a:gd name="connsiteX49" fmla="*/ 3273425 w 3273425"/>
                <a:gd name="connsiteY49" fmla="*/ 1781175 h 1781175"/>
                <a:gd name="connsiteX50" fmla="*/ 3273425 w 3273425"/>
                <a:gd name="connsiteY50" fmla="*/ 1362075 h 1781175"/>
                <a:gd name="connsiteX51" fmla="*/ 2368550 w 3273425"/>
                <a:gd name="connsiteY51" fmla="*/ 1362075 h 1781175"/>
                <a:gd name="connsiteX52" fmla="*/ 2368550 w 3273425"/>
                <a:gd name="connsiteY52" fmla="*/ 1301750 h 1781175"/>
                <a:gd name="connsiteX53" fmla="*/ 2327275 w 3273425"/>
                <a:gd name="connsiteY53" fmla="*/ 1301750 h 1781175"/>
                <a:gd name="connsiteX54" fmla="*/ 2327275 w 3273425"/>
                <a:gd name="connsiteY54" fmla="*/ 1247775 h 1781175"/>
                <a:gd name="connsiteX55" fmla="*/ 2171700 w 3273425"/>
                <a:gd name="connsiteY55" fmla="*/ 1247775 h 1781175"/>
                <a:gd name="connsiteX56" fmla="*/ 2171700 w 3273425"/>
                <a:gd name="connsiteY56" fmla="*/ 1200150 h 1781175"/>
                <a:gd name="connsiteX57" fmla="*/ 1990725 w 3273425"/>
                <a:gd name="connsiteY57" fmla="*/ 1200150 h 1781175"/>
                <a:gd name="connsiteX58" fmla="*/ 1990725 w 3273425"/>
                <a:gd name="connsiteY58" fmla="*/ 1149350 h 1781175"/>
                <a:gd name="connsiteX59" fmla="*/ 1863725 w 3273425"/>
                <a:gd name="connsiteY59" fmla="*/ 1149350 h 1781175"/>
                <a:gd name="connsiteX60" fmla="*/ 1863725 w 3273425"/>
                <a:gd name="connsiteY60" fmla="*/ 1104900 h 1781175"/>
                <a:gd name="connsiteX61" fmla="*/ 1727200 w 3273425"/>
                <a:gd name="connsiteY61" fmla="*/ 1104900 h 1781175"/>
                <a:gd name="connsiteX62" fmla="*/ 1727200 w 3273425"/>
                <a:gd name="connsiteY62" fmla="*/ 1050925 h 1781175"/>
                <a:gd name="connsiteX63" fmla="*/ 1720850 w 3273425"/>
                <a:gd name="connsiteY63" fmla="*/ 1050925 h 1781175"/>
                <a:gd name="connsiteX64" fmla="*/ 1720850 w 3273425"/>
                <a:gd name="connsiteY64" fmla="*/ 1016000 h 1781175"/>
                <a:gd name="connsiteX65" fmla="*/ 1562100 w 3273425"/>
                <a:gd name="connsiteY65" fmla="*/ 1016000 h 1781175"/>
                <a:gd name="connsiteX66" fmla="*/ 1562100 w 3273425"/>
                <a:gd name="connsiteY66" fmla="*/ 977900 h 1781175"/>
                <a:gd name="connsiteX67" fmla="*/ 1495425 w 3273425"/>
                <a:gd name="connsiteY67" fmla="*/ 977900 h 1781175"/>
                <a:gd name="connsiteX68" fmla="*/ 1495425 w 3273425"/>
                <a:gd name="connsiteY68" fmla="*/ 933450 h 1781175"/>
                <a:gd name="connsiteX69" fmla="*/ 1343025 w 3273425"/>
                <a:gd name="connsiteY69" fmla="*/ 933450 h 1781175"/>
                <a:gd name="connsiteX70" fmla="*/ 1343025 w 3273425"/>
                <a:gd name="connsiteY70" fmla="*/ 898525 h 1781175"/>
                <a:gd name="connsiteX71" fmla="*/ 1181100 w 3273425"/>
                <a:gd name="connsiteY71" fmla="*/ 898525 h 1781175"/>
                <a:gd name="connsiteX72" fmla="*/ 1181100 w 3273425"/>
                <a:gd name="connsiteY72" fmla="*/ 863600 h 1781175"/>
                <a:gd name="connsiteX73" fmla="*/ 1123950 w 3273425"/>
                <a:gd name="connsiteY73" fmla="*/ 863600 h 1781175"/>
                <a:gd name="connsiteX74" fmla="*/ 1123950 w 3273425"/>
                <a:gd name="connsiteY74" fmla="*/ 822325 h 1781175"/>
                <a:gd name="connsiteX75" fmla="*/ 1057275 w 3273425"/>
                <a:gd name="connsiteY75" fmla="*/ 822325 h 1781175"/>
                <a:gd name="connsiteX76" fmla="*/ 1057275 w 3273425"/>
                <a:gd name="connsiteY76" fmla="*/ 790575 h 1781175"/>
                <a:gd name="connsiteX77" fmla="*/ 1044575 w 3273425"/>
                <a:gd name="connsiteY77" fmla="*/ 790575 h 1781175"/>
                <a:gd name="connsiteX78" fmla="*/ 1044575 w 3273425"/>
                <a:gd name="connsiteY78" fmla="*/ 749300 h 1781175"/>
                <a:gd name="connsiteX79" fmla="*/ 1012825 w 3273425"/>
                <a:gd name="connsiteY79" fmla="*/ 749300 h 1781175"/>
                <a:gd name="connsiteX80" fmla="*/ 1012825 w 3273425"/>
                <a:gd name="connsiteY80" fmla="*/ 714375 h 1781175"/>
                <a:gd name="connsiteX81" fmla="*/ 949325 w 3273425"/>
                <a:gd name="connsiteY81" fmla="*/ 714375 h 1781175"/>
                <a:gd name="connsiteX82" fmla="*/ 949325 w 3273425"/>
                <a:gd name="connsiteY82" fmla="*/ 647700 h 1781175"/>
                <a:gd name="connsiteX83" fmla="*/ 895350 w 3273425"/>
                <a:gd name="connsiteY83" fmla="*/ 647700 h 1781175"/>
                <a:gd name="connsiteX84" fmla="*/ 895350 w 3273425"/>
                <a:gd name="connsiteY84" fmla="*/ 581025 h 1781175"/>
                <a:gd name="connsiteX85" fmla="*/ 863600 w 3273425"/>
                <a:gd name="connsiteY85" fmla="*/ 581025 h 1781175"/>
                <a:gd name="connsiteX86" fmla="*/ 863600 w 3273425"/>
                <a:gd name="connsiteY86" fmla="*/ 514350 h 1781175"/>
                <a:gd name="connsiteX87" fmla="*/ 831850 w 3273425"/>
                <a:gd name="connsiteY87" fmla="*/ 514350 h 1781175"/>
                <a:gd name="connsiteX88" fmla="*/ 831850 w 3273425"/>
                <a:gd name="connsiteY88" fmla="*/ 450850 h 1781175"/>
                <a:gd name="connsiteX89" fmla="*/ 777875 w 3273425"/>
                <a:gd name="connsiteY89" fmla="*/ 450850 h 1781175"/>
                <a:gd name="connsiteX90" fmla="*/ 777875 w 3273425"/>
                <a:gd name="connsiteY90" fmla="*/ 412750 h 1781175"/>
                <a:gd name="connsiteX91" fmla="*/ 723900 w 3273425"/>
                <a:gd name="connsiteY91" fmla="*/ 412750 h 1781175"/>
                <a:gd name="connsiteX92" fmla="*/ 723900 w 3273425"/>
                <a:gd name="connsiteY92" fmla="*/ 374650 h 1781175"/>
                <a:gd name="connsiteX93" fmla="*/ 520700 w 3273425"/>
                <a:gd name="connsiteY93" fmla="*/ 374650 h 1781175"/>
                <a:gd name="connsiteX94" fmla="*/ 520700 w 3273425"/>
                <a:gd name="connsiteY94" fmla="*/ 292100 h 1781175"/>
                <a:gd name="connsiteX95" fmla="*/ 501650 w 3273425"/>
                <a:gd name="connsiteY95" fmla="*/ 292100 h 1781175"/>
                <a:gd name="connsiteX96" fmla="*/ 501650 w 3273425"/>
                <a:gd name="connsiteY96" fmla="*/ 257175 h 1781175"/>
                <a:gd name="connsiteX97" fmla="*/ 368300 w 3273425"/>
                <a:gd name="connsiteY97" fmla="*/ 257175 h 1781175"/>
                <a:gd name="connsiteX98" fmla="*/ 368300 w 3273425"/>
                <a:gd name="connsiteY98" fmla="*/ 225425 h 1781175"/>
                <a:gd name="connsiteX99" fmla="*/ 285750 w 3273425"/>
                <a:gd name="connsiteY99" fmla="*/ 225425 h 1781175"/>
                <a:gd name="connsiteX100" fmla="*/ 285750 w 3273425"/>
                <a:gd name="connsiteY100" fmla="*/ 193675 h 1781175"/>
                <a:gd name="connsiteX101" fmla="*/ 257175 w 3273425"/>
                <a:gd name="connsiteY101" fmla="*/ 193675 h 1781175"/>
                <a:gd name="connsiteX102" fmla="*/ 257175 w 3273425"/>
                <a:gd name="connsiteY102" fmla="*/ 127000 h 1781175"/>
                <a:gd name="connsiteX103" fmla="*/ 222250 w 3273425"/>
                <a:gd name="connsiteY103" fmla="*/ 127000 h 1781175"/>
                <a:gd name="connsiteX104" fmla="*/ 222250 w 3273425"/>
                <a:gd name="connsiteY104" fmla="*/ 88900 h 1781175"/>
                <a:gd name="connsiteX105" fmla="*/ 190500 w 3273425"/>
                <a:gd name="connsiteY105" fmla="*/ 88900 h 1781175"/>
                <a:gd name="connsiteX106" fmla="*/ 190500 w 3273425"/>
                <a:gd name="connsiteY106" fmla="*/ 41275 h 1781175"/>
                <a:gd name="connsiteX107" fmla="*/ 104775 w 3273425"/>
                <a:gd name="connsiteY107" fmla="*/ 41275 h 1781175"/>
                <a:gd name="connsiteX108" fmla="*/ 104775 w 3273425"/>
                <a:gd name="connsiteY108" fmla="*/ 22225 h 1781175"/>
                <a:gd name="connsiteX109" fmla="*/ 82550 w 3273425"/>
                <a:gd name="connsiteY109" fmla="*/ 22225 h 1781175"/>
                <a:gd name="connsiteX110" fmla="*/ 82550 w 3273425"/>
                <a:gd name="connsiteY110" fmla="*/ 22225 h 1781175"/>
                <a:gd name="connsiteX111" fmla="*/ 82550 w 3273425"/>
                <a:gd name="connsiteY111" fmla="*/ 0 h 1781175"/>
                <a:gd name="connsiteX112" fmla="*/ 0 w 3273425"/>
                <a:gd name="connsiteY112" fmla="*/ 0 h 1781175"/>
                <a:gd name="connsiteX113" fmla="*/ 0 w 3273425"/>
                <a:gd name="connsiteY113" fmla="*/ 95250 h 1781175"/>
                <a:gd name="connsiteX114" fmla="*/ 25400 w 3273425"/>
                <a:gd name="connsiteY114" fmla="*/ 95250 h 1781175"/>
                <a:gd name="connsiteX115" fmla="*/ 25400 w 3273425"/>
                <a:gd name="connsiteY115" fmla="*/ 168275 h 1781175"/>
                <a:gd name="connsiteX116" fmla="*/ 41275 w 3273425"/>
                <a:gd name="connsiteY116" fmla="*/ 168275 h 1781175"/>
                <a:gd name="connsiteX117" fmla="*/ 41275 w 3273425"/>
                <a:gd name="connsiteY117" fmla="*/ 212725 h 1781175"/>
                <a:gd name="connsiteX118" fmla="*/ 69850 w 3273425"/>
                <a:gd name="connsiteY118" fmla="*/ 212725 h 1781175"/>
                <a:gd name="connsiteX119" fmla="*/ 69850 w 3273425"/>
                <a:gd name="connsiteY119" fmla="*/ 260350 h 1781175"/>
                <a:gd name="connsiteX120" fmla="*/ 88900 w 3273425"/>
                <a:gd name="connsiteY120" fmla="*/ 260350 h 1781175"/>
                <a:gd name="connsiteX121" fmla="*/ 88900 w 3273425"/>
                <a:gd name="connsiteY121" fmla="*/ 314325 h 1781175"/>
                <a:gd name="connsiteX122" fmla="*/ 107950 w 3273425"/>
                <a:gd name="connsiteY122" fmla="*/ 314325 h 1781175"/>
                <a:gd name="connsiteX123" fmla="*/ 107950 w 3273425"/>
                <a:gd name="connsiteY123" fmla="*/ 355600 h 1781175"/>
                <a:gd name="connsiteX124" fmla="*/ 190500 w 3273425"/>
                <a:gd name="connsiteY124" fmla="*/ 355600 h 1781175"/>
                <a:gd name="connsiteX125" fmla="*/ 190500 w 3273425"/>
                <a:gd name="connsiteY125" fmla="*/ 409575 h 1781175"/>
                <a:gd name="connsiteX126" fmla="*/ 206375 w 3273425"/>
                <a:gd name="connsiteY126" fmla="*/ 409575 h 1781175"/>
                <a:gd name="connsiteX127" fmla="*/ 206375 w 3273425"/>
                <a:gd name="connsiteY127" fmla="*/ 460375 h 1781175"/>
                <a:gd name="connsiteX128" fmla="*/ 225425 w 3273425"/>
                <a:gd name="connsiteY128" fmla="*/ 460375 h 1781175"/>
                <a:gd name="connsiteX129" fmla="*/ 225425 w 3273425"/>
                <a:gd name="connsiteY129" fmla="*/ 498475 h 1781175"/>
                <a:gd name="connsiteX130" fmla="*/ 244475 w 3273425"/>
                <a:gd name="connsiteY130" fmla="*/ 504825 h 1781175"/>
                <a:gd name="connsiteX0" fmla="*/ 257175 w 3273425"/>
                <a:gd name="connsiteY0" fmla="*/ 673100 h 1781175"/>
                <a:gd name="connsiteX1" fmla="*/ 257175 w 3273425"/>
                <a:gd name="connsiteY1" fmla="*/ 673100 h 1781175"/>
                <a:gd name="connsiteX2" fmla="*/ 307975 w 3273425"/>
                <a:gd name="connsiteY2" fmla="*/ 704850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0" fmla="*/ 257175 w 3273425"/>
                <a:gd name="connsiteY0" fmla="*/ 673100 h 1781175"/>
                <a:gd name="connsiteX1" fmla="*/ 266700 w 3273425"/>
                <a:gd name="connsiteY1" fmla="*/ 723900 h 1781175"/>
                <a:gd name="connsiteX2" fmla="*/ 307975 w 3273425"/>
                <a:gd name="connsiteY2" fmla="*/ 704850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0" fmla="*/ 260350 w 3273425"/>
                <a:gd name="connsiteY0" fmla="*/ 635000 h 1781175"/>
                <a:gd name="connsiteX1" fmla="*/ 266700 w 3273425"/>
                <a:gd name="connsiteY1" fmla="*/ 723900 h 1781175"/>
                <a:gd name="connsiteX2" fmla="*/ 307975 w 3273425"/>
                <a:gd name="connsiteY2" fmla="*/ 704850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0" fmla="*/ 260350 w 3273425"/>
                <a:gd name="connsiteY0" fmla="*/ 635000 h 1781175"/>
                <a:gd name="connsiteX1" fmla="*/ 295275 w 3273425"/>
                <a:gd name="connsiteY1" fmla="*/ 635000 h 1781175"/>
                <a:gd name="connsiteX2" fmla="*/ 307975 w 3273425"/>
                <a:gd name="connsiteY2" fmla="*/ 704850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50825 w 3273425"/>
                <a:gd name="connsiteY132" fmla="*/ 514350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4475 w 3273425"/>
                <a:gd name="connsiteY132" fmla="*/ 565150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82575 w 3273425"/>
                <a:gd name="connsiteY132" fmla="*/ 555625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7650 w 3273425"/>
                <a:gd name="connsiteY132" fmla="*/ 542925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7650 w 3273425"/>
                <a:gd name="connsiteY132" fmla="*/ 542925 h 1781175"/>
                <a:gd name="connsiteX133" fmla="*/ 250825 w 3273425"/>
                <a:gd name="connsiteY133" fmla="*/ 539750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7650 w 3273425"/>
                <a:gd name="connsiteY132" fmla="*/ 542925 h 1781175"/>
                <a:gd name="connsiteX133" fmla="*/ 282575 w 3273425"/>
                <a:gd name="connsiteY133" fmla="*/ 542925 h 1781175"/>
                <a:gd name="connsiteX0" fmla="*/ 260350 w 3273425"/>
                <a:gd name="connsiteY0" fmla="*/ 635000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7650 w 3273425"/>
                <a:gd name="connsiteY132" fmla="*/ 542925 h 1781175"/>
                <a:gd name="connsiteX133" fmla="*/ 263525 w 3273425"/>
                <a:gd name="connsiteY133" fmla="*/ 539750 h 1781175"/>
                <a:gd name="connsiteX0" fmla="*/ 266700 w 3273425"/>
                <a:gd name="connsiteY0" fmla="*/ 631825 h 1781175"/>
                <a:gd name="connsiteX1" fmla="*/ 295275 w 3273425"/>
                <a:gd name="connsiteY1" fmla="*/ 635000 h 1781175"/>
                <a:gd name="connsiteX2" fmla="*/ 288925 w 3273425"/>
                <a:gd name="connsiteY2" fmla="*/ 669925 h 1781175"/>
                <a:gd name="connsiteX3" fmla="*/ 371475 w 3273425"/>
                <a:gd name="connsiteY3" fmla="*/ 673100 h 1781175"/>
                <a:gd name="connsiteX4" fmla="*/ 374650 w 3273425"/>
                <a:gd name="connsiteY4" fmla="*/ 711200 h 1781175"/>
                <a:gd name="connsiteX5" fmla="*/ 495300 w 3273425"/>
                <a:gd name="connsiteY5" fmla="*/ 714375 h 1781175"/>
                <a:gd name="connsiteX6" fmla="*/ 492125 w 3273425"/>
                <a:gd name="connsiteY6" fmla="*/ 749300 h 1781175"/>
                <a:gd name="connsiteX7" fmla="*/ 523875 w 3273425"/>
                <a:gd name="connsiteY7" fmla="*/ 755650 h 1781175"/>
                <a:gd name="connsiteX8" fmla="*/ 530225 w 3273425"/>
                <a:gd name="connsiteY8" fmla="*/ 860425 h 1781175"/>
                <a:gd name="connsiteX9" fmla="*/ 720725 w 3273425"/>
                <a:gd name="connsiteY9" fmla="*/ 860425 h 1781175"/>
                <a:gd name="connsiteX10" fmla="*/ 720725 w 3273425"/>
                <a:gd name="connsiteY10" fmla="*/ 901700 h 1781175"/>
                <a:gd name="connsiteX11" fmla="*/ 784225 w 3273425"/>
                <a:gd name="connsiteY11" fmla="*/ 901700 h 1781175"/>
                <a:gd name="connsiteX12" fmla="*/ 784225 w 3273425"/>
                <a:gd name="connsiteY12" fmla="*/ 939800 h 1781175"/>
                <a:gd name="connsiteX13" fmla="*/ 841375 w 3273425"/>
                <a:gd name="connsiteY13" fmla="*/ 939800 h 1781175"/>
                <a:gd name="connsiteX14" fmla="*/ 841375 w 3273425"/>
                <a:gd name="connsiteY14" fmla="*/ 1012825 h 1781175"/>
                <a:gd name="connsiteX15" fmla="*/ 841375 w 3273425"/>
                <a:gd name="connsiteY15" fmla="*/ 1012825 h 1781175"/>
                <a:gd name="connsiteX16" fmla="*/ 841375 w 3273425"/>
                <a:gd name="connsiteY16" fmla="*/ 1012825 h 1781175"/>
                <a:gd name="connsiteX17" fmla="*/ 860425 w 3273425"/>
                <a:gd name="connsiteY17" fmla="*/ 1012825 h 1781175"/>
                <a:gd name="connsiteX18" fmla="*/ 860425 w 3273425"/>
                <a:gd name="connsiteY18" fmla="*/ 1095375 h 1781175"/>
                <a:gd name="connsiteX19" fmla="*/ 898525 w 3273425"/>
                <a:gd name="connsiteY19" fmla="*/ 1095375 h 1781175"/>
                <a:gd name="connsiteX20" fmla="*/ 898525 w 3273425"/>
                <a:gd name="connsiteY20" fmla="*/ 1155700 h 1781175"/>
                <a:gd name="connsiteX21" fmla="*/ 949325 w 3273425"/>
                <a:gd name="connsiteY21" fmla="*/ 1155700 h 1781175"/>
                <a:gd name="connsiteX22" fmla="*/ 949325 w 3273425"/>
                <a:gd name="connsiteY22" fmla="*/ 1222375 h 1781175"/>
                <a:gd name="connsiteX23" fmla="*/ 1012825 w 3273425"/>
                <a:gd name="connsiteY23" fmla="*/ 1222375 h 1781175"/>
                <a:gd name="connsiteX24" fmla="*/ 1012825 w 3273425"/>
                <a:gd name="connsiteY24" fmla="*/ 1257300 h 1781175"/>
                <a:gd name="connsiteX25" fmla="*/ 1057275 w 3273425"/>
                <a:gd name="connsiteY25" fmla="*/ 1257300 h 1781175"/>
                <a:gd name="connsiteX26" fmla="*/ 1057275 w 3273425"/>
                <a:gd name="connsiteY26" fmla="*/ 1304925 h 1781175"/>
                <a:gd name="connsiteX27" fmla="*/ 1057275 w 3273425"/>
                <a:gd name="connsiteY27" fmla="*/ 1323975 h 1781175"/>
                <a:gd name="connsiteX28" fmla="*/ 1123950 w 3273425"/>
                <a:gd name="connsiteY28" fmla="*/ 1323975 h 1781175"/>
                <a:gd name="connsiteX29" fmla="*/ 1123950 w 3273425"/>
                <a:gd name="connsiteY29" fmla="*/ 1358900 h 1781175"/>
                <a:gd name="connsiteX30" fmla="*/ 1181100 w 3273425"/>
                <a:gd name="connsiteY30" fmla="*/ 1358900 h 1781175"/>
                <a:gd name="connsiteX31" fmla="*/ 1181100 w 3273425"/>
                <a:gd name="connsiteY31" fmla="*/ 1390650 h 1781175"/>
                <a:gd name="connsiteX32" fmla="*/ 1346200 w 3273425"/>
                <a:gd name="connsiteY32" fmla="*/ 1390650 h 1781175"/>
                <a:gd name="connsiteX33" fmla="*/ 1346200 w 3273425"/>
                <a:gd name="connsiteY33" fmla="*/ 1431925 h 1781175"/>
                <a:gd name="connsiteX34" fmla="*/ 1495425 w 3273425"/>
                <a:gd name="connsiteY34" fmla="*/ 1431925 h 1781175"/>
                <a:gd name="connsiteX35" fmla="*/ 1495425 w 3273425"/>
                <a:gd name="connsiteY35" fmla="*/ 1460500 h 1781175"/>
                <a:gd name="connsiteX36" fmla="*/ 1574800 w 3273425"/>
                <a:gd name="connsiteY36" fmla="*/ 1460500 h 1781175"/>
                <a:gd name="connsiteX37" fmla="*/ 1574800 w 3273425"/>
                <a:gd name="connsiteY37" fmla="*/ 1495425 h 1781175"/>
                <a:gd name="connsiteX38" fmla="*/ 1724025 w 3273425"/>
                <a:gd name="connsiteY38" fmla="*/ 1495425 h 1781175"/>
                <a:gd name="connsiteX39" fmla="*/ 1724025 w 3273425"/>
                <a:gd name="connsiteY39" fmla="*/ 1562100 h 1781175"/>
                <a:gd name="connsiteX40" fmla="*/ 1870075 w 3273425"/>
                <a:gd name="connsiteY40" fmla="*/ 1562100 h 1781175"/>
                <a:gd name="connsiteX41" fmla="*/ 1870075 w 3273425"/>
                <a:gd name="connsiteY41" fmla="*/ 1612900 h 1781175"/>
                <a:gd name="connsiteX42" fmla="*/ 1993900 w 3273425"/>
                <a:gd name="connsiteY42" fmla="*/ 1612900 h 1781175"/>
                <a:gd name="connsiteX43" fmla="*/ 1993900 w 3273425"/>
                <a:gd name="connsiteY43" fmla="*/ 1647825 h 1781175"/>
                <a:gd name="connsiteX44" fmla="*/ 2178050 w 3273425"/>
                <a:gd name="connsiteY44" fmla="*/ 1647825 h 1781175"/>
                <a:gd name="connsiteX45" fmla="*/ 2178050 w 3273425"/>
                <a:gd name="connsiteY45" fmla="*/ 1685925 h 1781175"/>
                <a:gd name="connsiteX46" fmla="*/ 2314575 w 3273425"/>
                <a:gd name="connsiteY46" fmla="*/ 1685925 h 1781175"/>
                <a:gd name="connsiteX47" fmla="*/ 2314575 w 3273425"/>
                <a:gd name="connsiteY47" fmla="*/ 1736725 h 1781175"/>
                <a:gd name="connsiteX48" fmla="*/ 2359025 w 3273425"/>
                <a:gd name="connsiteY48" fmla="*/ 1736725 h 1781175"/>
                <a:gd name="connsiteX49" fmla="*/ 2359025 w 3273425"/>
                <a:gd name="connsiteY49" fmla="*/ 1781175 h 1781175"/>
                <a:gd name="connsiteX50" fmla="*/ 3273425 w 3273425"/>
                <a:gd name="connsiteY50" fmla="*/ 1781175 h 1781175"/>
                <a:gd name="connsiteX51" fmla="*/ 3273425 w 3273425"/>
                <a:gd name="connsiteY51" fmla="*/ 1362075 h 1781175"/>
                <a:gd name="connsiteX52" fmla="*/ 2368550 w 3273425"/>
                <a:gd name="connsiteY52" fmla="*/ 1362075 h 1781175"/>
                <a:gd name="connsiteX53" fmla="*/ 2368550 w 3273425"/>
                <a:gd name="connsiteY53" fmla="*/ 1301750 h 1781175"/>
                <a:gd name="connsiteX54" fmla="*/ 2327275 w 3273425"/>
                <a:gd name="connsiteY54" fmla="*/ 1301750 h 1781175"/>
                <a:gd name="connsiteX55" fmla="*/ 2327275 w 3273425"/>
                <a:gd name="connsiteY55" fmla="*/ 1247775 h 1781175"/>
                <a:gd name="connsiteX56" fmla="*/ 2171700 w 3273425"/>
                <a:gd name="connsiteY56" fmla="*/ 1247775 h 1781175"/>
                <a:gd name="connsiteX57" fmla="*/ 2171700 w 3273425"/>
                <a:gd name="connsiteY57" fmla="*/ 1200150 h 1781175"/>
                <a:gd name="connsiteX58" fmla="*/ 1990725 w 3273425"/>
                <a:gd name="connsiteY58" fmla="*/ 1200150 h 1781175"/>
                <a:gd name="connsiteX59" fmla="*/ 1990725 w 3273425"/>
                <a:gd name="connsiteY59" fmla="*/ 1149350 h 1781175"/>
                <a:gd name="connsiteX60" fmla="*/ 1863725 w 3273425"/>
                <a:gd name="connsiteY60" fmla="*/ 1149350 h 1781175"/>
                <a:gd name="connsiteX61" fmla="*/ 1863725 w 3273425"/>
                <a:gd name="connsiteY61" fmla="*/ 1104900 h 1781175"/>
                <a:gd name="connsiteX62" fmla="*/ 1727200 w 3273425"/>
                <a:gd name="connsiteY62" fmla="*/ 1104900 h 1781175"/>
                <a:gd name="connsiteX63" fmla="*/ 1727200 w 3273425"/>
                <a:gd name="connsiteY63" fmla="*/ 1050925 h 1781175"/>
                <a:gd name="connsiteX64" fmla="*/ 1720850 w 3273425"/>
                <a:gd name="connsiteY64" fmla="*/ 1050925 h 1781175"/>
                <a:gd name="connsiteX65" fmla="*/ 1720850 w 3273425"/>
                <a:gd name="connsiteY65" fmla="*/ 1016000 h 1781175"/>
                <a:gd name="connsiteX66" fmla="*/ 1562100 w 3273425"/>
                <a:gd name="connsiteY66" fmla="*/ 1016000 h 1781175"/>
                <a:gd name="connsiteX67" fmla="*/ 1562100 w 3273425"/>
                <a:gd name="connsiteY67" fmla="*/ 977900 h 1781175"/>
                <a:gd name="connsiteX68" fmla="*/ 1495425 w 3273425"/>
                <a:gd name="connsiteY68" fmla="*/ 977900 h 1781175"/>
                <a:gd name="connsiteX69" fmla="*/ 1495425 w 3273425"/>
                <a:gd name="connsiteY69" fmla="*/ 933450 h 1781175"/>
                <a:gd name="connsiteX70" fmla="*/ 1343025 w 3273425"/>
                <a:gd name="connsiteY70" fmla="*/ 933450 h 1781175"/>
                <a:gd name="connsiteX71" fmla="*/ 1343025 w 3273425"/>
                <a:gd name="connsiteY71" fmla="*/ 898525 h 1781175"/>
                <a:gd name="connsiteX72" fmla="*/ 1181100 w 3273425"/>
                <a:gd name="connsiteY72" fmla="*/ 898525 h 1781175"/>
                <a:gd name="connsiteX73" fmla="*/ 1181100 w 3273425"/>
                <a:gd name="connsiteY73" fmla="*/ 863600 h 1781175"/>
                <a:gd name="connsiteX74" fmla="*/ 1123950 w 3273425"/>
                <a:gd name="connsiteY74" fmla="*/ 863600 h 1781175"/>
                <a:gd name="connsiteX75" fmla="*/ 1123950 w 3273425"/>
                <a:gd name="connsiteY75" fmla="*/ 822325 h 1781175"/>
                <a:gd name="connsiteX76" fmla="*/ 1057275 w 3273425"/>
                <a:gd name="connsiteY76" fmla="*/ 822325 h 1781175"/>
                <a:gd name="connsiteX77" fmla="*/ 1057275 w 3273425"/>
                <a:gd name="connsiteY77" fmla="*/ 790575 h 1781175"/>
                <a:gd name="connsiteX78" fmla="*/ 1044575 w 3273425"/>
                <a:gd name="connsiteY78" fmla="*/ 790575 h 1781175"/>
                <a:gd name="connsiteX79" fmla="*/ 1044575 w 3273425"/>
                <a:gd name="connsiteY79" fmla="*/ 749300 h 1781175"/>
                <a:gd name="connsiteX80" fmla="*/ 1012825 w 3273425"/>
                <a:gd name="connsiteY80" fmla="*/ 749300 h 1781175"/>
                <a:gd name="connsiteX81" fmla="*/ 1012825 w 3273425"/>
                <a:gd name="connsiteY81" fmla="*/ 714375 h 1781175"/>
                <a:gd name="connsiteX82" fmla="*/ 949325 w 3273425"/>
                <a:gd name="connsiteY82" fmla="*/ 714375 h 1781175"/>
                <a:gd name="connsiteX83" fmla="*/ 949325 w 3273425"/>
                <a:gd name="connsiteY83" fmla="*/ 647700 h 1781175"/>
                <a:gd name="connsiteX84" fmla="*/ 895350 w 3273425"/>
                <a:gd name="connsiteY84" fmla="*/ 647700 h 1781175"/>
                <a:gd name="connsiteX85" fmla="*/ 895350 w 3273425"/>
                <a:gd name="connsiteY85" fmla="*/ 581025 h 1781175"/>
                <a:gd name="connsiteX86" fmla="*/ 863600 w 3273425"/>
                <a:gd name="connsiteY86" fmla="*/ 581025 h 1781175"/>
                <a:gd name="connsiteX87" fmla="*/ 863600 w 3273425"/>
                <a:gd name="connsiteY87" fmla="*/ 514350 h 1781175"/>
                <a:gd name="connsiteX88" fmla="*/ 831850 w 3273425"/>
                <a:gd name="connsiteY88" fmla="*/ 514350 h 1781175"/>
                <a:gd name="connsiteX89" fmla="*/ 831850 w 3273425"/>
                <a:gd name="connsiteY89" fmla="*/ 450850 h 1781175"/>
                <a:gd name="connsiteX90" fmla="*/ 777875 w 3273425"/>
                <a:gd name="connsiteY90" fmla="*/ 450850 h 1781175"/>
                <a:gd name="connsiteX91" fmla="*/ 777875 w 3273425"/>
                <a:gd name="connsiteY91" fmla="*/ 412750 h 1781175"/>
                <a:gd name="connsiteX92" fmla="*/ 723900 w 3273425"/>
                <a:gd name="connsiteY92" fmla="*/ 412750 h 1781175"/>
                <a:gd name="connsiteX93" fmla="*/ 723900 w 3273425"/>
                <a:gd name="connsiteY93" fmla="*/ 374650 h 1781175"/>
                <a:gd name="connsiteX94" fmla="*/ 520700 w 3273425"/>
                <a:gd name="connsiteY94" fmla="*/ 374650 h 1781175"/>
                <a:gd name="connsiteX95" fmla="*/ 520700 w 3273425"/>
                <a:gd name="connsiteY95" fmla="*/ 292100 h 1781175"/>
                <a:gd name="connsiteX96" fmla="*/ 501650 w 3273425"/>
                <a:gd name="connsiteY96" fmla="*/ 292100 h 1781175"/>
                <a:gd name="connsiteX97" fmla="*/ 501650 w 3273425"/>
                <a:gd name="connsiteY97" fmla="*/ 257175 h 1781175"/>
                <a:gd name="connsiteX98" fmla="*/ 368300 w 3273425"/>
                <a:gd name="connsiteY98" fmla="*/ 257175 h 1781175"/>
                <a:gd name="connsiteX99" fmla="*/ 368300 w 3273425"/>
                <a:gd name="connsiteY99" fmla="*/ 225425 h 1781175"/>
                <a:gd name="connsiteX100" fmla="*/ 285750 w 3273425"/>
                <a:gd name="connsiteY100" fmla="*/ 225425 h 1781175"/>
                <a:gd name="connsiteX101" fmla="*/ 285750 w 3273425"/>
                <a:gd name="connsiteY101" fmla="*/ 193675 h 1781175"/>
                <a:gd name="connsiteX102" fmla="*/ 257175 w 3273425"/>
                <a:gd name="connsiteY102" fmla="*/ 193675 h 1781175"/>
                <a:gd name="connsiteX103" fmla="*/ 257175 w 3273425"/>
                <a:gd name="connsiteY103" fmla="*/ 127000 h 1781175"/>
                <a:gd name="connsiteX104" fmla="*/ 222250 w 3273425"/>
                <a:gd name="connsiteY104" fmla="*/ 127000 h 1781175"/>
                <a:gd name="connsiteX105" fmla="*/ 222250 w 3273425"/>
                <a:gd name="connsiteY105" fmla="*/ 88900 h 1781175"/>
                <a:gd name="connsiteX106" fmla="*/ 190500 w 3273425"/>
                <a:gd name="connsiteY106" fmla="*/ 88900 h 1781175"/>
                <a:gd name="connsiteX107" fmla="*/ 190500 w 3273425"/>
                <a:gd name="connsiteY107" fmla="*/ 41275 h 1781175"/>
                <a:gd name="connsiteX108" fmla="*/ 104775 w 3273425"/>
                <a:gd name="connsiteY108" fmla="*/ 41275 h 1781175"/>
                <a:gd name="connsiteX109" fmla="*/ 104775 w 3273425"/>
                <a:gd name="connsiteY109" fmla="*/ 22225 h 1781175"/>
                <a:gd name="connsiteX110" fmla="*/ 82550 w 3273425"/>
                <a:gd name="connsiteY110" fmla="*/ 22225 h 1781175"/>
                <a:gd name="connsiteX111" fmla="*/ 82550 w 3273425"/>
                <a:gd name="connsiteY111" fmla="*/ 22225 h 1781175"/>
                <a:gd name="connsiteX112" fmla="*/ 82550 w 3273425"/>
                <a:gd name="connsiteY112" fmla="*/ 0 h 1781175"/>
                <a:gd name="connsiteX113" fmla="*/ 0 w 3273425"/>
                <a:gd name="connsiteY113" fmla="*/ 0 h 1781175"/>
                <a:gd name="connsiteX114" fmla="*/ 0 w 3273425"/>
                <a:gd name="connsiteY114" fmla="*/ 95250 h 1781175"/>
                <a:gd name="connsiteX115" fmla="*/ 25400 w 3273425"/>
                <a:gd name="connsiteY115" fmla="*/ 95250 h 1781175"/>
                <a:gd name="connsiteX116" fmla="*/ 25400 w 3273425"/>
                <a:gd name="connsiteY116" fmla="*/ 168275 h 1781175"/>
                <a:gd name="connsiteX117" fmla="*/ 41275 w 3273425"/>
                <a:gd name="connsiteY117" fmla="*/ 168275 h 1781175"/>
                <a:gd name="connsiteX118" fmla="*/ 41275 w 3273425"/>
                <a:gd name="connsiteY118" fmla="*/ 212725 h 1781175"/>
                <a:gd name="connsiteX119" fmla="*/ 69850 w 3273425"/>
                <a:gd name="connsiteY119" fmla="*/ 212725 h 1781175"/>
                <a:gd name="connsiteX120" fmla="*/ 69850 w 3273425"/>
                <a:gd name="connsiteY120" fmla="*/ 260350 h 1781175"/>
                <a:gd name="connsiteX121" fmla="*/ 88900 w 3273425"/>
                <a:gd name="connsiteY121" fmla="*/ 260350 h 1781175"/>
                <a:gd name="connsiteX122" fmla="*/ 88900 w 3273425"/>
                <a:gd name="connsiteY122" fmla="*/ 314325 h 1781175"/>
                <a:gd name="connsiteX123" fmla="*/ 107950 w 3273425"/>
                <a:gd name="connsiteY123" fmla="*/ 314325 h 1781175"/>
                <a:gd name="connsiteX124" fmla="*/ 107950 w 3273425"/>
                <a:gd name="connsiteY124" fmla="*/ 355600 h 1781175"/>
                <a:gd name="connsiteX125" fmla="*/ 190500 w 3273425"/>
                <a:gd name="connsiteY125" fmla="*/ 355600 h 1781175"/>
                <a:gd name="connsiteX126" fmla="*/ 190500 w 3273425"/>
                <a:gd name="connsiteY126" fmla="*/ 409575 h 1781175"/>
                <a:gd name="connsiteX127" fmla="*/ 206375 w 3273425"/>
                <a:gd name="connsiteY127" fmla="*/ 409575 h 1781175"/>
                <a:gd name="connsiteX128" fmla="*/ 206375 w 3273425"/>
                <a:gd name="connsiteY128" fmla="*/ 460375 h 1781175"/>
                <a:gd name="connsiteX129" fmla="*/ 225425 w 3273425"/>
                <a:gd name="connsiteY129" fmla="*/ 460375 h 1781175"/>
                <a:gd name="connsiteX130" fmla="*/ 225425 w 3273425"/>
                <a:gd name="connsiteY130" fmla="*/ 498475 h 1781175"/>
                <a:gd name="connsiteX131" fmla="*/ 244475 w 3273425"/>
                <a:gd name="connsiteY131" fmla="*/ 504825 h 1781175"/>
                <a:gd name="connsiteX132" fmla="*/ 247650 w 3273425"/>
                <a:gd name="connsiteY132" fmla="*/ 542925 h 1781175"/>
                <a:gd name="connsiteX133" fmla="*/ 263525 w 3273425"/>
                <a:gd name="connsiteY133" fmla="*/ 539750 h 178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3273425" h="1781175">
                  <a:moveTo>
                    <a:pt x="266700" y="631825"/>
                  </a:moveTo>
                  <a:lnTo>
                    <a:pt x="295275" y="635000"/>
                  </a:lnTo>
                  <a:lnTo>
                    <a:pt x="288925" y="669925"/>
                  </a:lnTo>
                  <a:lnTo>
                    <a:pt x="371475" y="673100"/>
                  </a:lnTo>
                  <a:lnTo>
                    <a:pt x="374650" y="711200"/>
                  </a:lnTo>
                  <a:lnTo>
                    <a:pt x="495300" y="714375"/>
                  </a:lnTo>
                  <a:lnTo>
                    <a:pt x="492125" y="749300"/>
                  </a:lnTo>
                  <a:lnTo>
                    <a:pt x="523875" y="755650"/>
                  </a:lnTo>
                  <a:lnTo>
                    <a:pt x="530225" y="860425"/>
                  </a:lnTo>
                  <a:lnTo>
                    <a:pt x="720725" y="860425"/>
                  </a:lnTo>
                  <a:lnTo>
                    <a:pt x="720725" y="901700"/>
                  </a:lnTo>
                  <a:lnTo>
                    <a:pt x="784225" y="901700"/>
                  </a:lnTo>
                  <a:lnTo>
                    <a:pt x="784225" y="939800"/>
                  </a:lnTo>
                  <a:lnTo>
                    <a:pt x="841375" y="939800"/>
                  </a:lnTo>
                  <a:lnTo>
                    <a:pt x="841375" y="1012825"/>
                  </a:lnTo>
                  <a:lnTo>
                    <a:pt x="841375" y="1012825"/>
                  </a:lnTo>
                  <a:lnTo>
                    <a:pt x="841375" y="1012825"/>
                  </a:lnTo>
                  <a:lnTo>
                    <a:pt x="860425" y="1012825"/>
                  </a:lnTo>
                  <a:lnTo>
                    <a:pt x="860425" y="1095375"/>
                  </a:lnTo>
                  <a:lnTo>
                    <a:pt x="898525" y="1095375"/>
                  </a:lnTo>
                  <a:lnTo>
                    <a:pt x="898525" y="1155700"/>
                  </a:lnTo>
                  <a:lnTo>
                    <a:pt x="949325" y="1155700"/>
                  </a:lnTo>
                  <a:lnTo>
                    <a:pt x="949325" y="1222375"/>
                  </a:lnTo>
                  <a:lnTo>
                    <a:pt x="1012825" y="1222375"/>
                  </a:lnTo>
                  <a:lnTo>
                    <a:pt x="1012825" y="1257300"/>
                  </a:lnTo>
                  <a:lnTo>
                    <a:pt x="1057275" y="1257300"/>
                  </a:lnTo>
                  <a:lnTo>
                    <a:pt x="1057275" y="1304925"/>
                  </a:lnTo>
                  <a:lnTo>
                    <a:pt x="1057275" y="1323975"/>
                  </a:lnTo>
                  <a:lnTo>
                    <a:pt x="1123950" y="1323975"/>
                  </a:lnTo>
                  <a:lnTo>
                    <a:pt x="1123950" y="1358900"/>
                  </a:lnTo>
                  <a:lnTo>
                    <a:pt x="1181100" y="1358900"/>
                  </a:lnTo>
                  <a:lnTo>
                    <a:pt x="1181100" y="1390650"/>
                  </a:lnTo>
                  <a:lnTo>
                    <a:pt x="1346200" y="1390650"/>
                  </a:lnTo>
                  <a:lnTo>
                    <a:pt x="1346200" y="1431925"/>
                  </a:lnTo>
                  <a:lnTo>
                    <a:pt x="1495425" y="1431925"/>
                  </a:lnTo>
                  <a:lnTo>
                    <a:pt x="1495425" y="1460500"/>
                  </a:lnTo>
                  <a:lnTo>
                    <a:pt x="1574800" y="1460500"/>
                  </a:lnTo>
                  <a:lnTo>
                    <a:pt x="1574800" y="1495425"/>
                  </a:lnTo>
                  <a:lnTo>
                    <a:pt x="1724025" y="1495425"/>
                  </a:lnTo>
                  <a:lnTo>
                    <a:pt x="1724025" y="1562100"/>
                  </a:lnTo>
                  <a:lnTo>
                    <a:pt x="1870075" y="1562100"/>
                  </a:lnTo>
                  <a:lnTo>
                    <a:pt x="1870075" y="1612900"/>
                  </a:lnTo>
                  <a:lnTo>
                    <a:pt x="1993900" y="1612900"/>
                  </a:lnTo>
                  <a:lnTo>
                    <a:pt x="1993900" y="1647825"/>
                  </a:lnTo>
                  <a:lnTo>
                    <a:pt x="2178050" y="1647825"/>
                  </a:lnTo>
                  <a:lnTo>
                    <a:pt x="2178050" y="1685925"/>
                  </a:lnTo>
                  <a:lnTo>
                    <a:pt x="2314575" y="1685925"/>
                  </a:lnTo>
                  <a:lnTo>
                    <a:pt x="2314575" y="1736725"/>
                  </a:lnTo>
                  <a:lnTo>
                    <a:pt x="2359025" y="1736725"/>
                  </a:lnTo>
                  <a:lnTo>
                    <a:pt x="2359025" y="1781175"/>
                  </a:lnTo>
                  <a:lnTo>
                    <a:pt x="3273425" y="1781175"/>
                  </a:lnTo>
                  <a:lnTo>
                    <a:pt x="3273425" y="1362075"/>
                  </a:lnTo>
                  <a:lnTo>
                    <a:pt x="2368550" y="1362075"/>
                  </a:lnTo>
                  <a:lnTo>
                    <a:pt x="2368550" y="1301750"/>
                  </a:lnTo>
                  <a:lnTo>
                    <a:pt x="2327275" y="1301750"/>
                  </a:lnTo>
                  <a:lnTo>
                    <a:pt x="2327275" y="1247775"/>
                  </a:lnTo>
                  <a:lnTo>
                    <a:pt x="2171700" y="1247775"/>
                  </a:lnTo>
                  <a:lnTo>
                    <a:pt x="2171700" y="1200150"/>
                  </a:lnTo>
                  <a:lnTo>
                    <a:pt x="1990725" y="1200150"/>
                  </a:lnTo>
                  <a:lnTo>
                    <a:pt x="1990725" y="1149350"/>
                  </a:lnTo>
                  <a:lnTo>
                    <a:pt x="1863725" y="1149350"/>
                  </a:lnTo>
                  <a:lnTo>
                    <a:pt x="1863725" y="1104900"/>
                  </a:lnTo>
                  <a:lnTo>
                    <a:pt x="1727200" y="1104900"/>
                  </a:lnTo>
                  <a:lnTo>
                    <a:pt x="1727200" y="1050925"/>
                  </a:lnTo>
                  <a:lnTo>
                    <a:pt x="1720850" y="1050925"/>
                  </a:lnTo>
                  <a:lnTo>
                    <a:pt x="1720850" y="1016000"/>
                  </a:lnTo>
                  <a:lnTo>
                    <a:pt x="1562100" y="1016000"/>
                  </a:lnTo>
                  <a:lnTo>
                    <a:pt x="1562100" y="977900"/>
                  </a:lnTo>
                  <a:lnTo>
                    <a:pt x="1495425" y="977900"/>
                  </a:lnTo>
                  <a:lnTo>
                    <a:pt x="1495425" y="933450"/>
                  </a:lnTo>
                  <a:lnTo>
                    <a:pt x="1343025" y="933450"/>
                  </a:lnTo>
                  <a:lnTo>
                    <a:pt x="1343025" y="898525"/>
                  </a:lnTo>
                  <a:lnTo>
                    <a:pt x="1181100" y="898525"/>
                  </a:lnTo>
                  <a:lnTo>
                    <a:pt x="1181100" y="863600"/>
                  </a:lnTo>
                  <a:lnTo>
                    <a:pt x="1123950" y="863600"/>
                  </a:lnTo>
                  <a:lnTo>
                    <a:pt x="1123950" y="822325"/>
                  </a:lnTo>
                  <a:lnTo>
                    <a:pt x="1057275" y="822325"/>
                  </a:lnTo>
                  <a:lnTo>
                    <a:pt x="1057275" y="790575"/>
                  </a:lnTo>
                  <a:lnTo>
                    <a:pt x="1044575" y="790575"/>
                  </a:lnTo>
                  <a:lnTo>
                    <a:pt x="1044575" y="749300"/>
                  </a:lnTo>
                  <a:lnTo>
                    <a:pt x="1012825" y="749300"/>
                  </a:lnTo>
                  <a:lnTo>
                    <a:pt x="1012825" y="714375"/>
                  </a:lnTo>
                  <a:lnTo>
                    <a:pt x="949325" y="714375"/>
                  </a:lnTo>
                  <a:lnTo>
                    <a:pt x="949325" y="647700"/>
                  </a:lnTo>
                  <a:lnTo>
                    <a:pt x="895350" y="647700"/>
                  </a:lnTo>
                  <a:lnTo>
                    <a:pt x="895350" y="581025"/>
                  </a:lnTo>
                  <a:lnTo>
                    <a:pt x="863600" y="581025"/>
                  </a:lnTo>
                  <a:lnTo>
                    <a:pt x="863600" y="514350"/>
                  </a:lnTo>
                  <a:lnTo>
                    <a:pt x="831850" y="514350"/>
                  </a:lnTo>
                  <a:lnTo>
                    <a:pt x="831850" y="450850"/>
                  </a:lnTo>
                  <a:lnTo>
                    <a:pt x="777875" y="450850"/>
                  </a:lnTo>
                  <a:lnTo>
                    <a:pt x="777875" y="412750"/>
                  </a:lnTo>
                  <a:lnTo>
                    <a:pt x="723900" y="412750"/>
                  </a:lnTo>
                  <a:lnTo>
                    <a:pt x="723900" y="374650"/>
                  </a:lnTo>
                  <a:lnTo>
                    <a:pt x="520700" y="374650"/>
                  </a:lnTo>
                  <a:lnTo>
                    <a:pt x="520700" y="292100"/>
                  </a:lnTo>
                  <a:lnTo>
                    <a:pt x="501650" y="292100"/>
                  </a:lnTo>
                  <a:lnTo>
                    <a:pt x="501650" y="257175"/>
                  </a:lnTo>
                  <a:lnTo>
                    <a:pt x="368300" y="257175"/>
                  </a:lnTo>
                  <a:lnTo>
                    <a:pt x="368300" y="225425"/>
                  </a:lnTo>
                  <a:lnTo>
                    <a:pt x="285750" y="225425"/>
                  </a:lnTo>
                  <a:lnTo>
                    <a:pt x="285750" y="193675"/>
                  </a:lnTo>
                  <a:lnTo>
                    <a:pt x="257175" y="193675"/>
                  </a:lnTo>
                  <a:lnTo>
                    <a:pt x="257175" y="127000"/>
                  </a:lnTo>
                  <a:lnTo>
                    <a:pt x="222250" y="127000"/>
                  </a:lnTo>
                  <a:lnTo>
                    <a:pt x="222250" y="88900"/>
                  </a:lnTo>
                  <a:lnTo>
                    <a:pt x="190500" y="88900"/>
                  </a:lnTo>
                  <a:lnTo>
                    <a:pt x="190500" y="41275"/>
                  </a:lnTo>
                  <a:lnTo>
                    <a:pt x="104775" y="41275"/>
                  </a:lnTo>
                  <a:lnTo>
                    <a:pt x="104775" y="22225"/>
                  </a:lnTo>
                  <a:lnTo>
                    <a:pt x="82550" y="22225"/>
                  </a:lnTo>
                  <a:lnTo>
                    <a:pt x="82550" y="22225"/>
                  </a:lnTo>
                  <a:lnTo>
                    <a:pt x="82550" y="0"/>
                  </a:lnTo>
                  <a:lnTo>
                    <a:pt x="0" y="0"/>
                  </a:lnTo>
                  <a:lnTo>
                    <a:pt x="0" y="95250"/>
                  </a:lnTo>
                  <a:lnTo>
                    <a:pt x="25400" y="95250"/>
                  </a:lnTo>
                  <a:lnTo>
                    <a:pt x="25400" y="168275"/>
                  </a:lnTo>
                  <a:lnTo>
                    <a:pt x="41275" y="168275"/>
                  </a:lnTo>
                  <a:lnTo>
                    <a:pt x="41275" y="212725"/>
                  </a:lnTo>
                  <a:lnTo>
                    <a:pt x="69850" y="212725"/>
                  </a:lnTo>
                  <a:lnTo>
                    <a:pt x="69850" y="260350"/>
                  </a:lnTo>
                  <a:lnTo>
                    <a:pt x="88900" y="260350"/>
                  </a:lnTo>
                  <a:lnTo>
                    <a:pt x="88900" y="314325"/>
                  </a:lnTo>
                  <a:lnTo>
                    <a:pt x="107950" y="314325"/>
                  </a:lnTo>
                  <a:lnTo>
                    <a:pt x="107950" y="355600"/>
                  </a:lnTo>
                  <a:lnTo>
                    <a:pt x="190500" y="355600"/>
                  </a:lnTo>
                  <a:lnTo>
                    <a:pt x="190500" y="409575"/>
                  </a:lnTo>
                  <a:lnTo>
                    <a:pt x="206375" y="409575"/>
                  </a:lnTo>
                  <a:lnTo>
                    <a:pt x="206375" y="460375"/>
                  </a:lnTo>
                  <a:lnTo>
                    <a:pt x="225425" y="460375"/>
                  </a:lnTo>
                  <a:lnTo>
                    <a:pt x="225425" y="498475"/>
                  </a:lnTo>
                  <a:cubicBezTo>
                    <a:pt x="226483" y="508000"/>
                    <a:pt x="243152" y="504164"/>
                    <a:pt x="244475" y="504825"/>
                  </a:cubicBezTo>
                  <a:cubicBezTo>
                    <a:pt x="248708" y="507471"/>
                    <a:pt x="246327" y="540941"/>
                    <a:pt x="247650" y="542925"/>
                  </a:cubicBezTo>
                  <a:cubicBezTo>
                    <a:pt x="248708" y="548746"/>
                    <a:pt x="262864" y="540411"/>
                    <a:pt x="263525" y="539750"/>
                  </a:cubicBezTo>
                </a:path>
              </a:pathLst>
            </a:custGeom>
            <a:solidFill>
              <a:schemeClr val="accent3">
                <a:lumMod val="60000"/>
                <a:lumOff val="40000"/>
                <a:alpha val="50196"/>
              </a:schemeClr>
            </a:solidFill>
            <a:ln w="0">
              <a:noFill/>
              <a:miter lim="800000"/>
              <a:headEnd/>
              <a:tailEnd/>
            </a:ln>
          </p:spPr>
          <p:txBody>
            <a:bodyPr rtlCol="0" anchor="ctr"/>
            <a:lstStyle/>
            <a:p>
              <a:pPr algn="ctr"/>
              <a:endParaRPr lang="en-US" dirty="0">
                <a:solidFill>
                  <a:schemeClr val="accent3"/>
                </a:solidFill>
              </a:endParaRPr>
            </a:p>
          </p:txBody>
        </p:sp>
        <p:grpSp>
          <p:nvGrpSpPr>
            <p:cNvPr id="148" name="Group 147">
              <a:extLst>
                <a:ext uri="{FF2B5EF4-FFF2-40B4-BE49-F238E27FC236}">
                  <a16:creationId xmlns:a16="http://schemas.microsoft.com/office/drawing/2014/main" id="{14FD20F5-2DBE-CAEE-5D44-706FEE6D74FF}"/>
                </a:ext>
              </a:extLst>
            </p:cNvPr>
            <p:cNvGrpSpPr/>
            <p:nvPr/>
          </p:nvGrpSpPr>
          <p:grpSpPr>
            <a:xfrm>
              <a:off x="1638300" y="2695575"/>
              <a:ext cx="3387725" cy="1863725"/>
              <a:chOff x="1638300" y="2695575"/>
              <a:chExt cx="3387725" cy="1863725"/>
            </a:xfrm>
          </p:grpSpPr>
          <p:grpSp>
            <p:nvGrpSpPr>
              <p:cNvPr id="138" name="Group 137">
                <a:extLst>
                  <a:ext uri="{FF2B5EF4-FFF2-40B4-BE49-F238E27FC236}">
                    <a16:creationId xmlns:a16="http://schemas.microsoft.com/office/drawing/2014/main" id="{94067AAB-2786-E20D-8705-1F1BF53C2CE5}"/>
                  </a:ext>
                </a:extLst>
              </p:cNvPr>
              <p:cNvGrpSpPr/>
              <p:nvPr/>
            </p:nvGrpSpPr>
            <p:grpSpPr>
              <a:xfrm>
                <a:off x="1638300" y="2695575"/>
                <a:ext cx="3387725" cy="1863725"/>
                <a:chOff x="1638300" y="2695575"/>
                <a:chExt cx="3387725" cy="1863725"/>
              </a:xfrm>
            </p:grpSpPr>
            <p:sp>
              <p:nvSpPr>
                <p:cNvPr id="135" name="Freeform 134">
                  <a:extLst>
                    <a:ext uri="{FF2B5EF4-FFF2-40B4-BE49-F238E27FC236}">
                      <a16:creationId xmlns:a16="http://schemas.microsoft.com/office/drawing/2014/main" id="{CDB60676-8AF7-9887-DFB2-F651557C8DB9}"/>
                    </a:ext>
                  </a:extLst>
                </p:cNvPr>
                <p:cNvSpPr/>
                <p:nvPr/>
              </p:nvSpPr>
              <p:spPr bwMode="auto">
                <a:xfrm>
                  <a:off x="2797175" y="3778250"/>
                  <a:ext cx="2228850" cy="781050"/>
                </a:xfrm>
                <a:custGeom>
                  <a:avLst/>
                  <a:gdLst>
                    <a:gd name="connsiteX0" fmla="*/ 2228850 w 2228850"/>
                    <a:gd name="connsiteY0" fmla="*/ 781050 h 781050"/>
                    <a:gd name="connsiteX1" fmla="*/ 2228850 w 2228850"/>
                    <a:gd name="connsiteY1" fmla="*/ 587375 h 781050"/>
                    <a:gd name="connsiteX2" fmla="*/ 1295400 w 2228850"/>
                    <a:gd name="connsiteY2" fmla="*/ 587375 h 781050"/>
                    <a:gd name="connsiteX3" fmla="*/ 1295400 w 2228850"/>
                    <a:gd name="connsiteY3" fmla="*/ 523875 h 781050"/>
                    <a:gd name="connsiteX4" fmla="*/ 1257300 w 2228850"/>
                    <a:gd name="connsiteY4" fmla="*/ 523875 h 781050"/>
                    <a:gd name="connsiteX5" fmla="*/ 1257300 w 2228850"/>
                    <a:gd name="connsiteY5" fmla="*/ 463550 h 781050"/>
                    <a:gd name="connsiteX6" fmla="*/ 1104900 w 2228850"/>
                    <a:gd name="connsiteY6" fmla="*/ 463550 h 781050"/>
                    <a:gd name="connsiteX7" fmla="*/ 1104900 w 2228850"/>
                    <a:gd name="connsiteY7" fmla="*/ 412750 h 781050"/>
                    <a:gd name="connsiteX8" fmla="*/ 920750 w 2228850"/>
                    <a:gd name="connsiteY8" fmla="*/ 412750 h 781050"/>
                    <a:gd name="connsiteX9" fmla="*/ 920750 w 2228850"/>
                    <a:gd name="connsiteY9" fmla="*/ 365125 h 781050"/>
                    <a:gd name="connsiteX10" fmla="*/ 803275 w 2228850"/>
                    <a:gd name="connsiteY10" fmla="*/ 365125 h 781050"/>
                    <a:gd name="connsiteX11" fmla="*/ 803275 w 2228850"/>
                    <a:gd name="connsiteY11" fmla="*/ 314325 h 781050"/>
                    <a:gd name="connsiteX12" fmla="*/ 660400 w 2228850"/>
                    <a:gd name="connsiteY12" fmla="*/ 314325 h 781050"/>
                    <a:gd name="connsiteX13" fmla="*/ 660400 w 2228850"/>
                    <a:gd name="connsiteY13" fmla="*/ 266700 h 781050"/>
                    <a:gd name="connsiteX14" fmla="*/ 650875 w 2228850"/>
                    <a:gd name="connsiteY14" fmla="*/ 266700 h 781050"/>
                    <a:gd name="connsiteX15" fmla="*/ 650875 w 2228850"/>
                    <a:gd name="connsiteY15" fmla="*/ 228600 h 781050"/>
                    <a:gd name="connsiteX16" fmla="*/ 492125 w 2228850"/>
                    <a:gd name="connsiteY16" fmla="*/ 228600 h 781050"/>
                    <a:gd name="connsiteX17" fmla="*/ 492125 w 2228850"/>
                    <a:gd name="connsiteY17" fmla="*/ 190500 h 781050"/>
                    <a:gd name="connsiteX18" fmla="*/ 428625 w 2228850"/>
                    <a:gd name="connsiteY18" fmla="*/ 190500 h 781050"/>
                    <a:gd name="connsiteX19" fmla="*/ 428625 w 2228850"/>
                    <a:gd name="connsiteY19" fmla="*/ 149225 h 781050"/>
                    <a:gd name="connsiteX20" fmla="*/ 282575 w 2228850"/>
                    <a:gd name="connsiteY20" fmla="*/ 149225 h 781050"/>
                    <a:gd name="connsiteX21" fmla="*/ 282575 w 2228850"/>
                    <a:gd name="connsiteY21" fmla="*/ 111125 h 781050"/>
                    <a:gd name="connsiteX22" fmla="*/ 117475 w 2228850"/>
                    <a:gd name="connsiteY22" fmla="*/ 111125 h 781050"/>
                    <a:gd name="connsiteX23" fmla="*/ 117475 w 2228850"/>
                    <a:gd name="connsiteY23" fmla="*/ 79375 h 781050"/>
                    <a:gd name="connsiteX24" fmla="*/ 57150 w 2228850"/>
                    <a:gd name="connsiteY24" fmla="*/ 79375 h 781050"/>
                    <a:gd name="connsiteX25" fmla="*/ 57150 w 2228850"/>
                    <a:gd name="connsiteY25" fmla="*/ 44450 h 781050"/>
                    <a:gd name="connsiteX26" fmla="*/ 0 w 2228850"/>
                    <a:gd name="connsiteY26" fmla="*/ 44450 h 781050"/>
                    <a:gd name="connsiteX27" fmla="*/ 0 w 2228850"/>
                    <a:gd name="connsiteY27"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28850" h="781050">
                      <a:moveTo>
                        <a:pt x="2228850" y="781050"/>
                      </a:moveTo>
                      <a:lnTo>
                        <a:pt x="2228850" y="587375"/>
                      </a:lnTo>
                      <a:lnTo>
                        <a:pt x="1295400" y="587375"/>
                      </a:lnTo>
                      <a:lnTo>
                        <a:pt x="1295400" y="523875"/>
                      </a:lnTo>
                      <a:lnTo>
                        <a:pt x="1257300" y="523875"/>
                      </a:lnTo>
                      <a:lnTo>
                        <a:pt x="1257300" y="463550"/>
                      </a:lnTo>
                      <a:lnTo>
                        <a:pt x="1104900" y="463550"/>
                      </a:lnTo>
                      <a:lnTo>
                        <a:pt x="1104900" y="412750"/>
                      </a:lnTo>
                      <a:lnTo>
                        <a:pt x="920750" y="412750"/>
                      </a:lnTo>
                      <a:lnTo>
                        <a:pt x="920750" y="365125"/>
                      </a:lnTo>
                      <a:lnTo>
                        <a:pt x="803275" y="365125"/>
                      </a:lnTo>
                      <a:lnTo>
                        <a:pt x="803275" y="314325"/>
                      </a:lnTo>
                      <a:lnTo>
                        <a:pt x="660400" y="314325"/>
                      </a:lnTo>
                      <a:lnTo>
                        <a:pt x="660400" y="266700"/>
                      </a:lnTo>
                      <a:lnTo>
                        <a:pt x="650875" y="266700"/>
                      </a:lnTo>
                      <a:lnTo>
                        <a:pt x="650875" y="228600"/>
                      </a:lnTo>
                      <a:lnTo>
                        <a:pt x="492125" y="228600"/>
                      </a:lnTo>
                      <a:lnTo>
                        <a:pt x="492125" y="190500"/>
                      </a:lnTo>
                      <a:lnTo>
                        <a:pt x="428625" y="190500"/>
                      </a:lnTo>
                      <a:lnTo>
                        <a:pt x="428625" y="149225"/>
                      </a:lnTo>
                      <a:lnTo>
                        <a:pt x="282575" y="149225"/>
                      </a:lnTo>
                      <a:lnTo>
                        <a:pt x="282575" y="111125"/>
                      </a:lnTo>
                      <a:lnTo>
                        <a:pt x="117475" y="111125"/>
                      </a:lnTo>
                      <a:lnTo>
                        <a:pt x="117475" y="79375"/>
                      </a:lnTo>
                      <a:lnTo>
                        <a:pt x="57150" y="79375"/>
                      </a:lnTo>
                      <a:lnTo>
                        <a:pt x="57150" y="44450"/>
                      </a:lnTo>
                      <a:lnTo>
                        <a:pt x="0" y="44450"/>
                      </a:lnTo>
                      <a:lnTo>
                        <a:pt x="0" y="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sp>
              <p:nvSpPr>
                <p:cNvPr id="137" name="Freeform 136">
                  <a:extLst>
                    <a:ext uri="{FF2B5EF4-FFF2-40B4-BE49-F238E27FC236}">
                      <a16:creationId xmlns:a16="http://schemas.microsoft.com/office/drawing/2014/main" id="{EC0072F0-0130-5134-B5B9-76AEE123536D}"/>
                    </a:ext>
                  </a:extLst>
                </p:cNvPr>
                <p:cNvSpPr/>
                <p:nvPr/>
              </p:nvSpPr>
              <p:spPr bwMode="auto">
                <a:xfrm>
                  <a:off x="1638300" y="2695575"/>
                  <a:ext cx="1146175" cy="1092200"/>
                </a:xfrm>
                <a:custGeom>
                  <a:avLst/>
                  <a:gdLst>
                    <a:gd name="connsiteX0" fmla="*/ 1146175 w 1146175"/>
                    <a:gd name="connsiteY0" fmla="*/ 1092200 h 1092200"/>
                    <a:gd name="connsiteX1" fmla="*/ 1146175 w 1146175"/>
                    <a:gd name="connsiteY1" fmla="*/ 1041400 h 1092200"/>
                    <a:gd name="connsiteX2" fmla="*/ 1095375 w 1146175"/>
                    <a:gd name="connsiteY2" fmla="*/ 1041400 h 1092200"/>
                    <a:gd name="connsiteX3" fmla="*/ 1095375 w 1146175"/>
                    <a:gd name="connsiteY3" fmla="*/ 1009650 h 1092200"/>
                    <a:gd name="connsiteX4" fmla="*/ 1035050 w 1146175"/>
                    <a:gd name="connsiteY4" fmla="*/ 1009650 h 1092200"/>
                    <a:gd name="connsiteX5" fmla="*/ 1035050 w 1146175"/>
                    <a:gd name="connsiteY5" fmla="*/ 942975 h 1092200"/>
                    <a:gd name="connsiteX6" fmla="*/ 984250 w 1146175"/>
                    <a:gd name="connsiteY6" fmla="*/ 942975 h 1092200"/>
                    <a:gd name="connsiteX7" fmla="*/ 984250 w 1146175"/>
                    <a:gd name="connsiteY7" fmla="*/ 854075 h 1092200"/>
                    <a:gd name="connsiteX8" fmla="*/ 949325 w 1146175"/>
                    <a:gd name="connsiteY8" fmla="*/ 854075 h 1092200"/>
                    <a:gd name="connsiteX9" fmla="*/ 949325 w 1146175"/>
                    <a:gd name="connsiteY9" fmla="*/ 806450 h 1092200"/>
                    <a:gd name="connsiteX10" fmla="*/ 930275 w 1146175"/>
                    <a:gd name="connsiteY10" fmla="*/ 806450 h 1092200"/>
                    <a:gd name="connsiteX11" fmla="*/ 930275 w 1146175"/>
                    <a:gd name="connsiteY11" fmla="*/ 730250 h 1092200"/>
                    <a:gd name="connsiteX12" fmla="*/ 869950 w 1146175"/>
                    <a:gd name="connsiteY12" fmla="*/ 730250 h 1092200"/>
                    <a:gd name="connsiteX13" fmla="*/ 869950 w 1146175"/>
                    <a:gd name="connsiteY13" fmla="*/ 685800 h 1092200"/>
                    <a:gd name="connsiteX14" fmla="*/ 819150 w 1146175"/>
                    <a:gd name="connsiteY14" fmla="*/ 685800 h 1092200"/>
                    <a:gd name="connsiteX15" fmla="*/ 819150 w 1146175"/>
                    <a:gd name="connsiteY15" fmla="*/ 654050 h 1092200"/>
                    <a:gd name="connsiteX16" fmla="*/ 606425 w 1146175"/>
                    <a:gd name="connsiteY16" fmla="*/ 654050 h 1092200"/>
                    <a:gd name="connsiteX17" fmla="*/ 606425 w 1146175"/>
                    <a:gd name="connsiteY17" fmla="*/ 542925 h 1092200"/>
                    <a:gd name="connsiteX18" fmla="*/ 590550 w 1146175"/>
                    <a:gd name="connsiteY18" fmla="*/ 542925 h 1092200"/>
                    <a:gd name="connsiteX19" fmla="*/ 590550 w 1146175"/>
                    <a:gd name="connsiteY19" fmla="*/ 508000 h 1092200"/>
                    <a:gd name="connsiteX20" fmla="*/ 473075 w 1146175"/>
                    <a:gd name="connsiteY20" fmla="*/ 508000 h 1092200"/>
                    <a:gd name="connsiteX21" fmla="*/ 473075 w 1146175"/>
                    <a:gd name="connsiteY21" fmla="*/ 466725 h 1092200"/>
                    <a:gd name="connsiteX22" fmla="*/ 377825 w 1146175"/>
                    <a:gd name="connsiteY22" fmla="*/ 466725 h 1092200"/>
                    <a:gd name="connsiteX23" fmla="*/ 377825 w 1146175"/>
                    <a:gd name="connsiteY23" fmla="*/ 431800 h 1092200"/>
                    <a:gd name="connsiteX24" fmla="*/ 377825 w 1146175"/>
                    <a:gd name="connsiteY24" fmla="*/ 431800 h 1092200"/>
                    <a:gd name="connsiteX25" fmla="*/ 377825 w 1146175"/>
                    <a:gd name="connsiteY25" fmla="*/ 431800 h 1092200"/>
                    <a:gd name="connsiteX26" fmla="*/ 349250 w 1146175"/>
                    <a:gd name="connsiteY26" fmla="*/ 431800 h 1092200"/>
                    <a:gd name="connsiteX27" fmla="*/ 349250 w 1146175"/>
                    <a:gd name="connsiteY27" fmla="*/ 349250 h 1092200"/>
                    <a:gd name="connsiteX28" fmla="*/ 349250 w 1146175"/>
                    <a:gd name="connsiteY28" fmla="*/ 349250 h 1092200"/>
                    <a:gd name="connsiteX29" fmla="*/ 327025 w 1146175"/>
                    <a:gd name="connsiteY29" fmla="*/ 349250 h 1092200"/>
                    <a:gd name="connsiteX30" fmla="*/ 327025 w 1146175"/>
                    <a:gd name="connsiteY30" fmla="*/ 320675 h 1092200"/>
                    <a:gd name="connsiteX31" fmla="*/ 314325 w 1146175"/>
                    <a:gd name="connsiteY31" fmla="*/ 320675 h 1092200"/>
                    <a:gd name="connsiteX32" fmla="*/ 314325 w 1146175"/>
                    <a:gd name="connsiteY32" fmla="*/ 285750 h 1092200"/>
                    <a:gd name="connsiteX33" fmla="*/ 314325 w 1146175"/>
                    <a:gd name="connsiteY33" fmla="*/ 285750 h 1092200"/>
                    <a:gd name="connsiteX34" fmla="*/ 314325 w 1146175"/>
                    <a:gd name="connsiteY34" fmla="*/ 285750 h 1092200"/>
                    <a:gd name="connsiteX35" fmla="*/ 292100 w 1146175"/>
                    <a:gd name="connsiteY35" fmla="*/ 285750 h 1092200"/>
                    <a:gd name="connsiteX36" fmla="*/ 292100 w 1146175"/>
                    <a:gd name="connsiteY36" fmla="*/ 247650 h 1092200"/>
                    <a:gd name="connsiteX37" fmla="*/ 279400 w 1146175"/>
                    <a:gd name="connsiteY37" fmla="*/ 247650 h 1092200"/>
                    <a:gd name="connsiteX38" fmla="*/ 279400 w 1146175"/>
                    <a:gd name="connsiteY38" fmla="*/ 212725 h 1092200"/>
                    <a:gd name="connsiteX39" fmla="*/ 193675 w 1146175"/>
                    <a:gd name="connsiteY39" fmla="*/ 212725 h 1092200"/>
                    <a:gd name="connsiteX40" fmla="*/ 193675 w 1146175"/>
                    <a:gd name="connsiteY40" fmla="*/ 174625 h 1092200"/>
                    <a:gd name="connsiteX41" fmla="*/ 193675 w 1146175"/>
                    <a:gd name="connsiteY41" fmla="*/ 174625 h 1092200"/>
                    <a:gd name="connsiteX42" fmla="*/ 174625 w 1146175"/>
                    <a:gd name="connsiteY42" fmla="*/ 174625 h 1092200"/>
                    <a:gd name="connsiteX43" fmla="*/ 174625 w 1146175"/>
                    <a:gd name="connsiteY43" fmla="*/ 133350 h 1092200"/>
                    <a:gd name="connsiteX44" fmla="*/ 158750 w 1146175"/>
                    <a:gd name="connsiteY44" fmla="*/ 133350 h 1092200"/>
                    <a:gd name="connsiteX45" fmla="*/ 158750 w 1146175"/>
                    <a:gd name="connsiteY45" fmla="*/ 104775 h 1092200"/>
                    <a:gd name="connsiteX46" fmla="*/ 130175 w 1146175"/>
                    <a:gd name="connsiteY46" fmla="*/ 104775 h 1092200"/>
                    <a:gd name="connsiteX47" fmla="*/ 130175 w 1146175"/>
                    <a:gd name="connsiteY47" fmla="*/ 69850 h 1092200"/>
                    <a:gd name="connsiteX48" fmla="*/ 107950 w 1146175"/>
                    <a:gd name="connsiteY48" fmla="*/ 69850 h 1092200"/>
                    <a:gd name="connsiteX49" fmla="*/ 107950 w 1146175"/>
                    <a:gd name="connsiteY49" fmla="*/ 34925 h 1092200"/>
                    <a:gd name="connsiteX50" fmla="*/ 98425 w 1146175"/>
                    <a:gd name="connsiteY50" fmla="*/ 34925 h 1092200"/>
                    <a:gd name="connsiteX51" fmla="*/ 98425 w 1146175"/>
                    <a:gd name="connsiteY51" fmla="*/ 0 h 1092200"/>
                    <a:gd name="connsiteX52" fmla="*/ 0 w 1146175"/>
                    <a:gd name="connsiteY52" fmla="*/ 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46175" h="1092200">
                      <a:moveTo>
                        <a:pt x="1146175" y="1092200"/>
                      </a:moveTo>
                      <a:lnTo>
                        <a:pt x="1146175" y="1041400"/>
                      </a:lnTo>
                      <a:lnTo>
                        <a:pt x="1095375" y="1041400"/>
                      </a:lnTo>
                      <a:lnTo>
                        <a:pt x="1095375" y="1009650"/>
                      </a:lnTo>
                      <a:lnTo>
                        <a:pt x="1035050" y="1009650"/>
                      </a:lnTo>
                      <a:lnTo>
                        <a:pt x="1035050" y="942975"/>
                      </a:lnTo>
                      <a:lnTo>
                        <a:pt x="984250" y="942975"/>
                      </a:lnTo>
                      <a:lnTo>
                        <a:pt x="984250" y="854075"/>
                      </a:lnTo>
                      <a:lnTo>
                        <a:pt x="949325" y="854075"/>
                      </a:lnTo>
                      <a:lnTo>
                        <a:pt x="949325" y="806450"/>
                      </a:lnTo>
                      <a:lnTo>
                        <a:pt x="930275" y="806450"/>
                      </a:lnTo>
                      <a:lnTo>
                        <a:pt x="930275" y="730250"/>
                      </a:lnTo>
                      <a:lnTo>
                        <a:pt x="869950" y="730250"/>
                      </a:lnTo>
                      <a:lnTo>
                        <a:pt x="869950" y="685800"/>
                      </a:lnTo>
                      <a:lnTo>
                        <a:pt x="819150" y="685800"/>
                      </a:lnTo>
                      <a:lnTo>
                        <a:pt x="819150" y="654050"/>
                      </a:lnTo>
                      <a:lnTo>
                        <a:pt x="606425" y="654050"/>
                      </a:lnTo>
                      <a:lnTo>
                        <a:pt x="606425" y="542925"/>
                      </a:lnTo>
                      <a:lnTo>
                        <a:pt x="590550" y="542925"/>
                      </a:lnTo>
                      <a:lnTo>
                        <a:pt x="590550" y="508000"/>
                      </a:lnTo>
                      <a:lnTo>
                        <a:pt x="473075" y="508000"/>
                      </a:lnTo>
                      <a:lnTo>
                        <a:pt x="473075" y="466725"/>
                      </a:lnTo>
                      <a:lnTo>
                        <a:pt x="377825" y="466725"/>
                      </a:lnTo>
                      <a:lnTo>
                        <a:pt x="377825" y="431800"/>
                      </a:lnTo>
                      <a:lnTo>
                        <a:pt x="377825" y="431800"/>
                      </a:lnTo>
                      <a:lnTo>
                        <a:pt x="377825" y="431800"/>
                      </a:lnTo>
                      <a:lnTo>
                        <a:pt x="349250" y="431800"/>
                      </a:lnTo>
                      <a:lnTo>
                        <a:pt x="349250" y="349250"/>
                      </a:lnTo>
                      <a:lnTo>
                        <a:pt x="349250" y="349250"/>
                      </a:lnTo>
                      <a:lnTo>
                        <a:pt x="327025" y="349250"/>
                      </a:lnTo>
                      <a:lnTo>
                        <a:pt x="327025" y="320675"/>
                      </a:lnTo>
                      <a:lnTo>
                        <a:pt x="314325" y="320675"/>
                      </a:lnTo>
                      <a:lnTo>
                        <a:pt x="314325" y="285750"/>
                      </a:lnTo>
                      <a:lnTo>
                        <a:pt x="314325" y="285750"/>
                      </a:lnTo>
                      <a:lnTo>
                        <a:pt x="314325" y="285750"/>
                      </a:lnTo>
                      <a:lnTo>
                        <a:pt x="292100" y="285750"/>
                      </a:lnTo>
                      <a:lnTo>
                        <a:pt x="292100" y="247650"/>
                      </a:lnTo>
                      <a:lnTo>
                        <a:pt x="279400" y="247650"/>
                      </a:lnTo>
                      <a:lnTo>
                        <a:pt x="279400" y="212725"/>
                      </a:lnTo>
                      <a:lnTo>
                        <a:pt x="193675" y="212725"/>
                      </a:lnTo>
                      <a:lnTo>
                        <a:pt x="193675" y="174625"/>
                      </a:lnTo>
                      <a:lnTo>
                        <a:pt x="193675" y="174625"/>
                      </a:lnTo>
                      <a:lnTo>
                        <a:pt x="174625" y="174625"/>
                      </a:lnTo>
                      <a:lnTo>
                        <a:pt x="174625" y="133350"/>
                      </a:lnTo>
                      <a:lnTo>
                        <a:pt x="158750" y="133350"/>
                      </a:lnTo>
                      <a:lnTo>
                        <a:pt x="158750" y="104775"/>
                      </a:lnTo>
                      <a:lnTo>
                        <a:pt x="130175" y="104775"/>
                      </a:lnTo>
                      <a:lnTo>
                        <a:pt x="130175" y="69850"/>
                      </a:lnTo>
                      <a:lnTo>
                        <a:pt x="107950" y="69850"/>
                      </a:lnTo>
                      <a:lnTo>
                        <a:pt x="107950" y="34925"/>
                      </a:lnTo>
                      <a:lnTo>
                        <a:pt x="98425" y="34925"/>
                      </a:lnTo>
                      <a:lnTo>
                        <a:pt x="98425" y="0"/>
                      </a:lnTo>
                      <a:lnTo>
                        <a:pt x="0" y="0"/>
                      </a:lnTo>
                    </a:path>
                  </a:pathLst>
                </a:custGeom>
                <a:noFill/>
                <a:ln w="28575">
                  <a:solidFill>
                    <a:schemeClr val="accent3"/>
                  </a:solidFill>
                  <a:miter lim="800000"/>
                  <a:headEnd/>
                  <a:tailEnd/>
                </a:ln>
              </p:spPr>
              <p:txBody>
                <a:bodyPr rtlCol="0" anchor="ctr"/>
                <a:lstStyle/>
                <a:p>
                  <a:pPr algn="ctr"/>
                  <a:endParaRPr lang="en-US" dirty="0">
                    <a:solidFill>
                      <a:schemeClr val="accent3"/>
                    </a:solidFill>
                  </a:endParaRPr>
                </a:p>
              </p:txBody>
            </p:sp>
          </p:grpSp>
          <p:sp>
            <p:nvSpPr>
              <p:cNvPr id="139" name="TextBox 138">
                <a:extLst>
                  <a:ext uri="{FF2B5EF4-FFF2-40B4-BE49-F238E27FC236}">
                    <a16:creationId xmlns:a16="http://schemas.microsoft.com/office/drawing/2014/main" id="{65D1946C-220C-AF89-5554-DD07FA7B13B7}"/>
                  </a:ext>
                </a:extLst>
              </p:cNvPr>
              <p:cNvSpPr txBox="1"/>
              <p:nvPr/>
            </p:nvSpPr>
            <p:spPr bwMode="auto">
              <a:xfrm>
                <a:off x="1712914" y="269759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07C9A880-EE07-D8DC-7C07-819223283765}"/>
                  </a:ext>
                </a:extLst>
              </p:cNvPr>
              <p:cNvSpPr txBox="1"/>
              <p:nvPr/>
            </p:nvSpPr>
            <p:spPr bwMode="auto">
              <a:xfrm>
                <a:off x="3395662" y="393132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0251A573-1910-4259-4088-E4F248B65747}"/>
                  </a:ext>
                </a:extLst>
              </p:cNvPr>
              <p:cNvSpPr txBox="1"/>
              <p:nvPr/>
            </p:nvSpPr>
            <p:spPr bwMode="auto">
              <a:xfrm>
                <a:off x="3430474" y="393462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B42B64F5-66B6-AF1D-AE6C-6C0CC5A19868}"/>
                  </a:ext>
                </a:extLst>
              </p:cNvPr>
              <p:cNvSpPr txBox="1"/>
              <p:nvPr/>
            </p:nvSpPr>
            <p:spPr bwMode="auto">
              <a:xfrm>
                <a:off x="3199361" y="384975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9518879E-6932-E4C3-8589-092974940E60}"/>
                  </a:ext>
                </a:extLst>
              </p:cNvPr>
              <p:cNvSpPr txBox="1"/>
              <p:nvPr/>
            </p:nvSpPr>
            <p:spPr bwMode="auto">
              <a:xfrm>
                <a:off x="2994336" y="376781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3C5FF9AE-C5F6-DC84-898E-74309A89D27B}"/>
                  </a:ext>
                </a:extLst>
              </p:cNvPr>
              <p:cNvSpPr txBox="1"/>
              <p:nvPr/>
            </p:nvSpPr>
            <p:spPr bwMode="auto">
              <a:xfrm>
                <a:off x="2493750" y="337950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3D9D99B3-5624-E045-96F5-83E944D77232}"/>
                  </a:ext>
                </a:extLst>
              </p:cNvPr>
              <p:cNvSpPr txBox="1"/>
              <p:nvPr/>
            </p:nvSpPr>
            <p:spPr bwMode="auto">
              <a:xfrm>
                <a:off x="3872435" y="408592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grpSp>
      <p:sp>
        <p:nvSpPr>
          <p:cNvPr id="2" name="Title 1">
            <a:extLst>
              <a:ext uri="{FF2B5EF4-FFF2-40B4-BE49-F238E27FC236}">
                <a16:creationId xmlns:a16="http://schemas.microsoft.com/office/drawing/2014/main" id="{C886E961-3847-D83C-EAEC-6E68D59E4C90}"/>
              </a:ext>
            </a:extLst>
          </p:cNvPr>
          <p:cNvSpPr>
            <a:spLocks noGrp="1"/>
          </p:cNvSpPr>
          <p:nvPr>
            <p:ph type="title"/>
          </p:nvPr>
        </p:nvSpPr>
        <p:spPr/>
        <p:txBody>
          <a:bodyPr/>
          <a:lstStyle/>
          <a:p>
            <a:r>
              <a:rPr lang="en-US" dirty="0"/>
              <a:t>ENRICH: PFS of IR vs Choice of R-CHOP or BR Immunochemotherapy</a:t>
            </a:r>
          </a:p>
        </p:txBody>
      </p:sp>
      <p:sp>
        <p:nvSpPr>
          <p:cNvPr id="3" name="Text Box 15">
            <a:extLst>
              <a:ext uri="{FF2B5EF4-FFF2-40B4-BE49-F238E27FC236}">
                <a16:creationId xmlns:a16="http://schemas.microsoft.com/office/drawing/2014/main" id="{CEDE6146-8F0B-27B1-D0DB-D324E5977C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Lewis. ASH 2024;Abstr 235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D12C2541-D4BB-495B-44DC-8578A1C014E0}"/>
              </a:ext>
            </a:extLst>
          </p:cNvPr>
          <p:cNvSpPr txBox="1"/>
          <p:nvPr/>
        </p:nvSpPr>
        <p:spPr bwMode="auto">
          <a:xfrm>
            <a:off x="1713067" y="1524573"/>
            <a:ext cx="3796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(IR vs R-CHOP)</a:t>
            </a:r>
          </a:p>
        </p:txBody>
      </p:sp>
      <p:sp>
        <p:nvSpPr>
          <p:cNvPr id="4" name="TextBox 3">
            <a:extLst>
              <a:ext uri="{FF2B5EF4-FFF2-40B4-BE49-F238E27FC236}">
                <a16:creationId xmlns:a16="http://schemas.microsoft.com/office/drawing/2014/main" id="{EA7CCBD9-73AF-76D0-3317-265DD5AE3170}"/>
              </a:ext>
            </a:extLst>
          </p:cNvPr>
          <p:cNvSpPr txBox="1"/>
          <p:nvPr/>
        </p:nvSpPr>
        <p:spPr bwMode="auto">
          <a:xfrm>
            <a:off x="1637810" y="5242720"/>
            <a:ext cx="35672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Yr From Randomization</a:t>
            </a:r>
          </a:p>
        </p:txBody>
      </p:sp>
      <p:cxnSp>
        <p:nvCxnSpPr>
          <p:cNvPr id="7" name="Straight Connector 6">
            <a:extLst>
              <a:ext uri="{FF2B5EF4-FFF2-40B4-BE49-F238E27FC236}">
                <a16:creationId xmlns:a16="http://schemas.microsoft.com/office/drawing/2014/main" id="{17718EF3-5045-9B27-9F92-2B1AD970C837}"/>
              </a:ext>
            </a:extLst>
          </p:cNvPr>
          <p:cNvCxnSpPr/>
          <p:nvPr/>
        </p:nvCxnSpPr>
        <p:spPr bwMode="auto">
          <a:xfrm>
            <a:off x="1637810" y="3154677"/>
            <a:ext cx="0" cy="186463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815FAFE-272E-A075-4B0B-E57FBA230B00}"/>
              </a:ext>
            </a:extLst>
          </p:cNvPr>
          <p:cNvCxnSpPr>
            <a:cxnSpLocks/>
          </p:cNvCxnSpPr>
          <p:nvPr/>
        </p:nvCxnSpPr>
        <p:spPr bwMode="auto">
          <a:xfrm>
            <a:off x="1637811" y="5019316"/>
            <a:ext cx="379513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42E29EA-E5A3-4F52-E0DF-A6DABC81A57B}"/>
              </a:ext>
            </a:extLst>
          </p:cNvPr>
          <p:cNvCxnSpPr>
            <a:cxnSpLocks/>
          </p:cNvCxnSpPr>
          <p:nvPr/>
        </p:nvCxnSpPr>
        <p:spPr bwMode="auto">
          <a:xfrm flipH="1">
            <a:off x="1574701" y="31546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B913F28-7932-1FDD-200F-C9203A41E2AB}"/>
              </a:ext>
            </a:extLst>
          </p:cNvPr>
          <p:cNvCxnSpPr>
            <a:cxnSpLocks/>
          </p:cNvCxnSpPr>
          <p:nvPr/>
        </p:nvCxnSpPr>
        <p:spPr bwMode="auto">
          <a:xfrm flipH="1">
            <a:off x="1574701" y="36208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C36691F-1DD2-DEBA-B862-366E5894018B}"/>
              </a:ext>
            </a:extLst>
          </p:cNvPr>
          <p:cNvCxnSpPr>
            <a:cxnSpLocks/>
          </p:cNvCxnSpPr>
          <p:nvPr/>
        </p:nvCxnSpPr>
        <p:spPr bwMode="auto">
          <a:xfrm flipH="1">
            <a:off x="1574701" y="40869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BC9E26B-2813-65C0-9F1E-3531AC985F18}"/>
              </a:ext>
            </a:extLst>
          </p:cNvPr>
          <p:cNvCxnSpPr>
            <a:cxnSpLocks/>
          </p:cNvCxnSpPr>
          <p:nvPr/>
        </p:nvCxnSpPr>
        <p:spPr bwMode="auto">
          <a:xfrm flipH="1">
            <a:off x="1574701" y="45531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78A9703-07D8-34AF-F24F-5A4DF1AA4C5A}"/>
              </a:ext>
            </a:extLst>
          </p:cNvPr>
          <p:cNvCxnSpPr>
            <a:cxnSpLocks/>
          </p:cNvCxnSpPr>
          <p:nvPr/>
        </p:nvCxnSpPr>
        <p:spPr bwMode="auto">
          <a:xfrm flipH="1">
            <a:off x="1574701" y="50193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D242CBB-32EC-198F-10DC-4E9D0D7DA99D}"/>
              </a:ext>
            </a:extLst>
          </p:cNvPr>
          <p:cNvCxnSpPr>
            <a:cxnSpLocks/>
          </p:cNvCxnSpPr>
          <p:nvPr/>
        </p:nvCxnSpPr>
        <p:spPr bwMode="auto">
          <a:xfrm>
            <a:off x="5432940" y="5019316"/>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BA7A8FC-7C12-35B7-011A-FE2E2ED58CB4}"/>
              </a:ext>
            </a:extLst>
          </p:cNvPr>
          <p:cNvSpPr txBox="1"/>
          <p:nvPr/>
        </p:nvSpPr>
        <p:spPr bwMode="auto">
          <a:xfrm>
            <a:off x="915959" y="3022537"/>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6FD11BE4-FA49-A5DD-8BA3-B301DE135A0F}"/>
              </a:ext>
            </a:extLst>
          </p:cNvPr>
          <p:cNvSpPr txBox="1"/>
          <p:nvPr/>
        </p:nvSpPr>
        <p:spPr bwMode="auto">
          <a:xfrm>
            <a:off x="915959" y="3488153"/>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23" name="TextBox 22">
            <a:extLst>
              <a:ext uri="{FF2B5EF4-FFF2-40B4-BE49-F238E27FC236}">
                <a16:creationId xmlns:a16="http://schemas.microsoft.com/office/drawing/2014/main" id="{E500E185-4DA0-D2ED-25E1-853725AA8825}"/>
              </a:ext>
            </a:extLst>
          </p:cNvPr>
          <p:cNvSpPr txBox="1"/>
          <p:nvPr/>
        </p:nvSpPr>
        <p:spPr bwMode="auto">
          <a:xfrm>
            <a:off x="915959" y="3953767"/>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24" name="TextBox 23">
            <a:extLst>
              <a:ext uri="{FF2B5EF4-FFF2-40B4-BE49-F238E27FC236}">
                <a16:creationId xmlns:a16="http://schemas.microsoft.com/office/drawing/2014/main" id="{CCAB60B4-E908-92C9-8AF6-E704B0D36983}"/>
              </a:ext>
            </a:extLst>
          </p:cNvPr>
          <p:cNvSpPr txBox="1"/>
          <p:nvPr/>
        </p:nvSpPr>
        <p:spPr bwMode="auto">
          <a:xfrm>
            <a:off x="915959" y="4419383"/>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25" name="TextBox 24">
            <a:extLst>
              <a:ext uri="{FF2B5EF4-FFF2-40B4-BE49-F238E27FC236}">
                <a16:creationId xmlns:a16="http://schemas.microsoft.com/office/drawing/2014/main" id="{24E4060C-0EDD-73D7-71DD-AFD85494453E}"/>
              </a:ext>
            </a:extLst>
          </p:cNvPr>
          <p:cNvSpPr txBox="1"/>
          <p:nvPr/>
        </p:nvSpPr>
        <p:spPr bwMode="auto">
          <a:xfrm>
            <a:off x="915959" y="4884996"/>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r>
              <a:rPr lang="en-US" sz="1200" b="0" dirty="0">
                <a:solidFill>
                  <a:schemeClr val="bg1"/>
                </a:solidFill>
                <a:latin typeface="Calibri" panose="020F0502020204030204" pitchFamily="34" charset="0"/>
              </a:rPr>
              <a:t>.00</a:t>
            </a:r>
          </a:p>
        </p:txBody>
      </p:sp>
      <p:sp>
        <p:nvSpPr>
          <p:cNvPr id="31" name="TextBox 30">
            <a:extLst>
              <a:ext uri="{FF2B5EF4-FFF2-40B4-BE49-F238E27FC236}">
                <a16:creationId xmlns:a16="http://schemas.microsoft.com/office/drawing/2014/main" id="{1C686D1E-C3A5-7535-AF2E-928B76823404}"/>
              </a:ext>
            </a:extLst>
          </p:cNvPr>
          <p:cNvSpPr txBox="1"/>
          <p:nvPr/>
        </p:nvSpPr>
        <p:spPr bwMode="auto">
          <a:xfrm>
            <a:off x="5065598"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cxnSp>
        <p:nvCxnSpPr>
          <p:cNvPr id="32" name="Straight Connector 31">
            <a:extLst>
              <a:ext uri="{FF2B5EF4-FFF2-40B4-BE49-F238E27FC236}">
                <a16:creationId xmlns:a16="http://schemas.microsoft.com/office/drawing/2014/main" id="{D468A365-69AB-8563-E769-0B84C503F8A2}"/>
              </a:ext>
            </a:extLst>
          </p:cNvPr>
          <p:cNvCxnSpPr>
            <a:cxnSpLocks/>
          </p:cNvCxnSpPr>
          <p:nvPr/>
        </p:nvCxnSpPr>
        <p:spPr bwMode="auto">
          <a:xfrm>
            <a:off x="1637810"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1774A74-2A0C-0B04-4CF3-3F20DB11B7DE}"/>
              </a:ext>
            </a:extLst>
          </p:cNvPr>
          <p:cNvCxnSpPr>
            <a:cxnSpLocks/>
          </p:cNvCxnSpPr>
          <p:nvPr/>
        </p:nvCxnSpPr>
        <p:spPr bwMode="auto">
          <a:xfrm>
            <a:off x="2083721"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29DC109-20E0-BE51-0027-27DFCBB6061B}"/>
              </a:ext>
            </a:extLst>
          </p:cNvPr>
          <p:cNvCxnSpPr>
            <a:cxnSpLocks/>
          </p:cNvCxnSpPr>
          <p:nvPr/>
        </p:nvCxnSpPr>
        <p:spPr bwMode="auto">
          <a:xfrm>
            <a:off x="2529632"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DB35C75-7483-2181-6E3D-EA63A9A20787}"/>
              </a:ext>
            </a:extLst>
          </p:cNvPr>
          <p:cNvCxnSpPr>
            <a:cxnSpLocks/>
          </p:cNvCxnSpPr>
          <p:nvPr/>
        </p:nvCxnSpPr>
        <p:spPr bwMode="auto">
          <a:xfrm>
            <a:off x="2975543"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B9E6667-FC9B-6B8E-3341-B63A0F1A6C61}"/>
              </a:ext>
            </a:extLst>
          </p:cNvPr>
          <p:cNvCxnSpPr>
            <a:cxnSpLocks/>
          </p:cNvCxnSpPr>
          <p:nvPr/>
        </p:nvCxnSpPr>
        <p:spPr bwMode="auto">
          <a:xfrm>
            <a:off x="3421454"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925EF77-84BC-D498-E51C-3F6356190DB5}"/>
              </a:ext>
            </a:extLst>
          </p:cNvPr>
          <p:cNvCxnSpPr>
            <a:cxnSpLocks/>
          </p:cNvCxnSpPr>
          <p:nvPr/>
        </p:nvCxnSpPr>
        <p:spPr bwMode="auto">
          <a:xfrm>
            <a:off x="3867364"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6196D4F-8BDB-26AF-018A-3464A45137F8}"/>
              </a:ext>
            </a:extLst>
          </p:cNvPr>
          <p:cNvCxnSpPr>
            <a:cxnSpLocks/>
          </p:cNvCxnSpPr>
          <p:nvPr/>
        </p:nvCxnSpPr>
        <p:spPr bwMode="auto">
          <a:xfrm>
            <a:off x="4313275"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EEEF27A-D49F-A348-636B-13768B6BE973}"/>
              </a:ext>
            </a:extLst>
          </p:cNvPr>
          <p:cNvCxnSpPr>
            <a:cxnSpLocks/>
          </p:cNvCxnSpPr>
          <p:nvPr/>
        </p:nvCxnSpPr>
        <p:spPr bwMode="auto">
          <a:xfrm>
            <a:off x="4759186" y="5020471"/>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7AD9340-6283-A0AB-3B86-1CF9193D345E}"/>
              </a:ext>
            </a:extLst>
          </p:cNvPr>
          <p:cNvCxnSpPr>
            <a:cxnSpLocks/>
          </p:cNvCxnSpPr>
          <p:nvPr/>
        </p:nvCxnSpPr>
        <p:spPr bwMode="auto">
          <a:xfrm>
            <a:off x="5205096" y="5020471"/>
            <a:ext cx="0" cy="60196"/>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5738F582-0006-9457-257C-AD93DE135C6E}"/>
              </a:ext>
            </a:extLst>
          </p:cNvPr>
          <p:cNvSpPr txBox="1"/>
          <p:nvPr/>
        </p:nvSpPr>
        <p:spPr bwMode="auto">
          <a:xfrm>
            <a:off x="1507328"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7939C8F2-B56F-298F-812E-A6C2BFAD6D4C}"/>
              </a:ext>
            </a:extLst>
          </p:cNvPr>
          <p:cNvSpPr txBox="1"/>
          <p:nvPr/>
        </p:nvSpPr>
        <p:spPr bwMode="auto">
          <a:xfrm>
            <a:off x="1952111"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43" name="TextBox 42">
            <a:extLst>
              <a:ext uri="{FF2B5EF4-FFF2-40B4-BE49-F238E27FC236}">
                <a16:creationId xmlns:a16="http://schemas.microsoft.com/office/drawing/2014/main" id="{82EDEBDF-4002-ABEE-8C87-8D4D74269E5B}"/>
              </a:ext>
            </a:extLst>
          </p:cNvPr>
          <p:cNvSpPr txBox="1"/>
          <p:nvPr/>
        </p:nvSpPr>
        <p:spPr bwMode="auto">
          <a:xfrm>
            <a:off x="2396897"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44" name="TextBox 43">
            <a:extLst>
              <a:ext uri="{FF2B5EF4-FFF2-40B4-BE49-F238E27FC236}">
                <a16:creationId xmlns:a16="http://schemas.microsoft.com/office/drawing/2014/main" id="{840FCBCD-4013-BFEA-DB8D-B8ACF2E17982}"/>
              </a:ext>
            </a:extLst>
          </p:cNvPr>
          <p:cNvSpPr txBox="1"/>
          <p:nvPr/>
        </p:nvSpPr>
        <p:spPr bwMode="auto">
          <a:xfrm>
            <a:off x="2841680"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B824DBB5-D12F-EFDF-16F6-9EA02325FED0}"/>
              </a:ext>
            </a:extLst>
          </p:cNvPr>
          <p:cNvSpPr txBox="1"/>
          <p:nvPr/>
        </p:nvSpPr>
        <p:spPr bwMode="auto">
          <a:xfrm>
            <a:off x="3286464"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B74A0DB4-FD46-7DE9-F487-888F1F306944}"/>
              </a:ext>
            </a:extLst>
          </p:cNvPr>
          <p:cNvSpPr txBox="1"/>
          <p:nvPr/>
        </p:nvSpPr>
        <p:spPr bwMode="auto">
          <a:xfrm>
            <a:off x="3731248"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endParaRPr lang="en-US" sz="1200"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CED342C7-A7CD-6CB2-7F74-FE8D905C6852}"/>
              </a:ext>
            </a:extLst>
          </p:cNvPr>
          <p:cNvSpPr txBox="1"/>
          <p:nvPr/>
        </p:nvSpPr>
        <p:spPr bwMode="auto">
          <a:xfrm>
            <a:off x="4176032"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8" name="TextBox 47">
            <a:extLst>
              <a:ext uri="{FF2B5EF4-FFF2-40B4-BE49-F238E27FC236}">
                <a16:creationId xmlns:a16="http://schemas.microsoft.com/office/drawing/2014/main" id="{A1DC63D2-6A90-B12B-4685-CBBB6506BE39}"/>
              </a:ext>
            </a:extLst>
          </p:cNvPr>
          <p:cNvSpPr txBox="1"/>
          <p:nvPr/>
        </p:nvSpPr>
        <p:spPr bwMode="auto">
          <a:xfrm>
            <a:off x="4620817" y="5043400"/>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49" name="TextBox 48">
            <a:extLst>
              <a:ext uri="{FF2B5EF4-FFF2-40B4-BE49-F238E27FC236}">
                <a16:creationId xmlns:a16="http://schemas.microsoft.com/office/drawing/2014/main" id="{9395F0F7-6479-355D-8192-A54FBCD5C893}"/>
              </a:ext>
            </a:extLst>
          </p:cNvPr>
          <p:cNvSpPr txBox="1"/>
          <p:nvPr/>
        </p:nvSpPr>
        <p:spPr bwMode="auto">
          <a:xfrm rot="16200000">
            <a:off x="-197137" y="3970752"/>
            <a:ext cx="25167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PFS Probability</a:t>
            </a:r>
          </a:p>
        </p:txBody>
      </p:sp>
      <p:sp>
        <p:nvSpPr>
          <p:cNvPr id="50" name="TextBox 49">
            <a:extLst>
              <a:ext uri="{FF2B5EF4-FFF2-40B4-BE49-F238E27FC236}">
                <a16:creationId xmlns:a16="http://schemas.microsoft.com/office/drawing/2014/main" id="{D0C09D39-FB18-39EC-77FD-84ADAE7EB4F5}"/>
              </a:ext>
            </a:extLst>
          </p:cNvPr>
          <p:cNvSpPr txBox="1"/>
          <p:nvPr/>
        </p:nvSpPr>
        <p:spPr bwMode="auto">
          <a:xfrm>
            <a:off x="1652833" y="4723802"/>
            <a:ext cx="19882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0.37 (95% CI: 0.22-0.62)</a:t>
            </a:r>
          </a:p>
        </p:txBody>
      </p:sp>
      <p:sp>
        <p:nvSpPr>
          <p:cNvPr id="51" name="TextBox 50">
            <a:extLst>
              <a:ext uri="{FF2B5EF4-FFF2-40B4-BE49-F238E27FC236}">
                <a16:creationId xmlns:a16="http://schemas.microsoft.com/office/drawing/2014/main" id="{434EE0F6-F910-0654-6A6F-A9C9DF95EC78}"/>
              </a:ext>
            </a:extLst>
          </p:cNvPr>
          <p:cNvSpPr txBox="1"/>
          <p:nvPr/>
        </p:nvSpPr>
        <p:spPr bwMode="auto">
          <a:xfrm>
            <a:off x="397627" y="5447783"/>
            <a:ext cx="21027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Number at risk (number censored)</a:t>
            </a:r>
            <a:br>
              <a:rPr lang="en-US" sz="1000" b="1" dirty="0">
                <a:solidFill>
                  <a:schemeClr val="bg1"/>
                </a:solidFill>
                <a:latin typeface="Calibri" panose="020F0502020204030204" pitchFamily="34" charset="0"/>
              </a:rPr>
            </a:br>
            <a:r>
              <a:rPr lang="en-US" sz="1000" dirty="0">
                <a:solidFill>
                  <a:schemeClr val="accent1"/>
                </a:solidFill>
                <a:latin typeface="Calibri" panose="020F0502020204030204" pitchFamily="34" charset="0"/>
              </a:rPr>
              <a:t>Ibrutinib + R</a:t>
            </a:r>
            <a:br>
              <a:rPr lang="en-US" sz="1000" dirty="0">
                <a:solidFill>
                  <a:schemeClr val="bg1"/>
                </a:solidFill>
                <a:latin typeface="Calibri" panose="020F0502020204030204" pitchFamily="34" charset="0"/>
              </a:rPr>
            </a:br>
            <a:r>
              <a:rPr lang="en-US" sz="1000" dirty="0">
                <a:solidFill>
                  <a:schemeClr val="accent3"/>
                </a:solidFill>
                <a:latin typeface="Calibri" panose="020F0502020204030204" pitchFamily="34" charset="0"/>
              </a:rPr>
              <a:t>R-CHOP</a:t>
            </a:r>
          </a:p>
        </p:txBody>
      </p:sp>
      <p:sp>
        <p:nvSpPr>
          <p:cNvPr id="52" name="TextBox 51">
            <a:extLst>
              <a:ext uri="{FF2B5EF4-FFF2-40B4-BE49-F238E27FC236}">
                <a16:creationId xmlns:a16="http://schemas.microsoft.com/office/drawing/2014/main" id="{272BBF2A-4B7D-7A45-4749-24F8C3447BBB}"/>
              </a:ext>
            </a:extLst>
          </p:cNvPr>
          <p:cNvSpPr txBox="1"/>
          <p:nvPr/>
        </p:nvSpPr>
        <p:spPr bwMode="auto">
          <a:xfrm>
            <a:off x="1339617"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54 (0)</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53 (0)</a:t>
            </a:r>
            <a:endParaRPr lang="en-US" sz="1000" dirty="0">
              <a:solidFill>
                <a:schemeClr val="accent1"/>
              </a:solidFill>
              <a:latin typeface="Calibri" panose="020F0502020204030204" pitchFamily="34" charset="0"/>
            </a:endParaRPr>
          </a:p>
        </p:txBody>
      </p:sp>
      <p:sp>
        <p:nvSpPr>
          <p:cNvPr id="53" name="TextBox 52">
            <a:extLst>
              <a:ext uri="{FF2B5EF4-FFF2-40B4-BE49-F238E27FC236}">
                <a16:creationId xmlns:a16="http://schemas.microsoft.com/office/drawing/2014/main" id="{8E218312-C227-1E4D-6155-4BADC63AB088}"/>
              </a:ext>
            </a:extLst>
          </p:cNvPr>
          <p:cNvSpPr txBox="1"/>
          <p:nvPr/>
        </p:nvSpPr>
        <p:spPr bwMode="auto">
          <a:xfrm>
            <a:off x="1784833"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43 (0)</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38 (2)</a:t>
            </a:r>
            <a:endParaRPr lang="en-US" sz="1000" dirty="0">
              <a:solidFill>
                <a:schemeClr val="accent1"/>
              </a:solidFill>
              <a:latin typeface="Calibri" panose="020F0502020204030204" pitchFamily="34" charset="0"/>
            </a:endParaRPr>
          </a:p>
        </p:txBody>
      </p:sp>
      <p:sp>
        <p:nvSpPr>
          <p:cNvPr id="54" name="TextBox 53">
            <a:extLst>
              <a:ext uri="{FF2B5EF4-FFF2-40B4-BE49-F238E27FC236}">
                <a16:creationId xmlns:a16="http://schemas.microsoft.com/office/drawing/2014/main" id="{05D36310-B452-102B-A54C-E38C7555565C}"/>
              </a:ext>
            </a:extLst>
          </p:cNvPr>
          <p:cNvSpPr txBox="1"/>
          <p:nvPr/>
        </p:nvSpPr>
        <p:spPr bwMode="auto">
          <a:xfrm>
            <a:off x="2230048"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39 (0)</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31 (2)</a:t>
            </a:r>
            <a:endParaRPr lang="en-US" sz="1000" dirty="0">
              <a:solidFill>
                <a:schemeClr val="accent1"/>
              </a:solidFill>
              <a:latin typeface="Calibri" panose="020F0502020204030204" pitchFamily="34" charset="0"/>
            </a:endParaRPr>
          </a:p>
        </p:txBody>
      </p:sp>
      <p:sp>
        <p:nvSpPr>
          <p:cNvPr id="55" name="TextBox 54">
            <a:extLst>
              <a:ext uri="{FF2B5EF4-FFF2-40B4-BE49-F238E27FC236}">
                <a16:creationId xmlns:a16="http://schemas.microsoft.com/office/drawing/2014/main" id="{9C8853F1-2D45-5A75-EB56-43DAA439C4C2}"/>
              </a:ext>
            </a:extLst>
          </p:cNvPr>
          <p:cNvSpPr txBox="1"/>
          <p:nvPr/>
        </p:nvSpPr>
        <p:spPr bwMode="auto">
          <a:xfrm>
            <a:off x="2675264"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35 (3)</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18 (2)</a:t>
            </a:r>
            <a:endParaRPr lang="en-US" sz="1000" dirty="0">
              <a:solidFill>
                <a:schemeClr val="accent1"/>
              </a:solidFill>
              <a:latin typeface="Calibri" panose="020F0502020204030204" pitchFamily="34" charset="0"/>
            </a:endParaRPr>
          </a:p>
        </p:txBody>
      </p:sp>
      <p:sp>
        <p:nvSpPr>
          <p:cNvPr id="56" name="TextBox 55">
            <a:extLst>
              <a:ext uri="{FF2B5EF4-FFF2-40B4-BE49-F238E27FC236}">
                <a16:creationId xmlns:a16="http://schemas.microsoft.com/office/drawing/2014/main" id="{444398AE-D956-DCCE-98BB-01062AC9CCB7}"/>
              </a:ext>
            </a:extLst>
          </p:cNvPr>
          <p:cNvSpPr txBox="1"/>
          <p:nvPr/>
        </p:nvSpPr>
        <p:spPr bwMode="auto">
          <a:xfrm>
            <a:off x="3120481"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25 (8)</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13 (4)</a:t>
            </a:r>
            <a:endParaRPr lang="en-US" sz="1000" dirty="0">
              <a:solidFill>
                <a:schemeClr val="accent1"/>
              </a:solidFill>
              <a:latin typeface="Calibri" panose="020F0502020204030204" pitchFamily="34" charset="0"/>
            </a:endParaRPr>
          </a:p>
        </p:txBody>
      </p:sp>
      <p:sp>
        <p:nvSpPr>
          <p:cNvPr id="57" name="TextBox 56">
            <a:extLst>
              <a:ext uri="{FF2B5EF4-FFF2-40B4-BE49-F238E27FC236}">
                <a16:creationId xmlns:a16="http://schemas.microsoft.com/office/drawing/2014/main" id="{3CED98F6-2609-7912-AD34-DF4D28CDAFE2}"/>
              </a:ext>
            </a:extLst>
          </p:cNvPr>
          <p:cNvSpPr txBox="1"/>
          <p:nvPr/>
        </p:nvSpPr>
        <p:spPr bwMode="auto">
          <a:xfrm>
            <a:off x="3565697"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21 (9)</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7 (6)</a:t>
            </a:r>
            <a:endParaRPr lang="en-US" sz="1000" dirty="0">
              <a:solidFill>
                <a:schemeClr val="accent1"/>
              </a:solidFill>
              <a:latin typeface="Calibri" panose="020F0502020204030204" pitchFamily="34" charset="0"/>
            </a:endParaRPr>
          </a:p>
        </p:txBody>
      </p:sp>
      <p:sp>
        <p:nvSpPr>
          <p:cNvPr id="58" name="TextBox 57">
            <a:extLst>
              <a:ext uri="{FF2B5EF4-FFF2-40B4-BE49-F238E27FC236}">
                <a16:creationId xmlns:a16="http://schemas.microsoft.com/office/drawing/2014/main" id="{DD37F8F6-AA75-72AB-4407-CCD5318CFA9B}"/>
              </a:ext>
            </a:extLst>
          </p:cNvPr>
          <p:cNvSpPr txBox="1"/>
          <p:nvPr/>
        </p:nvSpPr>
        <p:spPr bwMode="auto">
          <a:xfrm>
            <a:off x="4010913"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 (16)</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3 (7)</a:t>
            </a:r>
            <a:endParaRPr lang="en-US" sz="1000" dirty="0">
              <a:solidFill>
                <a:schemeClr val="accent1"/>
              </a:solidFill>
              <a:latin typeface="Calibri" panose="020F0502020204030204" pitchFamily="34" charset="0"/>
            </a:endParaRPr>
          </a:p>
        </p:txBody>
      </p:sp>
      <p:sp>
        <p:nvSpPr>
          <p:cNvPr id="59" name="TextBox 58">
            <a:extLst>
              <a:ext uri="{FF2B5EF4-FFF2-40B4-BE49-F238E27FC236}">
                <a16:creationId xmlns:a16="http://schemas.microsoft.com/office/drawing/2014/main" id="{E6F53C42-F013-6FC7-B6FB-C5E3F15A8E2F}"/>
              </a:ext>
            </a:extLst>
          </p:cNvPr>
          <p:cNvSpPr txBox="1"/>
          <p:nvPr/>
        </p:nvSpPr>
        <p:spPr bwMode="auto">
          <a:xfrm>
            <a:off x="4456129"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4 (26)</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 (9)</a:t>
            </a:r>
            <a:endParaRPr lang="en-US" sz="1000" dirty="0">
              <a:solidFill>
                <a:schemeClr val="accent1"/>
              </a:solidFill>
              <a:latin typeface="Calibri" panose="020F0502020204030204" pitchFamily="34" charset="0"/>
            </a:endParaRPr>
          </a:p>
        </p:txBody>
      </p:sp>
      <p:sp>
        <p:nvSpPr>
          <p:cNvPr id="60" name="TextBox 59">
            <a:extLst>
              <a:ext uri="{FF2B5EF4-FFF2-40B4-BE49-F238E27FC236}">
                <a16:creationId xmlns:a16="http://schemas.microsoft.com/office/drawing/2014/main" id="{E3473630-C2C5-8F68-5E04-1960796EF6EB}"/>
              </a:ext>
            </a:extLst>
          </p:cNvPr>
          <p:cNvSpPr txBox="1"/>
          <p:nvPr/>
        </p:nvSpPr>
        <p:spPr bwMode="auto">
          <a:xfrm>
            <a:off x="4901345" y="5601671"/>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 (29)</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0 (9)</a:t>
            </a:r>
            <a:endParaRPr lang="en-US" sz="1000" dirty="0">
              <a:solidFill>
                <a:schemeClr val="accent1"/>
              </a:solidFill>
              <a:latin typeface="Calibri" panose="020F0502020204030204" pitchFamily="34" charset="0"/>
            </a:endParaRPr>
          </a:p>
        </p:txBody>
      </p:sp>
      <p:grpSp>
        <p:nvGrpSpPr>
          <p:cNvPr id="62" name="Group 61">
            <a:extLst>
              <a:ext uri="{FF2B5EF4-FFF2-40B4-BE49-F238E27FC236}">
                <a16:creationId xmlns:a16="http://schemas.microsoft.com/office/drawing/2014/main" id="{0EA5A748-C919-5D70-921A-D9F296614E3A}"/>
              </a:ext>
            </a:extLst>
          </p:cNvPr>
          <p:cNvGrpSpPr/>
          <p:nvPr/>
        </p:nvGrpSpPr>
        <p:grpSpPr>
          <a:xfrm>
            <a:off x="3416115" y="2974264"/>
            <a:ext cx="2918425" cy="523220"/>
            <a:chOff x="9292981" y="948270"/>
            <a:chExt cx="2041664" cy="523220"/>
          </a:xfrm>
        </p:grpSpPr>
        <p:sp>
          <p:nvSpPr>
            <p:cNvPr id="63" name="TextBox 62">
              <a:extLst>
                <a:ext uri="{FF2B5EF4-FFF2-40B4-BE49-F238E27FC236}">
                  <a16:creationId xmlns:a16="http://schemas.microsoft.com/office/drawing/2014/main" id="{ADB9107E-77F5-1D25-EC6C-E10F722282A8}"/>
                </a:ext>
              </a:extLst>
            </p:cNvPr>
            <p:cNvSpPr txBox="1"/>
            <p:nvPr/>
          </p:nvSpPr>
          <p:spPr bwMode="auto">
            <a:xfrm>
              <a:off x="9431052" y="948270"/>
              <a:ext cx="19035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Ibrutinib + rituximab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R-CHOP</a:t>
              </a:r>
            </a:p>
          </p:txBody>
        </p:sp>
        <p:sp>
          <p:nvSpPr>
            <p:cNvPr id="64" name="Rectangle 63">
              <a:extLst>
                <a:ext uri="{FF2B5EF4-FFF2-40B4-BE49-F238E27FC236}">
                  <a16:creationId xmlns:a16="http://schemas.microsoft.com/office/drawing/2014/main" id="{E798073C-F1ED-1114-E48A-C928EC96F752}"/>
                </a:ext>
              </a:extLst>
            </p:cNvPr>
            <p:cNvSpPr/>
            <p:nvPr/>
          </p:nvSpPr>
          <p:spPr bwMode="auto">
            <a:xfrm>
              <a:off x="9329424" y="1015575"/>
              <a:ext cx="146125" cy="146125"/>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F1CF793E-838D-A4C0-76FC-07A8F35A8E7E}"/>
                </a:ext>
              </a:extLst>
            </p:cNvPr>
            <p:cNvSpPr/>
            <p:nvPr/>
          </p:nvSpPr>
          <p:spPr bwMode="auto">
            <a:xfrm>
              <a:off x="9329424" y="1253389"/>
              <a:ext cx="146125" cy="146125"/>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6" name="Straight Connector 65">
              <a:extLst>
                <a:ext uri="{FF2B5EF4-FFF2-40B4-BE49-F238E27FC236}">
                  <a16:creationId xmlns:a16="http://schemas.microsoft.com/office/drawing/2014/main" id="{F61B986B-BFCE-F9A1-1A19-118672CDD5A2}"/>
                </a:ext>
              </a:extLst>
            </p:cNvPr>
            <p:cNvCxnSpPr>
              <a:cxnSpLocks/>
            </p:cNvCxnSpPr>
            <p:nvPr/>
          </p:nvCxnSpPr>
          <p:spPr bwMode="auto">
            <a:xfrm flipV="1">
              <a:off x="9329424" y="1090463"/>
              <a:ext cx="146125"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50C7FEA-E8D5-B605-D61C-ACF1CAA0A07E}"/>
                </a:ext>
              </a:extLst>
            </p:cNvPr>
            <p:cNvCxnSpPr>
              <a:cxnSpLocks/>
            </p:cNvCxnSpPr>
            <p:nvPr/>
          </p:nvCxnSpPr>
          <p:spPr bwMode="auto">
            <a:xfrm flipV="1">
              <a:off x="9329424" y="1324714"/>
              <a:ext cx="146125" cy="0"/>
            </a:xfrm>
            <a:prstGeom prst="line">
              <a:avLst/>
            </a:prstGeom>
            <a:noFill/>
            <a:ln w="28575" cap="flat" cmpd="sng" algn="ctr">
              <a:solidFill>
                <a:schemeClr val="accent3"/>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401D1533-96CD-68FD-B157-AB659CAC3F39}"/>
                </a:ext>
              </a:extLst>
            </p:cNvPr>
            <p:cNvSpPr txBox="1"/>
            <p:nvPr/>
          </p:nvSpPr>
          <p:spPr bwMode="auto">
            <a:xfrm>
              <a:off x="9292981" y="952465"/>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a:t>
              </a:r>
            </a:p>
          </p:txBody>
        </p:sp>
        <p:sp>
          <p:nvSpPr>
            <p:cNvPr id="69" name="TextBox 68">
              <a:extLst>
                <a:ext uri="{FF2B5EF4-FFF2-40B4-BE49-F238E27FC236}">
                  <a16:creationId xmlns:a16="http://schemas.microsoft.com/office/drawing/2014/main" id="{1ACFD5C6-C19E-905A-AE82-A2FE6CC7698B}"/>
                </a:ext>
              </a:extLst>
            </p:cNvPr>
            <p:cNvSpPr txBox="1"/>
            <p:nvPr/>
          </p:nvSpPr>
          <p:spPr bwMode="auto">
            <a:xfrm>
              <a:off x="9292982" y="1180098"/>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a:t>
              </a:r>
            </a:p>
          </p:txBody>
        </p:sp>
      </p:grpSp>
      <p:sp>
        <p:nvSpPr>
          <p:cNvPr id="71" name="TextBox 70">
            <a:extLst>
              <a:ext uri="{FF2B5EF4-FFF2-40B4-BE49-F238E27FC236}">
                <a16:creationId xmlns:a16="http://schemas.microsoft.com/office/drawing/2014/main" id="{C8D87494-02C9-B89E-F3F4-B6F8F42255F4}"/>
              </a:ext>
            </a:extLst>
          </p:cNvPr>
          <p:cNvSpPr txBox="1"/>
          <p:nvPr/>
        </p:nvSpPr>
        <p:spPr bwMode="auto">
          <a:xfrm>
            <a:off x="2500342" y="2025180"/>
            <a:ext cx="36165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5-Yr PFS</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Ibrutinib + R: </a:t>
            </a:r>
            <a:r>
              <a:rPr lang="en-US" sz="1600" dirty="0">
                <a:solidFill>
                  <a:schemeClr val="bg1"/>
                </a:solidFill>
                <a:latin typeface="Calibri" panose="020F0502020204030204" pitchFamily="34" charset="0"/>
              </a:rPr>
              <a:t>52.4% (95% CI: 40.0-68.6)</a:t>
            </a:r>
            <a:br>
              <a:rPr lang="en-US" sz="160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R-CHOP: </a:t>
            </a:r>
            <a:r>
              <a:rPr lang="en-US" sz="1600" dirty="0">
                <a:solidFill>
                  <a:schemeClr val="bg1"/>
                </a:solidFill>
                <a:latin typeface="Calibri" panose="020F0502020204030204" pitchFamily="34" charset="0"/>
              </a:rPr>
              <a:t>19.2% (95% CI: 10.6-35.1)</a:t>
            </a:r>
          </a:p>
        </p:txBody>
      </p:sp>
      <p:sp>
        <p:nvSpPr>
          <p:cNvPr id="72" name="TextBox 71">
            <a:extLst>
              <a:ext uri="{FF2B5EF4-FFF2-40B4-BE49-F238E27FC236}">
                <a16:creationId xmlns:a16="http://schemas.microsoft.com/office/drawing/2014/main" id="{7F95F14F-27C5-0F1B-04FD-5309F50D9AF3}"/>
              </a:ext>
            </a:extLst>
          </p:cNvPr>
          <p:cNvSpPr txBox="1"/>
          <p:nvPr/>
        </p:nvSpPr>
        <p:spPr bwMode="auto">
          <a:xfrm>
            <a:off x="7328411" y="1519668"/>
            <a:ext cx="3796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(IR vs BR)</a:t>
            </a:r>
          </a:p>
        </p:txBody>
      </p:sp>
      <p:sp>
        <p:nvSpPr>
          <p:cNvPr id="73" name="TextBox 72">
            <a:extLst>
              <a:ext uri="{FF2B5EF4-FFF2-40B4-BE49-F238E27FC236}">
                <a16:creationId xmlns:a16="http://schemas.microsoft.com/office/drawing/2014/main" id="{7C48F465-FA91-0D73-BF5D-839FADDF3875}"/>
              </a:ext>
            </a:extLst>
          </p:cNvPr>
          <p:cNvSpPr txBox="1"/>
          <p:nvPr/>
        </p:nvSpPr>
        <p:spPr bwMode="auto">
          <a:xfrm>
            <a:off x="7253154" y="5237815"/>
            <a:ext cx="35672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Yr From Randomization</a:t>
            </a:r>
          </a:p>
        </p:txBody>
      </p:sp>
      <p:cxnSp>
        <p:nvCxnSpPr>
          <p:cNvPr id="74" name="Straight Connector 73">
            <a:extLst>
              <a:ext uri="{FF2B5EF4-FFF2-40B4-BE49-F238E27FC236}">
                <a16:creationId xmlns:a16="http://schemas.microsoft.com/office/drawing/2014/main" id="{33663599-B8C8-ADE8-32B9-9E94033963A6}"/>
              </a:ext>
            </a:extLst>
          </p:cNvPr>
          <p:cNvCxnSpPr/>
          <p:nvPr/>
        </p:nvCxnSpPr>
        <p:spPr bwMode="auto">
          <a:xfrm>
            <a:off x="7253154" y="3149772"/>
            <a:ext cx="0" cy="186463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3805B5F-61B5-8CE4-AC96-683B6A8054DC}"/>
              </a:ext>
            </a:extLst>
          </p:cNvPr>
          <p:cNvCxnSpPr>
            <a:cxnSpLocks/>
          </p:cNvCxnSpPr>
          <p:nvPr/>
        </p:nvCxnSpPr>
        <p:spPr bwMode="auto">
          <a:xfrm>
            <a:off x="7253155" y="5014411"/>
            <a:ext cx="379513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D868D28-AAF1-C9AB-C0DF-1A50FF4C4D6E}"/>
              </a:ext>
            </a:extLst>
          </p:cNvPr>
          <p:cNvCxnSpPr>
            <a:cxnSpLocks/>
          </p:cNvCxnSpPr>
          <p:nvPr/>
        </p:nvCxnSpPr>
        <p:spPr bwMode="auto">
          <a:xfrm flipH="1">
            <a:off x="7190045" y="31497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C3ECFAE-24CE-93BF-D110-34FB0B7E8127}"/>
              </a:ext>
            </a:extLst>
          </p:cNvPr>
          <p:cNvCxnSpPr>
            <a:cxnSpLocks/>
          </p:cNvCxnSpPr>
          <p:nvPr/>
        </p:nvCxnSpPr>
        <p:spPr bwMode="auto">
          <a:xfrm flipH="1">
            <a:off x="7190045" y="36159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AA9381B3-001E-D751-8C4C-207824202B07}"/>
              </a:ext>
            </a:extLst>
          </p:cNvPr>
          <p:cNvCxnSpPr>
            <a:cxnSpLocks/>
          </p:cNvCxnSpPr>
          <p:nvPr/>
        </p:nvCxnSpPr>
        <p:spPr bwMode="auto">
          <a:xfrm flipH="1">
            <a:off x="7190045" y="40820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03DC3A3-EF5D-A45F-49C8-31EE7444CBA7}"/>
              </a:ext>
            </a:extLst>
          </p:cNvPr>
          <p:cNvCxnSpPr>
            <a:cxnSpLocks/>
          </p:cNvCxnSpPr>
          <p:nvPr/>
        </p:nvCxnSpPr>
        <p:spPr bwMode="auto">
          <a:xfrm flipH="1">
            <a:off x="7190045" y="4548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0483FC2-6E84-B078-967F-4090BBE9C2F5}"/>
              </a:ext>
            </a:extLst>
          </p:cNvPr>
          <p:cNvCxnSpPr>
            <a:cxnSpLocks/>
          </p:cNvCxnSpPr>
          <p:nvPr/>
        </p:nvCxnSpPr>
        <p:spPr bwMode="auto">
          <a:xfrm flipH="1">
            <a:off x="7190045" y="50144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6C253B4-7CE8-8FC0-C581-B8E106EA8665}"/>
              </a:ext>
            </a:extLst>
          </p:cNvPr>
          <p:cNvCxnSpPr>
            <a:cxnSpLocks/>
          </p:cNvCxnSpPr>
          <p:nvPr/>
        </p:nvCxnSpPr>
        <p:spPr bwMode="auto">
          <a:xfrm>
            <a:off x="11048284" y="5014411"/>
            <a:ext cx="64008" cy="0"/>
          </a:xfrm>
          <a:prstGeom prst="line">
            <a:avLst/>
          </a:prstGeom>
          <a:noFill/>
          <a:ln w="28575"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3F536AA1-0F1E-1865-0B2B-F953A64CEE2D}"/>
              </a:ext>
            </a:extLst>
          </p:cNvPr>
          <p:cNvSpPr txBox="1"/>
          <p:nvPr/>
        </p:nvSpPr>
        <p:spPr bwMode="auto">
          <a:xfrm>
            <a:off x="6531303" y="3017632"/>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88" name="TextBox 87">
            <a:extLst>
              <a:ext uri="{FF2B5EF4-FFF2-40B4-BE49-F238E27FC236}">
                <a16:creationId xmlns:a16="http://schemas.microsoft.com/office/drawing/2014/main" id="{DA5F33C1-22A5-5A34-7B1C-E3931B7CD5DD}"/>
              </a:ext>
            </a:extLst>
          </p:cNvPr>
          <p:cNvSpPr txBox="1"/>
          <p:nvPr/>
        </p:nvSpPr>
        <p:spPr bwMode="auto">
          <a:xfrm>
            <a:off x="6531303" y="3483248"/>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89" name="TextBox 88">
            <a:extLst>
              <a:ext uri="{FF2B5EF4-FFF2-40B4-BE49-F238E27FC236}">
                <a16:creationId xmlns:a16="http://schemas.microsoft.com/office/drawing/2014/main" id="{4A57DBB8-F159-F036-0CE9-206F6B0C2DEE}"/>
              </a:ext>
            </a:extLst>
          </p:cNvPr>
          <p:cNvSpPr txBox="1"/>
          <p:nvPr/>
        </p:nvSpPr>
        <p:spPr bwMode="auto">
          <a:xfrm>
            <a:off x="6531303" y="3948862"/>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90" name="TextBox 89">
            <a:extLst>
              <a:ext uri="{FF2B5EF4-FFF2-40B4-BE49-F238E27FC236}">
                <a16:creationId xmlns:a16="http://schemas.microsoft.com/office/drawing/2014/main" id="{F43C9D0C-45F6-E45B-A272-D2B72379663C}"/>
              </a:ext>
            </a:extLst>
          </p:cNvPr>
          <p:cNvSpPr txBox="1"/>
          <p:nvPr/>
        </p:nvSpPr>
        <p:spPr bwMode="auto">
          <a:xfrm>
            <a:off x="6531303" y="4414478"/>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91" name="TextBox 90">
            <a:extLst>
              <a:ext uri="{FF2B5EF4-FFF2-40B4-BE49-F238E27FC236}">
                <a16:creationId xmlns:a16="http://schemas.microsoft.com/office/drawing/2014/main" id="{C6D5F8ED-F3C1-64A6-EAAD-37C462900591}"/>
              </a:ext>
            </a:extLst>
          </p:cNvPr>
          <p:cNvSpPr txBox="1"/>
          <p:nvPr/>
        </p:nvSpPr>
        <p:spPr bwMode="auto">
          <a:xfrm>
            <a:off x="6531303" y="4880091"/>
            <a:ext cx="7068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r>
              <a:rPr lang="en-US" sz="1200" b="0" dirty="0">
                <a:solidFill>
                  <a:schemeClr val="bg1"/>
                </a:solidFill>
                <a:latin typeface="Calibri" panose="020F0502020204030204" pitchFamily="34" charset="0"/>
              </a:rPr>
              <a:t>.00</a:t>
            </a:r>
          </a:p>
        </p:txBody>
      </p:sp>
      <p:sp>
        <p:nvSpPr>
          <p:cNvPr id="97" name="TextBox 96">
            <a:extLst>
              <a:ext uri="{FF2B5EF4-FFF2-40B4-BE49-F238E27FC236}">
                <a16:creationId xmlns:a16="http://schemas.microsoft.com/office/drawing/2014/main" id="{24D721FF-9325-838B-A7B2-4138AE1869F6}"/>
              </a:ext>
            </a:extLst>
          </p:cNvPr>
          <p:cNvSpPr txBox="1"/>
          <p:nvPr/>
        </p:nvSpPr>
        <p:spPr bwMode="auto">
          <a:xfrm>
            <a:off x="10680942"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cxnSp>
        <p:nvCxnSpPr>
          <p:cNvPr id="98" name="Straight Connector 97">
            <a:extLst>
              <a:ext uri="{FF2B5EF4-FFF2-40B4-BE49-F238E27FC236}">
                <a16:creationId xmlns:a16="http://schemas.microsoft.com/office/drawing/2014/main" id="{3F8CB5F1-9320-44CC-2547-48D5F9369723}"/>
              </a:ext>
            </a:extLst>
          </p:cNvPr>
          <p:cNvCxnSpPr>
            <a:cxnSpLocks/>
          </p:cNvCxnSpPr>
          <p:nvPr/>
        </p:nvCxnSpPr>
        <p:spPr bwMode="auto">
          <a:xfrm>
            <a:off x="7253154"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9EFC05E-CA9A-DF2F-3CD0-B6154A38DFD9}"/>
              </a:ext>
            </a:extLst>
          </p:cNvPr>
          <p:cNvCxnSpPr>
            <a:cxnSpLocks/>
          </p:cNvCxnSpPr>
          <p:nvPr/>
        </p:nvCxnSpPr>
        <p:spPr bwMode="auto">
          <a:xfrm>
            <a:off x="7699065"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D1AC08D-7B5E-4B8E-0094-C1C7FAFBD90A}"/>
              </a:ext>
            </a:extLst>
          </p:cNvPr>
          <p:cNvCxnSpPr>
            <a:cxnSpLocks/>
          </p:cNvCxnSpPr>
          <p:nvPr/>
        </p:nvCxnSpPr>
        <p:spPr bwMode="auto">
          <a:xfrm>
            <a:off x="8144976"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81352A5-4648-3EDB-58B9-22BCD7081A32}"/>
              </a:ext>
            </a:extLst>
          </p:cNvPr>
          <p:cNvCxnSpPr>
            <a:cxnSpLocks/>
          </p:cNvCxnSpPr>
          <p:nvPr/>
        </p:nvCxnSpPr>
        <p:spPr bwMode="auto">
          <a:xfrm>
            <a:off x="8590887"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29F45B3-B61C-13E5-26AD-4AAE082DACE5}"/>
              </a:ext>
            </a:extLst>
          </p:cNvPr>
          <p:cNvCxnSpPr>
            <a:cxnSpLocks/>
          </p:cNvCxnSpPr>
          <p:nvPr/>
        </p:nvCxnSpPr>
        <p:spPr bwMode="auto">
          <a:xfrm>
            <a:off x="9036798"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6329C12-FF4D-58B3-5582-C833DB8B6AEE}"/>
              </a:ext>
            </a:extLst>
          </p:cNvPr>
          <p:cNvCxnSpPr>
            <a:cxnSpLocks/>
          </p:cNvCxnSpPr>
          <p:nvPr/>
        </p:nvCxnSpPr>
        <p:spPr bwMode="auto">
          <a:xfrm>
            <a:off x="9482708"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F4FDC00-D27D-0469-9DA8-A6C58679EEFE}"/>
              </a:ext>
            </a:extLst>
          </p:cNvPr>
          <p:cNvCxnSpPr>
            <a:cxnSpLocks/>
          </p:cNvCxnSpPr>
          <p:nvPr/>
        </p:nvCxnSpPr>
        <p:spPr bwMode="auto">
          <a:xfrm>
            <a:off x="9928619"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6678A21-4BF9-92C1-F442-06094EF39C5C}"/>
              </a:ext>
            </a:extLst>
          </p:cNvPr>
          <p:cNvCxnSpPr>
            <a:cxnSpLocks/>
          </p:cNvCxnSpPr>
          <p:nvPr/>
        </p:nvCxnSpPr>
        <p:spPr bwMode="auto">
          <a:xfrm>
            <a:off x="10374530" y="5015566"/>
            <a:ext cx="0" cy="60196"/>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05B5EC1-502E-D21C-0B87-107D6BE33F92}"/>
              </a:ext>
            </a:extLst>
          </p:cNvPr>
          <p:cNvCxnSpPr>
            <a:cxnSpLocks/>
          </p:cNvCxnSpPr>
          <p:nvPr/>
        </p:nvCxnSpPr>
        <p:spPr bwMode="auto">
          <a:xfrm>
            <a:off x="10820440" y="5015566"/>
            <a:ext cx="0" cy="60196"/>
          </a:xfrm>
          <a:prstGeom prst="line">
            <a:avLst/>
          </a:prstGeom>
          <a:noFill/>
          <a:ln w="28575" cap="flat" cmpd="sng" algn="ctr">
            <a:solidFill>
              <a:schemeClr val="bg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338ED259-D54A-FE73-06B5-B07AD71758AC}"/>
              </a:ext>
            </a:extLst>
          </p:cNvPr>
          <p:cNvSpPr txBox="1"/>
          <p:nvPr/>
        </p:nvSpPr>
        <p:spPr bwMode="auto">
          <a:xfrm>
            <a:off x="7122672"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08" name="TextBox 107">
            <a:extLst>
              <a:ext uri="{FF2B5EF4-FFF2-40B4-BE49-F238E27FC236}">
                <a16:creationId xmlns:a16="http://schemas.microsoft.com/office/drawing/2014/main" id="{565B75AA-B069-DDB3-DB80-B710218BBE59}"/>
              </a:ext>
            </a:extLst>
          </p:cNvPr>
          <p:cNvSpPr txBox="1"/>
          <p:nvPr/>
        </p:nvSpPr>
        <p:spPr bwMode="auto">
          <a:xfrm>
            <a:off x="7567455"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09" name="TextBox 108">
            <a:extLst>
              <a:ext uri="{FF2B5EF4-FFF2-40B4-BE49-F238E27FC236}">
                <a16:creationId xmlns:a16="http://schemas.microsoft.com/office/drawing/2014/main" id="{016E6C5C-0D06-8170-4B8A-78E6666AE87B}"/>
              </a:ext>
            </a:extLst>
          </p:cNvPr>
          <p:cNvSpPr txBox="1"/>
          <p:nvPr/>
        </p:nvSpPr>
        <p:spPr bwMode="auto">
          <a:xfrm>
            <a:off x="8012241"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10" name="TextBox 109">
            <a:extLst>
              <a:ext uri="{FF2B5EF4-FFF2-40B4-BE49-F238E27FC236}">
                <a16:creationId xmlns:a16="http://schemas.microsoft.com/office/drawing/2014/main" id="{5BBD3BCA-6CD9-2694-2C72-831DE979F0AB}"/>
              </a:ext>
            </a:extLst>
          </p:cNvPr>
          <p:cNvSpPr txBox="1"/>
          <p:nvPr/>
        </p:nvSpPr>
        <p:spPr bwMode="auto">
          <a:xfrm>
            <a:off x="8457024"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25DE4205-96DD-A7BF-3EF9-143AC22AC035}"/>
              </a:ext>
            </a:extLst>
          </p:cNvPr>
          <p:cNvSpPr txBox="1"/>
          <p:nvPr/>
        </p:nvSpPr>
        <p:spPr bwMode="auto">
          <a:xfrm>
            <a:off x="8901808"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12" name="TextBox 111">
            <a:extLst>
              <a:ext uri="{FF2B5EF4-FFF2-40B4-BE49-F238E27FC236}">
                <a16:creationId xmlns:a16="http://schemas.microsoft.com/office/drawing/2014/main" id="{B1199F4B-1D5D-DBC2-B427-1352C57DE9E3}"/>
              </a:ext>
            </a:extLst>
          </p:cNvPr>
          <p:cNvSpPr txBox="1"/>
          <p:nvPr/>
        </p:nvSpPr>
        <p:spPr bwMode="auto">
          <a:xfrm>
            <a:off x="9346592"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endParaRPr lang="en-US" sz="1200" b="0" dirty="0">
              <a:solidFill>
                <a:schemeClr val="bg1"/>
              </a:solidFill>
              <a:latin typeface="Calibri" panose="020F0502020204030204" pitchFamily="34" charset="0"/>
            </a:endParaRPr>
          </a:p>
        </p:txBody>
      </p:sp>
      <p:sp>
        <p:nvSpPr>
          <p:cNvPr id="113" name="TextBox 112">
            <a:extLst>
              <a:ext uri="{FF2B5EF4-FFF2-40B4-BE49-F238E27FC236}">
                <a16:creationId xmlns:a16="http://schemas.microsoft.com/office/drawing/2014/main" id="{3E966989-EBE9-0B1B-85D5-183992918E7E}"/>
              </a:ext>
            </a:extLst>
          </p:cNvPr>
          <p:cNvSpPr txBox="1"/>
          <p:nvPr/>
        </p:nvSpPr>
        <p:spPr bwMode="auto">
          <a:xfrm>
            <a:off x="9791376"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14" name="TextBox 113">
            <a:extLst>
              <a:ext uri="{FF2B5EF4-FFF2-40B4-BE49-F238E27FC236}">
                <a16:creationId xmlns:a16="http://schemas.microsoft.com/office/drawing/2014/main" id="{F1F80C46-62A0-14DE-E55D-F847794D896F}"/>
              </a:ext>
            </a:extLst>
          </p:cNvPr>
          <p:cNvSpPr txBox="1"/>
          <p:nvPr/>
        </p:nvSpPr>
        <p:spPr bwMode="auto">
          <a:xfrm>
            <a:off x="10236161" y="5038495"/>
            <a:ext cx="275516" cy="371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15" name="TextBox 114">
            <a:extLst>
              <a:ext uri="{FF2B5EF4-FFF2-40B4-BE49-F238E27FC236}">
                <a16:creationId xmlns:a16="http://schemas.microsoft.com/office/drawing/2014/main" id="{C5E24595-4118-4D2E-F3E5-6352908ACCAD}"/>
              </a:ext>
            </a:extLst>
          </p:cNvPr>
          <p:cNvSpPr txBox="1"/>
          <p:nvPr/>
        </p:nvSpPr>
        <p:spPr bwMode="auto">
          <a:xfrm rot="16200000">
            <a:off x="5418207" y="3965847"/>
            <a:ext cx="25167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PFS Probability</a:t>
            </a:r>
          </a:p>
        </p:txBody>
      </p:sp>
      <p:sp>
        <p:nvSpPr>
          <p:cNvPr id="116" name="TextBox 115">
            <a:extLst>
              <a:ext uri="{FF2B5EF4-FFF2-40B4-BE49-F238E27FC236}">
                <a16:creationId xmlns:a16="http://schemas.microsoft.com/office/drawing/2014/main" id="{C6BB3FB1-FA79-C5A3-4531-BD708609D1DE}"/>
              </a:ext>
            </a:extLst>
          </p:cNvPr>
          <p:cNvSpPr txBox="1"/>
          <p:nvPr/>
        </p:nvSpPr>
        <p:spPr bwMode="auto">
          <a:xfrm>
            <a:off x="7260430" y="4722334"/>
            <a:ext cx="21399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0.91 (95% CI: 0.66-1.25)</a:t>
            </a:r>
          </a:p>
        </p:txBody>
      </p:sp>
      <p:sp>
        <p:nvSpPr>
          <p:cNvPr id="117" name="TextBox 116">
            <a:extLst>
              <a:ext uri="{FF2B5EF4-FFF2-40B4-BE49-F238E27FC236}">
                <a16:creationId xmlns:a16="http://schemas.microsoft.com/office/drawing/2014/main" id="{F25E57F2-C5FD-C5D8-6136-EB8C4BD60C42}"/>
              </a:ext>
            </a:extLst>
          </p:cNvPr>
          <p:cNvSpPr txBox="1"/>
          <p:nvPr/>
        </p:nvSpPr>
        <p:spPr bwMode="auto">
          <a:xfrm>
            <a:off x="6012971" y="5442878"/>
            <a:ext cx="21027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00" b="1" dirty="0">
                <a:solidFill>
                  <a:schemeClr val="bg1"/>
                </a:solidFill>
                <a:latin typeface="Calibri" panose="020F0502020204030204" pitchFamily="34" charset="0"/>
              </a:rPr>
              <a:t>Number at risk (number censored)</a:t>
            </a:r>
            <a:br>
              <a:rPr lang="en-US" sz="1000" b="1" dirty="0">
                <a:solidFill>
                  <a:schemeClr val="bg1"/>
                </a:solidFill>
                <a:latin typeface="Calibri" panose="020F0502020204030204" pitchFamily="34" charset="0"/>
              </a:rPr>
            </a:br>
            <a:r>
              <a:rPr lang="en-US" sz="1000" dirty="0">
                <a:solidFill>
                  <a:schemeClr val="accent1"/>
                </a:solidFill>
                <a:latin typeface="Calibri" panose="020F0502020204030204" pitchFamily="34" charset="0"/>
              </a:rPr>
              <a:t>Ibrutinib + R</a:t>
            </a:r>
            <a:br>
              <a:rPr lang="en-US" sz="1000" dirty="0">
                <a:solidFill>
                  <a:schemeClr val="bg1"/>
                </a:solidFill>
                <a:latin typeface="Calibri" panose="020F0502020204030204" pitchFamily="34" charset="0"/>
              </a:rPr>
            </a:br>
            <a:r>
              <a:rPr lang="en-US" sz="1000" dirty="0">
                <a:solidFill>
                  <a:schemeClr val="accent3"/>
                </a:solidFill>
                <a:latin typeface="Calibri" panose="020F0502020204030204" pitchFamily="34" charset="0"/>
              </a:rPr>
              <a:t>BR</a:t>
            </a:r>
          </a:p>
        </p:txBody>
      </p:sp>
      <p:sp>
        <p:nvSpPr>
          <p:cNvPr id="118" name="TextBox 117">
            <a:extLst>
              <a:ext uri="{FF2B5EF4-FFF2-40B4-BE49-F238E27FC236}">
                <a16:creationId xmlns:a16="http://schemas.microsoft.com/office/drawing/2014/main" id="{6B8CE2D8-3ADE-7759-0300-1C91C210C099}"/>
              </a:ext>
            </a:extLst>
          </p:cNvPr>
          <p:cNvSpPr txBox="1"/>
          <p:nvPr/>
        </p:nvSpPr>
        <p:spPr bwMode="auto">
          <a:xfrm>
            <a:off x="6954961"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145 (0)</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145 (0)</a:t>
            </a:r>
            <a:endParaRPr lang="en-US" sz="1000" dirty="0">
              <a:solidFill>
                <a:schemeClr val="accent1"/>
              </a:solidFill>
              <a:latin typeface="Calibri" panose="020F0502020204030204" pitchFamily="34" charset="0"/>
            </a:endParaRPr>
          </a:p>
        </p:txBody>
      </p:sp>
      <p:sp>
        <p:nvSpPr>
          <p:cNvPr id="119" name="TextBox 118">
            <a:extLst>
              <a:ext uri="{FF2B5EF4-FFF2-40B4-BE49-F238E27FC236}">
                <a16:creationId xmlns:a16="http://schemas.microsoft.com/office/drawing/2014/main" id="{067C45C7-87C1-1818-6072-28C4335F5B83}"/>
              </a:ext>
            </a:extLst>
          </p:cNvPr>
          <p:cNvSpPr txBox="1"/>
          <p:nvPr/>
        </p:nvSpPr>
        <p:spPr bwMode="auto">
          <a:xfrm>
            <a:off x="7400177"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115 (2)</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119 (3)</a:t>
            </a:r>
            <a:endParaRPr lang="en-US" sz="1000" dirty="0">
              <a:solidFill>
                <a:schemeClr val="accent1"/>
              </a:solidFill>
              <a:latin typeface="Calibri" panose="020F0502020204030204" pitchFamily="34" charset="0"/>
            </a:endParaRPr>
          </a:p>
        </p:txBody>
      </p:sp>
      <p:sp>
        <p:nvSpPr>
          <p:cNvPr id="120" name="TextBox 119">
            <a:extLst>
              <a:ext uri="{FF2B5EF4-FFF2-40B4-BE49-F238E27FC236}">
                <a16:creationId xmlns:a16="http://schemas.microsoft.com/office/drawing/2014/main" id="{2C878386-6759-1DFD-8528-339910383CB1}"/>
              </a:ext>
            </a:extLst>
          </p:cNvPr>
          <p:cNvSpPr txBox="1"/>
          <p:nvPr/>
        </p:nvSpPr>
        <p:spPr bwMode="auto">
          <a:xfrm>
            <a:off x="7845392"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101 (3)</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102 (3)</a:t>
            </a:r>
            <a:endParaRPr lang="en-US" sz="1000" dirty="0">
              <a:solidFill>
                <a:schemeClr val="accent1"/>
              </a:solidFill>
              <a:latin typeface="Calibri" panose="020F0502020204030204" pitchFamily="34" charset="0"/>
            </a:endParaRPr>
          </a:p>
        </p:txBody>
      </p:sp>
      <p:sp>
        <p:nvSpPr>
          <p:cNvPr id="121" name="TextBox 120">
            <a:extLst>
              <a:ext uri="{FF2B5EF4-FFF2-40B4-BE49-F238E27FC236}">
                <a16:creationId xmlns:a16="http://schemas.microsoft.com/office/drawing/2014/main" id="{98E0589B-50A5-9A4F-AF2E-F3D2AE0E0AF9}"/>
              </a:ext>
            </a:extLst>
          </p:cNvPr>
          <p:cNvSpPr txBox="1"/>
          <p:nvPr/>
        </p:nvSpPr>
        <p:spPr bwMode="auto">
          <a:xfrm>
            <a:off x="8290608"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85 (6)</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85 (6)</a:t>
            </a:r>
            <a:endParaRPr lang="en-US" sz="1000" dirty="0">
              <a:solidFill>
                <a:schemeClr val="accent1"/>
              </a:solidFill>
              <a:latin typeface="Calibri" panose="020F0502020204030204" pitchFamily="34" charset="0"/>
            </a:endParaRPr>
          </a:p>
        </p:txBody>
      </p:sp>
      <p:sp>
        <p:nvSpPr>
          <p:cNvPr id="122" name="TextBox 121">
            <a:extLst>
              <a:ext uri="{FF2B5EF4-FFF2-40B4-BE49-F238E27FC236}">
                <a16:creationId xmlns:a16="http://schemas.microsoft.com/office/drawing/2014/main" id="{85D21CE7-F0BA-F82A-CF38-2C6BB3409A36}"/>
              </a:ext>
            </a:extLst>
          </p:cNvPr>
          <p:cNvSpPr txBox="1"/>
          <p:nvPr/>
        </p:nvSpPr>
        <p:spPr bwMode="auto">
          <a:xfrm>
            <a:off x="8735825"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69 (19)</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57 (21)</a:t>
            </a:r>
            <a:endParaRPr lang="en-US" sz="1000" dirty="0">
              <a:solidFill>
                <a:schemeClr val="accent1"/>
              </a:solidFill>
              <a:latin typeface="Calibri" panose="020F0502020204030204" pitchFamily="34" charset="0"/>
            </a:endParaRPr>
          </a:p>
        </p:txBody>
      </p:sp>
      <p:sp>
        <p:nvSpPr>
          <p:cNvPr id="123" name="TextBox 122">
            <a:extLst>
              <a:ext uri="{FF2B5EF4-FFF2-40B4-BE49-F238E27FC236}">
                <a16:creationId xmlns:a16="http://schemas.microsoft.com/office/drawing/2014/main" id="{DF122746-828E-5E3F-84F4-1FD807A832C8}"/>
              </a:ext>
            </a:extLst>
          </p:cNvPr>
          <p:cNvSpPr txBox="1"/>
          <p:nvPr/>
        </p:nvSpPr>
        <p:spPr bwMode="auto">
          <a:xfrm>
            <a:off x="9181041"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37 (42)</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37 (37)</a:t>
            </a:r>
            <a:endParaRPr lang="en-US" sz="1000" dirty="0">
              <a:solidFill>
                <a:schemeClr val="accent1"/>
              </a:solidFill>
              <a:latin typeface="Calibri" panose="020F0502020204030204" pitchFamily="34" charset="0"/>
            </a:endParaRPr>
          </a:p>
        </p:txBody>
      </p:sp>
      <p:sp>
        <p:nvSpPr>
          <p:cNvPr id="124" name="TextBox 123">
            <a:extLst>
              <a:ext uri="{FF2B5EF4-FFF2-40B4-BE49-F238E27FC236}">
                <a16:creationId xmlns:a16="http://schemas.microsoft.com/office/drawing/2014/main" id="{2086EA77-DC89-3B8D-E0DF-F21BFB3F3584}"/>
              </a:ext>
            </a:extLst>
          </p:cNvPr>
          <p:cNvSpPr txBox="1"/>
          <p:nvPr/>
        </p:nvSpPr>
        <p:spPr bwMode="auto">
          <a:xfrm>
            <a:off x="9626257"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13 (63)</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9 (59)</a:t>
            </a:r>
            <a:endParaRPr lang="en-US" sz="1000" dirty="0">
              <a:solidFill>
                <a:schemeClr val="accent1"/>
              </a:solidFill>
              <a:latin typeface="Calibri" panose="020F0502020204030204" pitchFamily="34" charset="0"/>
            </a:endParaRPr>
          </a:p>
        </p:txBody>
      </p:sp>
      <p:sp>
        <p:nvSpPr>
          <p:cNvPr id="125" name="TextBox 124">
            <a:extLst>
              <a:ext uri="{FF2B5EF4-FFF2-40B4-BE49-F238E27FC236}">
                <a16:creationId xmlns:a16="http://schemas.microsoft.com/office/drawing/2014/main" id="{341826E8-FC04-63E0-6588-2E9894EF3AC6}"/>
              </a:ext>
            </a:extLst>
          </p:cNvPr>
          <p:cNvSpPr txBox="1"/>
          <p:nvPr/>
        </p:nvSpPr>
        <p:spPr bwMode="auto">
          <a:xfrm>
            <a:off x="10071473"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 (75)</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2 (66)</a:t>
            </a:r>
            <a:endParaRPr lang="en-US" sz="1000" dirty="0">
              <a:solidFill>
                <a:schemeClr val="accent1"/>
              </a:solidFill>
              <a:latin typeface="Calibri" panose="020F0502020204030204" pitchFamily="34" charset="0"/>
            </a:endParaRPr>
          </a:p>
        </p:txBody>
      </p:sp>
      <p:sp>
        <p:nvSpPr>
          <p:cNvPr id="126" name="TextBox 125">
            <a:extLst>
              <a:ext uri="{FF2B5EF4-FFF2-40B4-BE49-F238E27FC236}">
                <a16:creationId xmlns:a16="http://schemas.microsoft.com/office/drawing/2014/main" id="{DE4F81A9-B0FF-7EAC-2A11-07014CD22A34}"/>
              </a:ext>
            </a:extLst>
          </p:cNvPr>
          <p:cNvSpPr txBox="1"/>
          <p:nvPr/>
        </p:nvSpPr>
        <p:spPr bwMode="auto">
          <a:xfrm>
            <a:off x="10516689" y="5596766"/>
            <a:ext cx="6040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0 (75)</a:t>
            </a:r>
            <a:br>
              <a:rPr lang="en-US" sz="1000" dirty="0">
                <a:solidFill>
                  <a:schemeClr val="bg1"/>
                </a:solidFill>
                <a:latin typeface="Calibri" panose="020F0502020204030204" pitchFamily="34" charset="0"/>
              </a:rPr>
            </a:br>
            <a:r>
              <a:rPr lang="en-US" sz="1000" dirty="0">
                <a:solidFill>
                  <a:schemeClr val="bg1"/>
                </a:solidFill>
                <a:latin typeface="Calibri" panose="020F0502020204030204" pitchFamily="34" charset="0"/>
              </a:rPr>
              <a:t>0 (68)</a:t>
            </a:r>
            <a:endParaRPr lang="en-US" sz="1000" dirty="0">
              <a:solidFill>
                <a:schemeClr val="accent1"/>
              </a:solidFill>
              <a:latin typeface="Calibri" panose="020F0502020204030204" pitchFamily="34" charset="0"/>
            </a:endParaRPr>
          </a:p>
        </p:txBody>
      </p:sp>
      <p:sp>
        <p:nvSpPr>
          <p:cNvPr id="127" name="TextBox 126">
            <a:extLst>
              <a:ext uri="{FF2B5EF4-FFF2-40B4-BE49-F238E27FC236}">
                <a16:creationId xmlns:a16="http://schemas.microsoft.com/office/drawing/2014/main" id="{2132649D-B0AF-4043-CA5F-216FD31A4A83}"/>
              </a:ext>
            </a:extLst>
          </p:cNvPr>
          <p:cNvSpPr txBox="1"/>
          <p:nvPr/>
        </p:nvSpPr>
        <p:spPr bwMode="auto">
          <a:xfrm>
            <a:off x="8093488" y="2025180"/>
            <a:ext cx="34529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5-Yr PFS</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Ibrutinib + R: </a:t>
            </a:r>
            <a:r>
              <a:rPr lang="en-US" sz="1600" dirty="0">
                <a:solidFill>
                  <a:schemeClr val="bg1"/>
                </a:solidFill>
                <a:latin typeface="Calibri" panose="020F0502020204030204" pitchFamily="34" charset="0"/>
              </a:rPr>
              <a:t>50.8% (95% CI: 42.8-60.4)</a:t>
            </a:r>
            <a:br>
              <a:rPr lang="en-US" sz="1600"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BR: </a:t>
            </a:r>
            <a:r>
              <a:rPr lang="en-US" sz="1600" dirty="0">
                <a:solidFill>
                  <a:schemeClr val="bg1"/>
                </a:solidFill>
                <a:latin typeface="Calibri" panose="020F0502020204030204" pitchFamily="34" charset="0"/>
              </a:rPr>
              <a:t>47.4% (95% CI: 39.5-56.9)</a:t>
            </a:r>
          </a:p>
        </p:txBody>
      </p:sp>
      <p:sp>
        <p:nvSpPr>
          <p:cNvPr id="145" name="TextBox 144">
            <a:extLst>
              <a:ext uri="{FF2B5EF4-FFF2-40B4-BE49-F238E27FC236}">
                <a16:creationId xmlns:a16="http://schemas.microsoft.com/office/drawing/2014/main" id="{D848CB76-052B-96BE-A4BA-54B8EDE02001}"/>
              </a:ext>
            </a:extLst>
          </p:cNvPr>
          <p:cNvSpPr txBox="1"/>
          <p:nvPr/>
        </p:nvSpPr>
        <p:spPr bwMode="auto">
          <a:xfrm>
            <a:off x="4514454" y="465367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6C18B843-03C8-F217-CB2B-6510E592D907}"/>
              </a:ext>
            </a:extLst>
          </p:cNvPr>
          <p:cNvSpPr txBox="1"/>
          <p:nvPr/>
        </p:nvSpPr>
        <p:spPr bwMode="auto">
          <a:xfrm>
            <a:off x="4233069" y="465540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nvGrpSpPr>
          <p:cNvPr id="308" name="Group 307">
            <a:extLst>
              <a:ext uri="{FF2B5EF4-FFF2-40B4-BE49-F238E27FC236}">
                <a16:creationId xmlns:a16="http://schemas.microsoft.com/office/drawing/2014/main" id="{D921BDE2-996C-3E85-C3F8-8FA63A433897}"/>
              </a:ext>
            </a:extLst>
          </p:cNvPr>
          <p:cNvGrpSpPr/>
          <p:nvPr/>
        </p:nvGrpSpPr>
        <p:grpSpPr>
          <a:xfrm>
            <a:off x="7327900" y="3172079"/>
            <a:ext cx="3149600" cy="1844675"/>
            <a:chOff x="7327900" y="2720975"/>
            <a:chExt cx="3149600" cy="1844675"/>
          </a:xfrm>
        </p:grpSpPr>
        <p:sp>
          <p:nvSpPr>
            <p:cNvPr id="307" name="Freeform 306">
              <a:extLst>
                <a:ext uri="{FF2B5EF4-FFF2-40B4-BE49-F238E27FC236}">
                  <a16:creationId xmlns:a16="http://schemas.microsoft.com/office/drawing/2014/main" id="{FC2A0AFB-8AF1-2282-4366-F85CB63E8ACB}"/>
                </a:ext>
              </a:extLst>
            </p:cNvPr>
            <p:cNvSpPr/>
            <p:nvPr/>
          </p:nvSpPr>
          <p:spPr bwMode="auto">
            <a:xfrm>
              <a:off x="7327900" y="2727325"/>
              <a:ext cx="3149600" cy="1168400"/>
            </a:xfrm>
            <a:custGeom>
              <a:avLst/>
              <a:gdLst>
                <a:gd name="connsiteX0" fmla="*/ 460375 w 3149600"/>
                <a:gd name="connsiteY0" fmla="*/ 425450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14450 w 3149600"/>
                <a:gd name="connsiteY25" fmla="*/ 800100 h 1168400"/>
                <a:gd name="connsiteX26" fmla="*/ 1314450 w 3149600"/>
                <a:gd name="connsiteY26" fmla="*/ 828675 h 1168400"/>
                <a:gd name="connsiteX27" fmla="*/ 1666875 w 3149600"/>
                <a:gd name="connsiteY27" fmla="*/ 828675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0375 w 3149600"/>
                <a:gd name="connsiteY113" fmla="*/ 425450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14450 w 3149600"/>
                <a:gd name="connsiteY25" fmla="*/ 800100 h 1168400"/>
                <a:gd name="connsiteX26" fmla="*/ 1314450 w 3149600"/>
                <a:gd name="connsiteY26" fmla="*/ 828675 h 1168400"/>
                <a:gd name="connsiteX27" fmla="*/ 1666875 w 3149600"/>
                <a:gd name="connsiteY27" fmla="*/ 828675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3550 w 3149600"/>
                <a:gd name="connsiteY113"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14450 w 3149600"/>
                <a:gd name="connsiteY25" fmla="*/ 800100 h 1168400"/>
                <a:gd name="connsiteX26" fmla="*/ 1358900 w 3149600"/>
                <a:gd name="connsiteY26" fmla="*/ 841375 h 1168400"/>
                <a:gd name="connsiteX27" fmla="*/ 1666875 w 3149600"/>
                <a:gd name="connsiteY27" fmla="*/ 828675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3550 w 3149600"/>
                <a:gd name="connsiteY113"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14450 w 3149600"/>
                <a:gd name="connsiteY25" fmla="*/ 800100 h 1168400"/>
                <a:gd name="connsiteX26" fmla="*/ 1358900 w 3149600"/>
                <a:gd name="connsiteY26" fmla="*/ 841375 h 1168400"/>
                <a:gd name="connsiteX27" fmla="*/ 1670050 w 3149600"/>
                <a:gd name="connsiteY27" fmla="*/ 844550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3550 w 3149600"/>
                <a:gd name="connsiteY113"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250950 w 3149600"/>
                <a:gd name="connsiteY25" fmla="*/ 933450 h 1168400"/>
                <a:gd name="connsiteX26" fmla="*/ 1358900 w 3149600"/>
                <a:gd name="connsiteY26" fmla="*/ 841375 h 1168400"/>
                <a:gd name="connsiteX27" fmla="*/ 1670050 w 3149600"/>
                <a:gd name="connsiteY27" fmla="*/ 844550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3550 w 3149600"/>
                <a:gd name="connsiteY113"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52550 w 3149600"/>
                <a:gd name="connsiteY25" fmla="*/ 809625 h 1168400"/>
                <a:gd name="connsiteX26" fmla="*/ 1358900 w 3149600"/>
                <a:gd name="connsiteY26" fmla="*/ 841375 h 1168400"/>
                <a:gd name="connsiteX27" fmla="*/ 1670050 w 3149600"/>
                <a:gd name="connsiteY27" fmla="*/ 844550 h 1168400"/>
                <a:gd name="connsiteX28" fmla="*/ 1666875 w 3149600"/>
                <a:gd name="connsiteY28" fmla="*/ 866775 h 1168400"/>
                <a:gd name="connsiteX29" fmla="*/ 1774825 w 3149600"/>
                <a:gd name="connsiteY29" fmla="*/ 866775 h 1168400"/>
                <a:gd name="connsiteX30" fmla="*/ 1774825 w 3149600"/>
                <a:gd name="connsiteY30" fmla="*/ 923925 h 1168400"/>
                <a:gd name="connsiteX31" fmla="*/ 1905000 w 3149600"/>
                <a:gd name="connsiteY31" fmla="*/ 923925 h 1168400"/>
                <a:gd name="connsiteX32" fmla="*/ 1905000 w 3149600"/>
                <a:gd name="connsiteY32" fmla="*/ 984250 h 1168400"/>
                <a:gd name="connsiteX33" fmla="*/ 1952625 w 3149600"/>
                <a:gd name="connsiteY33" fmla="*/ 984250 h 1168400"/>
                <a:gd name="connsiteX34" fmla="*/ 1952625 w 3149600"/>
                <a:gd name="connsiteY34" fmla="*/ 1006475 h 1168400"/>
                <a:gd name="connsiteX35" fmla="*/ 2016125 w 3149600"/>
                <a:gd name="connsiteY35" fmla="*/ 1006475 h 1168400"/>
                <a:gd name="connsiteX36" fmla="*/ 2016125 w 3149600"/>
                <a:gd name="connsiteY36" fmla="*/ 1028700 h 1168400"/>
                <a:gd name="connsiteX37" fmla="*/ 2339975 w 3149600"/>
                <a:gd name="connsiteY37" fmla="*/ 1028700 h 1168400"/>
                <a:gd name="connsiteX38" fmla="*/ 2339975 w 3149600"/>
                <a:gd name="connsiteY38" fmla="*/ 1069975 h 1168400"/>
                <a:gd name="connsiteX39" fmla="*/ 2457450 w 3149600"/>
                <a:gd name="connsiteY39" fmla="*/ 1069975 h 1168400"/>
                <a:gd name="connsiteX40" fmla="*/ 2457450 w 3149600"/>
                <a:gd name="connsiteY40" fmla="*/ 1168400 h 1168400"/>
                <a:gd name="connsiteX41" fmla="*/ 3149600 w 3149600"/>
                <a:gd name="connsiteY41" fmla="*/ 1168400 h 1168400"/>
                <a:gd name="connsiteX42" fmla="*/ 3149600 w 3149600"/>
                <a:gd name="connsiteY42" fmla="*/ 781050 h 1168400"/>
                <a:gd name="connsiteX43" fmla="*/ 2457450 w 3149600"/>
                <a:gd name="connsiteY43" fmla="*/ 781050 h 1168400"/>
                <a:gd name="connsiteX44" fmla="*/ 2457450 w 3149600"/>
                <a:gd name="connsiteY44" fmla="*/ 781050 h 1168400"/>
                <a:gd name="connsiteX45" fmla="*/ 2435225 w 3149600"/>
                <a:gd name="connsiteY45" fmla="*/ 758825 h 1168400"/>
                <a:gd name="connsiteX46" fmla="*/ 2435225 w 3149600"/>
                <a:gd name="connsiteY46" fmla="*/ 730250 h 1168400"/>
                <a:gd name="connsiteX47" fmla="*/ 2352675 w 3149600"/>
                <a:gd name="connsiteY47" fmla="*/ 730250 h 1168400"/>
                <a:gd name="connsiteX48" fmla="*/ 2352675 w 3149600"/>
                <a:gd name="connsiteY48" fmla="*/ 701675 h 1168400"/>
                <a:gd name="connsiteX49" fmla="*/ 2003425 w 3149600"/>
                <a:gd name="connsiteY49" fmla="*/ 701675 h 1168400"/>
                <a:gd name="connsiteX50" fmla="*/ 2003425 w 3149600"/>
                <a:gd name="connsiteY50" fmla="*/ 676275 h 1168400"/>
                <a:gd name="connsiteX51" fmla="*/ 1939925 w 3149600"/>
                <a:gd name="connsiteY51" fmla="*/ 676275 h 1168400"/>
                <a:gd name="connsiteX52" fmla="*/ 1939925 w 3149600"/>
                <a:gd name="connsiteY52" fmla="*/ 657225 h 1168400"/>
                <a:gd name="connsiteX53" fmla="*/ 1905000 w 3149600"/>
                <a:gd name="connsiteY53" fmla="*/ 657225 h 1168400"/>
                <a:gd name="connsiteX54" fmla="*/ 1905000 w 3149600"/>
                <a:gd name="connsiteY54" fmla="*/ 625475 h 1168400"/>
                <a:gd name="connsiteX55" fmla="*/ 1885950 w 3149600"/>
                <a:gd name="connsiteY55" fmla="*/ 625475 h 1168400"/>
                <a:gd name="connsiteX56" fmla="*/ 1885950 w 3149600"/>
                <a:gd name="connsiteY56" fmla="*/ 609600 h 1168400"/>
                <a:gd name="connsiteX57" fmla="*/ 1758950 w 3149600"/>
                <a:gd name="connsiteY57" fmla="*/ 609600 h 1168400"/>
                <a:gd name="connsiteX58" fmla="*/ 1758950 w 3149600"/>
                <a:gd name="connsiteY58" fmla="*/ 568325 h 1168400"/>
                <a:gd name="connsiteX59" fmla="*/ 1739900 w 3149600"/>
                <a:gd name="connsiteY59" fmla="*/ 568325 h 1168400"/>
                <a:gd name="connsiteX60" fmla="*/ 1739900 w 3149600"/>
                <a:gd name="connsiteY60" fmla="*/ 552450 h 1168400"/>
                <a:gd name="connsiteX61" fmla="*/ 1641475 w 3149600"/>
                <a:gd name="connsiteY61" fmla="*/ 552450 h 1168400"/>
                <a:gd name="connsiteX62" fmla="*/ 1641475 w 3149600"/>
                <a:gd name="connsiteY62" fmla="*/ 536575 h 1168400"/>
                <a:gd name="connsiteX63" fmla="*/ 1384300 w 3149600"/>
                <a:gd name="connsiteY63" fmla="*/ 536575 h 1168400"/>
                <a:gd name="connsiteX64" fmla="*/ 1355725 w 3149600"/>
                <a:gd name="connsiteY64" fmla="*/ 527050 h 1168400"/>
                <a:gd name="connsiteX65" fmla="*/ 1349375 w 3149600"/>
                <a:gd name="connsiteY65" fmla="*/ 536575 h 1168400"/>
                <a:gd name="connsiteX66" fmla="*/ 1349375 w 3149600"/>
                <a:gd name="connsiteY66" fmla="*/ 536575 h 1168400"/>
                <a:gd name="connsiteX67" fmla="*/ 1349375 w 3149600"/>
                <a:gd name="connsiteY67" fmla="*/ 514350 h 1168400"/>
                <a:gd name="connsiteX68" fmla="*/ 1196975 w 3149600"/>
                <a:gd name="connsiteY68" fmla="*/ 514350 h 1168400"/>
                <a:gd name="connsiteX69" fmla="*/ 1196975 w 3149600"/>
                <a:gd name="connsiteY69" fmla="*/ 495300 h 1168400"/>
                <a:gd name="connsiteX70" fmla="*/ 1111250 w 3149600"/>
                <a:gd name="connsiteY70" fmla="*/ 495300 h 1168400"/>
                <a:gd name="connsiteX71" fmla="*/ 1104900 w 3149600"/>
                <a:gd name="connsiteY71" fmla="*/ 488950 h 1168400"/>
                <a:gd name="connsiteX72" fmla="*/ 1060450 w 3149600"/>
                <a:gd name="connsiteY72" fmla="*/ 488950 h 1168400"/>
                <a:gd name="connsiteX73" fmla="*/ 1060450 w 3149600"/>
                <a:gd name="connsiteY73" fmla="*/ 460375 h 1168400"/>
                <a:gd name="connsiteX74" fmla="*/ 1006475 w 3149600"/>
                <a:gd name="connsiteY74" fmla="*/ 460375 h 1168400"/>
                <a:gd name="connsiteX75" fmla="*/ 1006475 w 3149600"/>
                <a:gd name="connsiteY75" fmla="*/ 409575 h 1168400"/>
                <a:gd name="connsiteX76" fmla="*/ 939800 w 3149600"/>
                <a:gd name="connsiteY76" fmla="*/ 409575 h 1168400"/>
                <a:gd name="connsiteX77" fmla="*/ 904875 w 3149600"/>
                <a:gd name="connsiteY77" fmla="*/ 409575 h 1168400"/>
                <a:gd name="connsiteX78" fmla="*/ 904875 w 3149600"/>
                <a:gd name="connsiteY78" fmla="*/ 381000 h 1168400"/>
                <a:gd name="connsiteX79" fmla="*/ 850900 w 3149600"/>
                <a:gd name="connsiteY79" fmla="*/ 381000 h 1168400"/>
                <a:gd name="connsiteX80" fmla="*/ 850900 w 3149600"/>
                <a:gd name="connsiteY80" fmla="*/ 349250 h 1168400"/>
                <a:gd name="connsiteX81" fmla="*/ 742950 w 3149600"/>
                <a:gd name="connsiteY81" fmla="*/ 349250 h 1168400"/>
                <a:gd name="connsiteX82" fmla="*/ 742950 w 3149600"/>
                <a:gd name="connsiteY82" fmla="*/ 327025 h 1168400"/>
                <a:gd name="connsiteX83" fmla="*/ 701675 w 3149600"/>
                <a:gd name="connsiteY83" fmla="*/ 327025 h 1168400"/>
                <a:gd name="connsiteX84" fmla="*/ 701675 w 3149600"/>
                <a:gd name="connsiteY84" fmla="*/ 292100 h 1168400"/>
                <a:gd name="connsiteX85" fmla="*/ 647700 w 3149600"/>
                <a:gd name="connsiteY85" fmla="*/ 292100 h 1168400"/>
                <a:gd name="connsiteX86" fmla="*/ 647700 w 3149600"/>
                <a:gd name="connsiteY86" fmla="*/ 260350 h 1168400"/>
                <a:gd name="connsiteX87" fmla="*/ 574675 w 3149600"/>
                <a:gd name="connsiteY87" fmla="*/ 260350 h 1168400"/>
                <a:gd name="connsiteX88" fmla="*/ 574675 w 3149600"/>
                <a:gd name="connsiteY88" fmla="*/ 228600 h 1168400"/>
                <a:gd name="connsiteX89" fmla="*/ 469900 w 3149600"/>
                <a:gd name="connsiteY89" fmla="*/ 228600 h 1168400"/>
                <a:gd name="connsiteX90" fmla="*/ 469900 w 3149600"/>
                <a:gd name="connsiteY90" fmla="*/ 200025 h 1168400"/>
                <a:gd name="connsiteX91" fmla="*/ 336550 w 3149600"/>
                <a:gd name="connsiteY91" fmla="*/ 200025 h 1168400"/>
                <a:gd name="connsiteX92" fmla="*/ 292100 w 3149600"/>
                <a:gd name="connsiteY92" fmla="*/ 133350 h 1168400"/>
                <a:gd name="connsiteX93" fmla="*/ 231775 w 3149600"/>
                <a:gd name="connsiteY93" fmla="*/ 127000 h 1168400"/>
                <a:gd name="connsiteX94" fmla="*/ 174625 w 3149600"/>
                <a:gd name="connsiteY94" fmla="*/ 88900 h 1168400"/>
                <a:gd name="connsiteX95" fmla="*/ 136525 w 3149600"/>
                <a:gd name="connsiteY95" fmla="*/ 82550 h 1168400"/>
                <a:gd name="connsiteX96" fmla="*/ 82550 w 3149600"/>
                <a:gd name="connsiteY96" fmla="*/ 34925 h 1168400"/>
                <a:gd name="connsiteX97" fmla="*/ 47625 w 3149600"/>
                <a:gd name="connsiteY97" fmla="*/ 31750 h 1168400"/>
                <a:gd name="connsiteX98" fmla="*/ 34925 w 3149600"/>
                <a:gd name="connsiteY98" fmla="*/ 0 h 1168400"/>
                <a:gd name="connsiteX99" fmla="*/ 0 w 3149600"/>
                <a:gd name="connsiteY99" fmla="*/ 3175 h 1168400"/>
                <a:gd name="connsiteX100" fmla="*/ 0 w 3149600"/>
                <a:gd name="connsiteY100" fmla="*/ 88900 h 1168400"/>
                <a:gd name="connsiteX101" fmla="*/ 19050 w 3149600"/>
                <a:gd name="connsiteY101" fmla="*/ 88900 h 1168400"/>
                <a:gd name="connsiteX102" fmla="*/ 22225 w 3149600"/>
                <a:gd name="connsiteY102" fmla="*/ 149225 h 1168400"/>
                <a:gd name="connsiteX103" fmla="*/ 53975 w 3149600"/>
                <a:gd name="connsiteY103" fmla="*/ 152400 h 1168400"/>
                <a:gd name="connsiteX104" fmla="*/ 60325 w 3149600"/>
                <a:gd name="connsiteY104" fmla="*/ 206375 h 1168400"/>
                <a:gd name="connsiteX105" fmla="*/ 95250 w 3149600"/>
                <a:gd name="connsiteY105" fmla="*/ 203200 h 1168400"/>
                <a:gd name="connsiteX106" fmla="*/ 142875 w 3149600"/>
                <a:gd name="connsiteY106" fmla="*/ 292100 h 1168400"/>
                <a:gd name="connsiteX107" fmla="*/ 184150 w 3149600"/>
                <a:gd name="connsiteY107" fmla="*/ 292100 h 1168400"/>
                <a:gd name="connsiteX108" fmla="*/ 209550 w 3149600"/>
                <a:gd name="connsiteY108" fmla="*/ 336550 h 1168400"/>
                <a:gd name="connsiteX109" fmla="*/ 244475 w 3149600"/>
                <a:gd name="connsiteY109" fmla="*/ 339725 h 1168400"/>
                <a:gd name="connsiteX110" fmla="*/ 247650 w 3149600"/>
                <a:gd name="connsiteY110" fmla="*/ 355600 h 1168400"/>
                <a:gd name="connsiteX111" fmla="*/ 301625 w 3149600"/>
                <a:gd name="connsiteY111" fmla="*/ 361950 h 1168400"/>
                <a:gd name="connsiteX112" fmla="*/ 342900 w 3149600"/>
                <a:gd name="connsiteY112" fmla="*/ 441325 h 1168400"/>
                <a:gd name="connsiteX113" fmla="*/ 463550 w 3149600"/>
                <a:gd name="connsiteY113"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52550 w 3149600"/>
                <a:gd name="connsiteY25" fmla="*/ 809625 h 1168400"/>
                <a:gd name="connsiteX26" fmla="*/ 1355725 w 3149600"/>
                <a:gd name="connsiteY26" fmla="*/ 806450 h 1168400"/>
                <a:gd name="connsiteX27" fmla="*/ 1358900 w 3149600"/>
                <a:gd name="connsiteY27" fmla="*/ 841375 h 1168400"/>
                <a:gd name="connsiteX28" fmla="*/ 1670050 w 3149600"/>
                <a:gd name="connsiteY28" fmla="*/ 844550 h 1168400"/>
                <a:gd name="connsiteX29" fmla="*/ 1666875 w 3149600"/>
                <a:gd name="connsiteY29" fmla="*/ 866775 h 1168400"/>
                <a:gd name="connsiteX30" fmla="*/ 1774825 w 3149600"/>
                <a:gd name="connsiteY30" fmla="*/ 866775 h 1168400"/>
                <a:gd name="connsiteX31" fmla="*/ 1774825 w 3149600"/>
                <a:gd name="connsiteY31" fmla="*/ 923925 h 1168400"/>
                <a:gd name="connsiteX32" fmla="*/ 1905000 w 3149600"/>
                <a:gd name="connsiteY32" fmla="*/ 923925 h 1168400"/>
                <a:gd name="connsiteX33" fmla="*/ 1905000 w 3149600"/>
                <a:gd name="connsiteY33" fmla="*/ 984250 h 1168400"/>
                <a:gd name="connsiteX34" fmla="*/ 1952625 w 3149600"/>
                <a:gd name="connsiteY34" fmla="*/ 984250 h 1168400"/>
                <a:gd name="connsiteX35" fmla="*/ 1952625 w 3149600"/>
                <a:gd name="connsiteY35" fmla="*/ 1006475 h 1168400"/>
                <a:gd name="connsiteX36" fmla="*/ 2016125 w 3149600"/>
                <a:gd name="connsiteY36" fmla="*/ 1006475 h 1168400"/>
                <a:gd name="connsiteX37" fmla="*/ 2016125 w 3149600"/>
                <a:gd name="connsiteY37" fmla="*/ 1028700 h 1168400"/>
                <a:gd name="connsiteX38" fmla="*/ 2339975 w 3149600"/>
                <a:gd name="connsiteY38" fmla="*/ 1028700 h 1168400"/>
                <a:gd name="connsiteX39" fmla="*/ 2339975 w 3149600"/>
                <a:gd name="connsiteY39" fmla="*/ 1069975 h 1168400"/>
                <a:gd name="connsiteX40" fmla="*/ 2457450 w 3149600"/>
                <a:gd name="connsiteY40" fmla="*/ 1069975 h 1168400"/>
                <a:gd name="connsiteX41" fmla="*/ 2457450 w 3149600"/>
                <a:gd name="connsiteY41" fmla="*/ 1168400 h 1168400"/>
                <a:gd name="connsiteX42" fmla="*/ 3149600 w 3149600"/>
                <a:gd name="connsiteY42" fmla="*/ 1168400 h 1168400"/>
                <a:gd name="connsiteX43" fmla="*/ 3149600 w 3149600"/>
                <a:gd name="connsiteY43" fmla="*/ 781050 h 1168400"/>
                <a:gd name="connsiteX44" fmla="*/ 2457450 w 3149600"/>
                <a:gd name="connsiteY44" fmla="*/ 781050 h 1168400"/>
                <a:gd name="connsiteX45" fmla="*/ 2457450 w 3149600"/>
                <a:gd name="connsiteY45" fmla="*/ 781050 h 1168400"/>
                <a:gd name="connsiteX46" fmla="*/ 2435225 w 3149600"/>
                <a:gd name="connsiteY46" fmla="*/ 758825 h 1168400"/>
                <a:gd name="connsiteX47" fmla="*/ 2435225 w 3149600"/>
                <a:gd name="connsiteY47" fmla="*/ 730250 h 1168400"/>
                <a:gd name="connsiteX48" fmla="*/ 2352675 w 3149600"/>
                <a:gd name="connsiteY48" fmla="*/ 730250 h 1168400"/>
                <a:gd name="connsiteX49" fmla="*/ 2352675 w 3149600"/>
                <a:gd name="connsiteY49" fmla="*/ 701675 h 1168400"/>
                <a:gd name="connsiteX50" fmla="*/ 2003425 w 3149600"/>
                <a:gd name="connsiteY50" fmla="*/ 701675 h 1168400"/>
                <a:gd name="connsiteX51" fmla="*/ 2003425 w 3149600"/>
                <a:gd name="connsiteY51" fmla="*/ 676275 h 1168400"/>
                <a:gd name="connsiteX52" fmla="*/ 1939925 w 3149600"/>
                <a:gd name="connsiteY52" fmla="*/ 676275 h 1168400"/>
                <a:gd name="connsiteX53" fmla="*/ 1939925 w 3149600"/>
                <a:gd name="connsiteY53" fmla="*/ 657225 h 1168400"/>
                <a:gd name="connsiteX54" fmla="*/ 1905000 w 3149600"/>
                <a:gd name="connsiteY54" fmla="*/ 657225 h 1168400"/>
                <a:gd name="connsiteX55" fmla="*/ 1905000 w 3149600"/>
                <a:gd name="connsiteY55" fmla="*/ 625475 h 1168400"/>
                <a:gd name="connsiteX56" fmla="*/ 1885950 w 3149600"/>
                <a:gd name="connsiteY56" fmla="*/ 625475 h 1168400"/>
                <a:gd name="connsiteX57" fmla="*/ 1885950 w 3149600"/>
                <a:gd name="connsiteY57" fmla="*/ 609600 h 1168400"/>
                <a:gd name="connsiteX58" fmla="*/ 1758950 w 3149600"/>
                <a:gd name="connsiteY58" fmla="*/ 609600 h 1168400"/>
                <a:gd name="connsiteX59" fmla="*/ 1758950 w 3149600"/>
                <a:gd name="connsiteY59" fmla="*/ 568325 h 1168400"/>
                <a:gd name="connsiteX60" fmla="*/ 1739900 w 3149600"/>
                <a:gd name="connsiteY60" fmla="*/ 568325 h 1168400"/>
                <a:gd name="connsiteX61" fmla="*/ 1739900 w 3149600"/>
                <a:gd name="connsiteY61" fmla="*/ 552450 h 1168400"/>
                <a:gd name="connsiteX62" fmla="*/ 1641475 w 3149600"/>
                <a:gd name="connsiteY62" fmla="*/ 552450 h 1168400"/>
                <a:gd name="connsiteX63" fmla="*/ 1641475 w 3149600"/>
                <a:gd name="connsiteY63" fmla="*/ 536575 h 1168400"/>
                <a:gd name="connsiteX64" fmla="*/ 1384300 w 3149600"/>
                <a:gd name="connsiteY64" fmla="*/ 536575 h 1168400"/>
                <a:gd name="connsiteX65" fmla="*/ 1355725 w 3149600"/>
                <a:gd name="connsiteY65" fmla="*/ 527050 h 1168400"/>
                <a:gd name="connsiteX66" fmla="*/ 1349375 w 3149600"/>
                <a:gd name="connsiteY66" fmla="*/ 536575 h 1168400"/>
                <a:gd name="connsiteX67" fmla="*/ 1349375 w 3149600"/>
                <a:gd name="connsiteY67" fmla="*/ 536575 h 1168400"/>
                <a:gd name="connsiteX68" fmla="*/ 1349375 w 3149600"/>
                <a:gd name="connsiteY68" fmla="*/ 514350 h 1168400"/>
                <a:gd name="connsiteX69" fmla="*/ 1196975 w 3149600"/>
                <a:gd name="connsiteY69" fmla="*/ 514350 h 1168400"/>
                <a:gd name="connsiteX70" fmla="*/ 1196975 w 3149600"/>
                <a:gd name="connsiteY70" fmla="*/ 495300 h 1168400"/>
                <a:gd name="connsiteX71" fmla="*/ 1111250 w 3149600"/>
                <a:gd name="connsiteY71" fmla="*/ 495300 h 1168400"/>
                <a:gd name="connsiteX72" fmla="*/ 1104900 w 3149600"/>
                <a:gd name="connsiteY72" fmla="*/ 488950 h 1168400"/>
                <a:gd name="connsiteX73" fmla="*/ 1060450 w 3149600"/>
                <a:gd name="connsiteY73" fmla="*/ 488950 h 1168400"/>
                <a:gd name="connsiteX74" fmla="*/ 1060450 w 3149600"/>
                <a:gd name="connsiteY74" fmla="*/ 460375 h 1168400"/>
                <a:gd name="connsiteX75" fmla="*/ 1006475 w 3149600"/>
                <a:gd name="connsiteY75" fmla="*/ 460375 h 1168400"/>
                <a:gd name="connsiteX76" fmla="*/ 1006475 w 3149600"/>
                <a:gd name="connsiteY76" fmla="*/ 409575 h 1168400"/>
                <a:gd name="connsiteX77" fmla="*/ 939800 w 3149600"/>
                <a:gd name="connsiteY77" fmla="*/ 409575 h 1168400"/>
                <a:gd name="connsiteX78" fmla="*/ 904875 w 3149600"/>
                <a:gd name="connsiteY78" fmla="*/ 409575 h 1168400"/>
                <a:gd name="connsiteX79" fmla="*/ 904875 w 3149600"/>
                <a:gd name="connsiteY79" fmla="*/ 381000 h 1168400"/>
                <a:gd name="connsiteX80" fmla="*/ 850900 w 3149600"/>
                <a:gd name="connsiteY80" fmla="*/ 381000 h 1168400"/>
                <a:gd name="connsiteX81" fmla="*/ 850900 w 3149600"/>
                <a:gd name="connsiteY81" fmla="*/ 349250 h 1168400"/>
                <a:gd name="connsiteX82" fmla="*/ 742950 w 3149600"/>
                <a:gd name="connsiteY82" fmla="*/ 349250 h 1168400"/>
                <a:gd name="connsiteX83" fmla="*/ 742950 w 3149600"/>
                <a:gd name="connsiteY83" fmla="*/ 327025 h 1168400"/>
                <a:gd name="connsiteX84" fmla="*/ 701675 w 3149600"/>
                <a:gd name="connsiteY84" fmla="*/ 327025 h 1168400"/>
                <a:gd name="connsiteX85" fmla="*/ 701675 w 3149600"/>
                <a:gd name="connsiteY85" fmla="*/ 292100 h 1168400"/>
                <a:gd name="connsiteX86" fmla="*/ 647700 w 3149600"/>
                <a:gd name="connsiteY86" fmla="*/ 292100 h 1168400"/>
                <a:gd name="connsiteX87" fmla="*/ 647700 w 3149600"/>
                <a:gd name="connsiteY87" fmla="*/ 260350 h 1168400"/>
                <a:gd name="connsiteX88" fmla="*/ 574675 w 3149600"/>
                <a:gd name="connsiteY88" fmla="*/ 260350 h 1168400"/>
                <a:gd name="connsiteX89" fmla="*/ 574675 w 3149600"/>
                <a:gd name="connsiteY89" fmla="*/ 228600 h 1168400"/>
                <a:gd name="connsiteX90" fmla="*/ 469900 w 3149600"/>
                <a:gd name="connsiteY90" fmla="*/ 228600 h 1168400"/>
                <a:gd name="connsiteX91" fmla="*/ 469900 w 3149600"/>
                <a:gd name="connsiteY91" fmla="*/ 200025 h 1168400"/>
                <a:gd name="connsiteX92" fmla="*/ 336550 w 3149600"/>
                <a:gd name="connsiteY92" fmla="*/ 200025 h 1168400"/>
                <a:gd name="connsiteX93" fmla="*/ 292100 w 3149600"/>
                <a:gd name="connsiteY93" fmla="*/ 133350 h 1168400"/>
                <a:gd name="connsiteX94" fmla="*/ 231775 w 3149600"/>
                <a:gd name="connsiteY94" fmla="*/ 127000 h 1168400"/>
                <a:gd name="connsiteX95" fmla="*/ 174625 w 3149600"/>
                <a:gd name="connsiteY95" fmla="*/ 88900 h 1168400"/>
                <a:gd name="connsiteX96" fmla="*/ 136525 w 3149600"/>
                <a:gd name="connsiteY96" fmla="*/ 82550 h 1168400"/>
                <a:gd name="connsiteX97" fmla="*/ 82550 w 3149600"/>
                <a:gd name="connsiteY97" fmla="*/ 34925 h 1168400"/>
                <a:gd name="connsiteX98" fmla="*/ 47625 w 3149600"/>
                <a:gd name="connsiteY98" fmla="*/ 31750 h 1168400"/>
                <a:gd name="connsiteX99" fmla="*/ 34925 w 3149600"/>
                <a:gd name="connsiteY99" fmla="*/ 0 h 1168400"/>
                <a:gd name="connsiteX100" fmla="*/ 0 w 3149600"/>
                <a:gd name="connsiteY100" fmla="*/ 3175 h 1168400"/>
                <a:gd name="connsiteX101" fmla="*/ 0 w 3149600"/>
                <a:gd name="connsiteY101" fmla="*/ 88900 h 1168400"/>
                <a:gd name="connsiteX102" fmla="*/ 19050 w 3149600"/>
                <a:gd name="connsiteY102" fmla="*/ 88900 h 1168400"/>
                <a:gd name="connsiteX103" fmla="*/ 22225 w 3149600"/>
                <a:gd name="connsiteY103" fmla="*/ 149225 h 1168400"/>
                <a:gd name="connsiteX104" fmla="*/ 53975 w 3149600"/>
                <a:gd name="connsiteY104" fmla="*/ 152400 h 1168400"/>
                <a:gd name="connsiteX105" fmla="*/ 60325 w 3149600"/>
                <a:gd name="connsiteY105" fmla="*/ 206375 h 1168400"/>
                <a:gd name="connsiteX106" fmla="*/ 95250 w 3149600"/>
                <a:gd name="connsiteY106" fmla="*/ 203200 h 1168400"/>
                <a:gd name="connsiteX107" fmla="*/ 142875 w 3149600"/>
                <a:gd name="connsiteY107" fmla="*/ 292100 h 1168400"/>
                <a:gd name="connsiteX108" fmla="*/ 184150 w 3149600"/>
                <a:gd name="connsiteY108" fmla="*/ 292100 h 1168400"/>
                <a:gd name="connsiteX109" fmla="*/ 209550 w 3149600"/>
                <a:gd name="connsiteY109" fmla="*/ 336550 h 1168400"/>
                <a:gd name="connsiteX110" fmla="*/ 244475 w 3149600"/>
                <a:gd name="connsiteY110" fmla="*/ 339725 h 1168400"/>
                <a:gd name="connsiteX111" fmla="*/ 247650 w 3149600"/>
                <a:gd name="connsiteY111" fmla="*/ 355600 h 1168400"/>
                <a:gd name="connsiteX112" fmla="*/ 301625 w 3149600"/>
                <a:gd name="connsiteY112" fmla="*/ 361950 h 1168400"/>
                <a:gd name="connsiteX113" fmla="*/ 342900 w 3149600"/>
                <a:gd name="connsiteY113" fmla="*/ 441325 h 1168400"/>
                <a:gd name="connsiteX114" fmla="*/ 463550 w 3149600"/>
                <a:gd name="connsiteY114"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52550 w 3149600"/>
                <a:gd name="connsiteY25" fmla="*/ 809625 h 1168400"/>
                <a:gd name="connsiteX26" fmla="*/ 1314450 w 3149600"/>
                <a:gd name="connsiteY26" fmla="*/ 898525 h 1168400"/>
                <a:gd name="connsiteX27" fmla="*/ 1358900 w 3149600"/>
                <a:gd name="connsiteY27" fmla="*/ 841375 h 1168400"/>
                <a:gd name="connsiteX28" fmla="*/ 1670050 w 3149600"/>
                <a:gd name="connsiteY28" fmla="*/ 844550 h 1168400"/>
                <a:gd name="connsiteX29" fmla="*/ 1666875 w 3149600"/>
                <a:gd name="connsiteY29" fmla="*/ 866775 h 1168400"/>
                <a:gd name="connsiteX30" fmla="*/ 1774825 w 3149600"/>
                <a:gd name="connsiteY30" fmla="*/ 866775 h 1168400"/>
                <a:gd name="connsiteX31" fmla="*/ 1774825 w 3149600"/>
                <a:gd name="connsiteY31" fmla="*/ 923925 h 1168400"/>
                <a:gd name="connsiteX32" fmla="*/ 1905000 w 3149600"/>
                <a:gd name="connsiteY32" fmla="*/ 923925 h 1168400"/>
                <a:gd name="connsiteX33" fmla="*/ 1905000 w 3149600"/>
                <a:gd name="connsiteY33" fmla="*/ 984250 h 1168400"/>
                <a:gd name="connsiteX34" fmla="*/ 1952625 w 3149600"/>
                <a:gd name="connsiteY34" fmla="*/ 984250 h 1168400"/>
                <a:gd name="connsiteX35" fmla="*/ 1952625 w 3149600"/>
                <a:gd name="connsiteY35" fmla="*/ 1006475 h 1168400"/>
                <a:gd name="connsiteX36" fmla="*/ 2016125 w 3149600"/>
                <a:gd name="connsiteY36" fmla="*/ 1006475 h 1168400"/>
                <a:gd name="connsiteX37" fmla="*/ 2016125 w 3149600"/>
                <a:gd name="connsiteY37" fmla="*/ 1028700 h 1168400"/>
                <a:gd name="connsiteX38" fmla="*/ 2339975 w 3149600"/>
                <a:gd name="connsiteY38" fmla="*/ 1028700 h 1168400"/>
                <a:gd name="connsiteX39" fmla="*/ 2339975 w 3149600"/>
                <a:gd name="connsiteY39" fmla="*/ 1069975 h 1168400"/>
                <a:gd name="connsiteX40" fmla="*/ 2457450 w 3149600"/>
                <a:gd name="connsiteY40" fmla="*/ 1069975 h 1168400"/>
                <a:gd name="connsiteX41" fmla="*/ 2457450 w 3149600"/>
                <a:gd name="connsiteY41" fmla="*/ 1168400 h 1168400"/>
                <a:gd name="connsiteX42" fmla="*/ 3149600 w 3149600"/>
                <a:gd name="connsiteY42" fmla="*/ 1168400 h 1168400"/>
                <a:gd name="connsiteX43" fmla="*/ 3149600 w 3149600"/>
                <a:gd name="connsiteY43" fmla="*/ 781050 h 1168400"/>
                <a:gd name="connsiteX44" fmla="*/ 2457450 w 3149600"/>
                <a:gd name="connsiteY44" fmla="*/ 781050 h 1168400"/>
                <a:gd name="connsiteX45" fmla="*/ 2457450 w 3149600"/>
                <a:gd name="connsiteY45" fmla="*/ 781050 h 1168400"/>
                <a:gd name="connsiteX46" fmla="*/ 2435225 w 3149600"/>
                <a:gd name="connsiteY46" fmla="*/ 758825 h 1168400"/>
                <a:gd name="connsiteX47" fmla="*/ 2435225 w 3149600"/>
                <a:gd name="connsiteY47" fmla="*/ 730250 h 1168400"/>
                <a:gd name="connsiteX48" fmla="*/ 2352675 w 3149600"/>
                <a:gd name="connsiteY48" fmla="*/ 730250 h 1168400"/>
                <a:gd name="connsiteX49" fmla="*/ 2352675 w 3149600"/>
                <a:gd name="connsiteY49" fmla="*/ 701675 h 1168400"/>
                <a:gd name="connsiteX50" fmla="*/ 2003425 w 3149600"/>
                <a:gd name="connsiteY50" fmla="*/ 701675 h 1168400"/>
                <a:gd name="connsiteX51" fmla="*/ 2003425 w 3149600"/>
                <a:gd name="connsiteY51" fmla="*/ 676275 h 1168400"/>
                <a:gd name="connsiteX52" fmla="*/ 1939925 w 3149600"/>
                <a:gd name="connsiteY52" fmla="*/ 676275 h 1168400"/>
                <a:gd name="connsiteX53" fmla="*/ 1939925 w 3149600"/>
                <a:gd name="connsiteY53" fmla="*/ 657225 h 1168400"/>
                <a:gd name="connsiteX54" fmla="*/ 1905000 w 3149600"/>
                <a:gd name="connsiteY54" fmla="*/ 657225 h 1168400"/>
                <a:gd name="connsiteX55" fmla="*/ 1905000 w 3149600"/>
                <a:gd name="connsiteY55" fmla="*/ 625475 h 1168400"/>
                <a:gd name="connsiteX56" fmla="*/ 1885950 w 3149600"/>
                <a:gd name="connsiteY56" fmla="*/ 625475 h 1168400"/>
                <a:gd name="connsiteX57" fmla="*/ 1885950 w 3149600"/>
                <a:gd name="connsiteY57" fmla="*/ 609600 h 1168400"/>
                <a:gd name="connsiteX58" fmla="*/ 1758950 w 3149600"/>
                <a:gd name="connsiteY58" fmla="*/ 609600 h 1168400"/>
                <a:gd name="connsiteX59" fmla="*/ 1758950 w 3149600"/>
                <a:gd name="connsiteY59" fmla="*/ 568325 h 1168400"/>
                <a:gd name="connsiteX60" fmla="*/ 1739900 w 3149600"/>
                <a:gd name="connsiteY60" fmla="*/ 568325 h 1168400"/>
                <a:gd name="connsiteX61" fmla="*/ 1739900 w 3149600"/>
                <a:gd name="connsiteY61" fmla="*/ 552450 h 1168400"/>
                <a:gd name="connsiteX62" fmla="*/ 1641475 w 3149600"/>
                <a:gd name="connsiteY62" fmla="*/ 552450 h 1168400"/>
                <a:gd name="connsiteX63" fmla="*/ 1641475 w 3149600"/>
                <a:gd name="connsiteY63" fmla="*/ 536575 h 1168400"/>
                <a:gd name="connsiteX64" fmla="*/ 1384300 w 3149600"/>
                <a:gd name="connsiteY64" fmla="*/ 536575 h 1168400"/>
                <a:gd name="connsiteX65" fmla="*/ 1355725 w 3149600"/>
                <a:gd name="connsiteY65" fmla="*/ 527050 h 1168400"/>
                <a:gd name="connsiteX66" fmla="*/ 1349375 w 3149600"/>
                <a:gd name="connsiteY66" fmla="*/ 536575 h 1168400"/>
                <a:gd name="connsiteX67" fmla="*/ 1349375 w 3149600"/>
                <a:gd name="connsiteY67" fmla="*/ 536575 h 1168400"/>
                <a:gd name="connsiteX68" fmla="*/ 1349375 w 3149600"/>
                <a:gd name="connsiteY68" fmla="*/ 514350 h 1168400"/>
                <a:gd name="connsiteX69" fmla="*/ 1196975 w 3149600"/>
                <a:gd name="connsiteY69" fmla="*/ 514350 h 1168400"/>
                <a:gd name="connsiteX70" fmla="*/ 1196975 w 3149600"/>
                <a:gd name="connsiteY70" fmla="*/ 495300 h 1168400"/>
                <a:gd name="connsiteX71" fmla="*/ 1111250 w 3149600"/>
                <a:gd name="connsiteY71" fmla="*/ 495300 h 1168400"/>
                <a:gd name="connsiteX72" fmla="*/ 1104900 w 3149600"/>
                <a:gd name="connsiteY72" fmla="*/ 488950 h 1168400"/>
                <a:gd name="connsiteX73" fmla="*/ 1060450 w 3149600"/>
                <a:gd name="connsiteY73" fmla="*/ 488950 h 1168400"/>
                <a:gd name="connsiteX74" fmla="*/ 1060450 w 3149600"/>
                <a:gd name="connsiteY74" fmla="*/ 460375 h 1168400"/>
                <a:gd name="connsiteX75" fmla="*/ 1006475 w 3149600"/>
                <a:gd name="connsiteY75" fmla="*/ 460375 h 1168400"/>
                <a:gd name="connsiteX76" fmla="*/ 1006475 w 3149600"/>
                <a:gd name="connsiteY76" fmla="*/ 409575 h 1168400"/>
                <a:gd name="connsiteX77" fmla="*/ 939800 w 3149600"/>
                <a:gd name="connsiteY77" fmla="*/ 409575 h 1168400"/>
                <a:gd name="connsiteX78" fmla="*/ 904875 w 3149600"/>
                <a:gd name="connsiteY78" fmla="*/ 409575 h 1168400"/>
                <a:gd name="connsiteX79" fmla="*/ 904875 w 3149600"/>
                <a:gd name="connsiteY79" fmla="*/ 381000 h 1168400"/>
                <a:gd name="connsiteX80" fmla="*/ 850900 w 3149600"/>
                <a:gd name="connsiteY80" fmla="*/ 381000 h 1168400"/>
                <a:gd name="connsiteX81" fmla="*/ 850900 w 3149600"/>
                <a:gd name="connsiteY81" fmla="*/ 349250 h 1168400"/>
                <a:gd name="connsiteX82" fmla="*/ 742950 w 3149600"/>
                <a:gd name="connsiteY82" fmla="*/ 349250 h 1168400"/>
                <a:gd name="connsiteX83" fmla="*/ 742950 w 3149600"/>
                <a:gd name="connsiteY83" fmla="*/ 327025 h 1168400"/>
                <a:gd name="connsiteX84" fmla="*/ 701675 w 3149600"/>
                <a:gd name="connsiteY84" fmla="*/ 327025 h 1168400"/>
                <a:gd name="connsiteX85" fmla="*/ 701675 w 3149600"/>
                <a:gd name="connsiteY85" fmla="*/ 292100 h 1168400"/>
                <a:gd name="connsiteX86" fmla="*/ 647700 w 3149600"/>
                <a:gd name="connsiteY86" fmla="*/ 292100 h 1168400"/>
                <a:gd name="connsiteX87" fmla="*/ 647700 w 3149600"/>
                <a:gd name="connsiteY87" fmla="*/ 260350 h 1168400"/>
                <a:gd name="connsiteX88" fmla="*/ 574675 w 3149600"/>
                <a:gd name="connsiteY88" fmla="*/ 260350 h 1168400"/>
                <a:gd name="connsiteX89" fmla="*/ 574675 w 3149600"/>
                <a:gd name="connsiteY89" fmla="*/ 228600 h 1168400"/>
                <a:gd name="connsiteX90" fmla="*/ 469900 w 3149600"/>
                <a:gd name="connsiteY90" fmla="*/ 228600 h 1168400"/>
                <a:gd name="connsiteX91" fmla="*/ 469900 w 3149600"/>
                <a:gd name="connsiteY91" fmla="*/ 200025 h 1168400"/>
                <a:gd name="connsiteX92" fmla="*/ 336550 w 3149600"/>
                <a:gd name="connsiteY92" fmla="*/ 200025 h 1168400"/>
                <a:gd name="connsiteX93" fmla="*/ 292100 w 3149600"/>
                <a:gd name="connsiteY93" fmla="*/ 133350 h 1168400"/>
                <a:gd name="connsiteX94" fmla="*/ 231775 w 3149600"/>
                <a:gd name="connsiteY94" fmla="*/ 127000 h 1168400"/>
                <a:gd name="connsiteX95" fmla="*/ 174625 w 3149600"/>
                <a:gd name="connsiteY95" fmla="*/ 88900 h 1168400"/>
                <a:gd name="connsiteX96" fmla="*/ 136525 w 3149600"/>
                <a:gd name="connsiteY96" fmla="*/ 82550 h 1168400"/>
                <a:gd name="connsiteX97" fmla="*/ 82550 w 3149600"/>
                <a:gd name="connsiteY97" fmla="*/ 34925 h 1168400"/>
                <a:gd name="connsiteX98" fmla="*/ 47625 w 3149600"/>
                <a:gd name="connsiteY98" fmla="*/ 31750 h 1168400"/>
                <a:gd name="connsiteX99" fmla="*/ 34925 w 3149600"/>
                <a:gd name="connsiteY99" fmla="*/ 0 h 1168400"/>
                <a:gd name="connsiteX100" fmla="*/ 0 w 3149600"/>
                <a:gd name="connsiteY100" fmla="*/ 3175 h 1168400"/>
                <a:gd name="connsiteX101" fmla="*/ 0 w 3149600"/>
                <a:gd name="connsiteY101" fmla="*/ 88900 h 1168400"/>
                <a:gd name="connsiteX102" fmla="*/ 19050 w 3149600"/>
                <a:gd name="connsiteY102" fmla="*/ 88900 h 1168400"/>
                <a:gd name="connsiteX103" fmla="*/ 22225 w 3149600"/>
                <a:gd name="connsiteY103" fmla="*/ 149225 h 1168400"/>
                <a:gd name="connsiteX104" fmla="*/ 53975 w 3149600"/>
                <a:gd name="connsiteY104" fmla="*/ 152400 h 1168400"/>
                <a:gd name="connsiteX105" fmla="*/ 60325 w 3149600"/>
                <a:gd name="connsiteY105" fmla="*/ 206375 h 1168400"/>
                <a:gd name="connsiteX106" fmla="*/ 95250 w 3149600"/>
                <a:gd name="connsiteY106" fmla="*/ 203200 h 1168400"/>
                <a:gd name="connsiteX107" fmla="*/ 142875 w 3149600"/>
                <a:gd name="connsiteY107" fmla="*/ 292100 h 1168400"/>
                <a:gd name="connsiteX108" fmla="*/ 184150 w 3149600"/>
                <a:gd name="connsiteY108" fmla="*/ 292100 h 1168400"/>
                <a:gd name="connsiteX109" fmla="*/ 209550 w 3149600"/>
                <a:gd name="connsiteY109" fmla="*/ 336550 h 1168400"/>
                <a:gd name="connsiteX110" fmla="*/ 244475 w 3149600"/>
                <a:gd name="connsiteY110" fmla="*/ 339725 h 1168400"/>
                <a:gd name="connsiteX111" fmla="*/ 247650 w 3149600"/>
                <a:gd name="connsiteY111" fmla="*/ 355600 h 1168400"/>
                <a:gd name="connsiteX112" fmla="*/ 301625 w 3149600"/>
                <a:gd name="connsiteY112" fmla="*/ 361950 h 1168400"/>
                <a:gd name="connsiteX113" fmla="*/ 342900 w 3149600"/>
                <a:gd name="connsiteY113" fmla="*/ 441325 h 1168400"/>
                <a:gd name="connsiteX114" fmla="*/ 463550 w 3149600"/>
                <a:gd name="connsiteY114"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14450 w 3149600"/>
                <a:gd name="connsiteY26" fmla="*/ 898525 h 1168400"/>
                <a:gd name="connsiteX27" fmla="*/ 1358900 w 3149600"/>
                <a:gd name="connsiteY27" fmla="*/ 841375 h 1168400"/>
                <a:gd name="connsiteX28" fmla="*/ 1670050 w 3149600"/>
                <a:gd name="connsiteY28" fmla="*/ 844550 h 1168400"/>
                <a:gd name="connsiteX29" fmla="*/ 1666875 w 3149600"/>
                <a:gd name="connsiteY29" fmla="*/ 866775 h 1168400"/>
                <a:gd name="connsiteX30" fmla="*/ 1774825 w 3149600"/>
                <a:gd name="connsiteY30" fmla="*/ 866775 h 1168400"/>
                <a:gd name="connsiteX31" fmla="*/ 1774825 w 3149600"/>
                <a:gd name="connsiteY31" fmla="*/ 923925 h 1168400"/>
                <a:gd name="connsiteX32" fmla="*/ 1905000 w 3149600"/>
                <a:gd name="connsiteY32" fmla="*/ 923925 h 1168400"/>
                <a:gd name="connsiteX33" fmla="*/ 1905000 w 3149600"/>
                <a:gd name="connsiteY33" fmla="*/ 984250 h 1168400"/>
                <a:gd name="connsiteX34" fmla="*/ 1952625 w 3149600"/>
                <a:gd name="connsiteY34" fmla="*/ 984250 h 1168400"/>
                <a:gd name="connsiteX35" fmla="*/ 1952625 w 3149600"/>
                <a:gd name="connsiteY35" fmla="*/ 1006475 h 1168400"/>
                <a:gd name="connsiteX36" fmla="*/ 2016125 w 3149600"/>
                <a:gd name="connsiteY36" fmla="*/ 1006475 h 1168400"/>
                <a:gd name="connsiteX37" fmla="*/ 2016125 w 3149600"/>
                <a:gd name="connsiteY37" fmla="*/ 1028700 h 1168400"/>
                <a:gd name="connsiteX38" fmla="*/ 2339975 w 3149600"/>
                <a:gd name="connsiteY38" fmla="*/ 1028700 h 1168400"/>
                <a:gd name="connsiteX39" fmla="*/ 2339975 w 3149600"/>
                <a:gd name="connsiteY39" fmla="*/ 1069975 h 1168400"/>
                <a:gd name="connsiteX40" fmla="*/ 2457450 w 3149600"/>
                <a:gd name="connsiteY40" fmla="*/ 1069975 h 1168400"/>
                <a:gd name="connsiteX41" fmla="*/ 2457450 w 3149600"/>
                <a:gd name="connsiteY41" fmla="*/ 1168400 h 1168400"/>
                <a:gd name="connsiteX42" fmla="*/ 3149600 w 3149600"/>
                <a:gd name="connsiteY42" fmla="*/ 1168400 h 1168400"/>
                <a:gd name="connsiteX43" fmla="*/ 3149600 w 3149600"/>
                <a:gd name="connsiteY43" fmla="*/ 781050 h 1168400"/>
                <a:gd name="connsiteX44" fmla="*/ 2457450 w 3149600"/>
                <a:gd name="connsiteY44" fmla="*/ 781050 h 1168400"/>
                <a:gd name="connsiteX45" fmla="*/ 2457450 w 3149600"/>
                <a:gd name="connsiteY45" fmla="*/ 781050 h 1168400"/>
                <a:gd name="connsiteX46" fmla="*/ 2435225 w 3149600"/>
                <a:gd name="connsiteY46" fmla="*/ 758825 h 1168400"/>
                <a:gd name="connsiteX47" fmla="*/ 2435225 w 3149600"/>
                <a:gd name="connsiteY47" fmla="*/ 730250 h 1168400"/>
                <a:gd name="connsiteX48" fmla="*/ 2352675 w 3149600"/>
                <a:gd name="connsiteY48" fmla="*/ 730250 h 1168400"/>
                <a:gd name="connsiteX49" fmla="*/ 2352675 w 3149600"/>
                <a:gd name="connsiteY49" fmla="*/ 701675 h 1168400"/>
                <a:gd name="connsiteX50" fmla="*/ 2003425 w 3149600"/>
                <a:gd name="connsiteY50" fmla="*/ 701675 h 1168400"/>
                <a:gd name="connsiteX51" fmla="*/ 2003425 w 3149600"/>
                <a:gd name="connsiteY51" fmla="*/ 676275 h 1168400"/>
                <a:gd name="connsiteX52" fmla="*/ 1939925 w 3149600"/>
                <a:gd name="connsiteY52" fmla="*/ 676275 h 1168400"/>
                <a:gd name="connsiteX53" fmla="*/ 1939925 w 3149600"/>
                <a:gd name="connsiteY53" fmla="*/ 657225 h 1168400"/>
                <a:gd name="connsiteX54" fmla="*/ 1905000 w 3149600"/>
                <a:gd name="connsiteY54" fmla="*/ 657225 h 1168400"/>
                <a:gd name="connsiteX55" fmla="*/ 1905000 w 3149600"/>
                <a:gd name="connsiteY55" fmla="*/ 625475 h 1168400"/>
                <a:gd name="connsiteX56" fmla="*/ 1885950 w 3149600"/>
                <a:gd name="connsiteY56" fmla="*/ 625475 h 1168400"/>
                <a:gd name="connsiteX57" fmla="*/ 1885950 w 3149600"/>
                <a:gd name="connsiteY57" fmla="*/ 609600 h 1168400"/>
                <a:gd name="connsiteX58" fmla="*/ 1758950 w 3149600"/>
                <a:gd name="connsiteY58" fmla="*/ 609600 h 1168400"/>
                <a:gd name="connsiteX59" fmla="*/ 1758950 w 3149600"/>
                <a:gd name="connsiteY59" fmla="*/ 568325 h 1168400"/>
                <a:gd name="connsiteX60" fmla="*/ 1739900 w 3149600"/>
                <a:gd name="connsiteY60" fmla="*/ 568325 h 1168400"/>
                <a:gd name="connsiteX61" fmla="*/ 1739900 w 3149600"/>
                <a:gd name="connsiteY61" fmla="*/ 552450 h 1168400"/>
                <a:gd name="connsiteX62" fmla="*/ 1641475 w 3149600"/>
                <a:gd name="connsiteY62" fmla="*/ 552450 h 1168400"/>
                <a:gd name="connsiteX63" fmla="*/ 1641475 w 3149600"/>
                <a:gd name="connsiteY63" fmla="*/ 536575 h 1168400"/>
                <a:gd name="connsiteX64" fmla="*/ 1384300 w 3149600"/>
                <a:gd name="connsiteY64" fmla="*/ 536575 h 1168400"/>
                <a:gd name="connsiteX65" fmla="*/ 1355725 w 3149600"/>
                <a:gd name="connsiteY65" fmla="*/ 527050 h 1168400"/>
                <a:gd name="connsiteX66" fmla="*/ 1349375 w 3149600"/>
                <a:gd name="connsiteY66" fmla="*/ 536575 h 1168400"/>
                <a:gd name="connsiteX67" fmla="*/ 1349375 w 3149600"/>
                <a:gd name="connsiteY67" fmla="*/ 536575 h 1168400"/>
                <a:gd name="connsiteX68" fmla="*/ 1349375 w 3149600"/>
                <a:gd name="connsiteY68" fmla="*/ 514350 h 1168400"/>
                <a:gd name="connsiteX69" fmla="*/ 1196975 w 3149600"/>
                <a:gd name="connsiteY69" fmla="*/ 514350 h 1168400"/>
                <a:gd name="connsiteX70" fmla="*/ 1196975 w 3149600"/>
                <a:gd name="connsiteY70" fmla="*/ 495300 h 1168400"/>
                <a:gd name="connsiteX71" fmla="*/ 1111250 w 3149600"/>
                <a:gd name="connsiteY71" fmla="*/ 495300 h 1168400"/>
                <a:gd name="connsiteX72" fmla="*/ 1104900 w 3149600"/>
                <a:gd name="connsiteY72" fmla="*/ 488950 h 1168400"/>
                <a:gd name="connsiteX73" fmla="*/ 1060450 w 3149600"/>
                <a:gd name="connsiteY73" fmla="*/ 488950 h 1168400"/>
                <a:gd name="connsiteX74" fmla="*/ 1060450 w 3149600"/>
                <a:gd name="connsiteY74" fmla="*/ 460375 h 1168400"/>
                <a:gd name="connsiteX75" fmla="*/ 1006475 w 3149600"/>
                <a:gd name="connsiteY75" fmla="*/ 460375 h 1168400"/>
                <a:gd name="connsiteX76" fmla="*/ 1006475 w 3149600"/>
                <a:gd name="connsiteY76" fmla="*/ 409575 h 1168400"/>
                <a:gd name="connsiteX77" fmla="*/ 939800 w 3149600"/>
                <a:gd name="connsiteY77" fmla="*/ 409575 h 1168400"/>
                <a:gd name="connsiteX78" fmla="*/ 904875 w 3149600"/>
                <a:gd name="connsiteY78" fmla="*/ 409575 h 1168400"/>
                <a:gd name="connsiteX79" fmla="*/ 904875 w 3149600"/>
                <a:gd name="connsiteY79" fmla="*/ 381000 h 1168400"/>
                <a:gd name="connsiteX80" fmla="*/ 850900 w 3149600"/>
                <a:gd name="connsiteY80" fmla="*/ 381000 h 1168400"/>
                <a:gd name="connsiteX81" fmla="*/ 850900 w 3149600"/>
                <a:gd name="connsiteY81" fmla="*/ 349250 h 1168400"/>
                <a:gd name="connsiteX82" fmla="*/ 742950 w 3149600"/>
                <a:gd name="connsiteY82" fmla="*/ 349250 h 1168400"/>
                <a:gd name="connsiteX83" fmla="*/ 742950 w 3149600"/>
                <a:gd name="connsiteY83" fmla="*/ 327025 h 1168400"/>
                <a:gd name="connsiteX84" fmla="*/ 701675 w 3149600"/>
                <a:gd name="connsiteY84" fmla="*/ 327025 h 1168400"/>
                <a:gd name="connsiteX85" fmla="*/ 701675 w 3149600"/>
                <a:gd name="connsiteY85" fmla="*/ 292100 h 1168400"/>
                <a:gd name="connsiteX86" fmla="*/ 647700 w 3149600"/>
                <a:gd name="connsiteY86" fmla="*/ 292100 h 1168400"/>
                <a:gd name="connsiteX87" fmla="*/ 647700 w 3149600"/>
                <a:gd name="connsiteY87" fmla="*/ 260350 h 1168400"/>
                <a:gd name="connsiteX88" fmla="*/ 574675 w 3149600"/>
                <a:gd name="connsiteY88" fmla="*/ 260350 h 1168400"/>
                <a:gd name="connsiteX89" fmla="*/ 574675 w 3149600"/>
                <a:gd name="connsiteY89" fmla="*/ 228600 h 1168400"/>
                <a:gd name="connsiteX90" fmla="*/ 469900 w 3149600"/>
                <a:gd name="connsiteY90" fmla="*/ 228600 h 1168400"/>
                <a:gd name="connsiteX91" fmla="*/ 469900 w 3149600"/>
                <a:gd name="connsiteY91" fmla="*/ 200025 h 1168400"/>
                <a:gd name="connsiteX92" fmla="*/ 336550 w 3149600"/>
                <a:gd name="connsiteY92" fmla="*/ 200025 h 1168400"/>
                <a:gd name="connsiteX93" fmla="*/ 292100 w 3149600"/>
                <a:gd name="connsiteY93" fmla="*/ 133350 h 1168400"/>
                <a:gd name="connsiteX94" fmla="*/ 231775 w 3149600"/>
                <a:gd name="connsiteY94" fmla="*/ 127000 h 1168400"/>
                <a:gd name="connsiteX95" fmla="*/ 174625 w 3149600"/>
                <a:gd name="connsiteY95" fmla="*/ 88900 h 1168400"/>
                <a:gd name="connsiteX96" fmla="*/ 136525 w 3149600"/>
                <a:gd name="connsiteY96" fmla="*/ 82550 h 1168400"/>
                <a:gd name="connsiteX97" fmla="*/ 82550 w 3149600"/>
                <a:gd name="connsiteY97" fmla="*/ 34925 h 1168400"/>
                <a:gd name="connsiteX98" fmla="*/ 47625 w 3149600"/>
                <a:gd name="connsiteY98" fmla="*/ 31750 h 1168400"/>
                <a:gd name="connsiteX99" fmla="*/ 34925 w 3149600"/>
                <a:gd name="connsiteY99" fmla="*/ 0 h 1168400"/>
                <a:gd name="connsiteX100" fmla="*/ 0 w 3149600"/>
                <a:gd name="connsiteY100" fmla="*/ 3175 h 1168400"/>
                <a:gd name="connsiteX101" fmla="*/ 0 w 3149600"/>
                <a:gd name="connsiteY101" fmla="*/ 88900 h 1168400"/>
                <a:gd name="connsiteX102" fmla="*/ 19050 w 3149600"/>
                <a:gd name="connsiteY102" fmla="*/ 88900 h 1168400"/>
                <a:gd name="connsiteX103" fmla="*/ 22225 w 3149600"/>
                <a:gd name="connsiteY103" fmla="*/ 149225 h 1168400"/>
                <a:gd name="connsiteX104" fmla="*/ 53975 w 3149600"/>
                <a:gd name="connsiteY104" fmla="*/ 152400 h 1168400"/>
                <a:gd name="connsiteX105" fmla="*/ 60325 w 3149600"/>
                <a:gd name="connsiteY105" fmla="*/ 206375 h 1168400"/>
                <a:gd name="connsiteX106" fmla="*/ 95250 w 3149600"/>
                <a:gd name="connsiteY106" fmla="*/ 203200 h 1168400"/>
                <a:gd name="connsiteX107" fmla="*/ 142875 w 3149600"/>
                <a:gd name="connsiteY107" fmla="*/ 292100 h 1168400"/>
                <a:gd name="connsiteX108" fmla="*/ 184150 w 3149600"/>
                <a:gd name="connsiteY108" fmla="*/ 292100 h 1168400"/>
                <a:gd name="connsiteX109" fmla="*/ 209550 w 3149600"/>
                <a:gd name="connsiteY109" fmla="*/ 336550 h 1168400"/>
                <a:gd name="connsiteX110" fmla="*/ 244475 w 3149600"/>
                <a:gd name="connsiteY110" fmla="*/ 339725 h 1168400"/>
                <a:gd name="connsiteX111" fmla="*/ 247650 w 3149600"/>
                <a:gd name="connsiteY111" fmla="*/ 355600 h 1168400"/>
                <a:gd name="connsiteX112" fmla="*/ 301625 w 3149600"/>
                <a:gd name="connsiteY112" fmla="*/ 361950 h 1168400"/>
                <a:gd name="connsiteX113" fmla="*/ 342900 w 3149600"/>
                <a:gd name="connsiteY113" fmla="*/ 441325 h 1168400"/>
                <a:gd name="connsiteX114" fmla="*/ 463550 w 3149600"/>
                <a:gd name="connsiteY114"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58900 w 3149600"/>
                <a:gd name="connsiteY27" fmla="*/ 841375 h 1168400"/>
                <a:gd name="connsiteX28" fmla="*/ 1670050 w 3149600"/>
                <a:gd name="connsiteY28" fmla="*/ 844550 h 1168400"/>
                <a:gd name="connsiteX29" fmla="*/ 1666875 w 3149600"/>
                <a:gd name="connsiteY29" fmla="*/ 866775 h 1168400"/>
                <a:gd name="connsiteX30" fmla="*/ 1774825 w 3149600"/>
                <a:gd name="connsiteY30" fmla="*/ 866775 h 1168400"/>
                <a:gd name="connsiteX31" fmla="*/ 1774825 w 3149600"/>
                <a:gd name="connsiteY31" fmla="*/ 923925 h 1168400"/>
                <a:gd name="connsiteX32" fmla="*/ 1905000 w 3149600"/>
                <a:gd name="connsiteY32" fmla="*/ 923925 h 1168400"/>
                <a:gd name="connsiteX33" fmla="*/ 1905000 w 3149600"/>
                <a:gd name="connsiteY33" fmla="*/ 984250 h 1168400"/>
                <a:gd name="connsiteX34" fmla="*/ 1952625 w 3149600"/>
                <a:gd name="connsiteY34" fmla="*/ 984250 h 1168400"/>
                <a:gd name="connsiteX35" fmla="*/ 1952625 w 3149600"/>
                <a:gd name="connsiteY35" fmla="*/ 1006475 h 1168400"/>
                <a:gd name="connsiteX36" fmla="*/ 2016125 w 3149600"/>
                <a:gd name="connsiteY36" fmla="*/ 1006475 h 1168400"/>
                <a:gd name="connsiteX37" fmla="*/ 2016125 w 3149600"/>
                <a:gd name="connsiteY37" fmla="*/ 1028700 h 1168400"/>
                <a:gd name="connsiteX38" fmla="*/ 2339975 w 3149600"/>
                <a:gd name="connsiteY38" fmla="*/ 1028700 h 1168400"/>
                <a:gd name="connsiteX39" fmla="*/ 2339975 w 3149600"/>
                <a:gd name="connsiteY39" fmla="*/ 1069975 h 1168400"/>
                <a:gd name="connsiteX40" fmla="*/ 2457450 w 3149600"/>
                <a:gd name="connsiteY40" fmla="*/ 1069975 h 1168400"/>
                <a:gd name="connsiteX41" fmla="*/ 2457450 w 3149600"/>
                <a:gd name="connsiteY41" fmla="*/ 1168400 h 1168400"/>
                <a:gd name="connsiteX42" fmla="*/ 3149600 w 3149600"/>
                <a:gd name="connsiteY42" fmla="*/ 1168400 h 1168400"/>
                <a:gd name="connsiteX43" fmla="*/ 3149600 w 3149600"/>
                <a:gd name="connsiteY43" fmla="*/ 781050 h 1168400"/>
                <a:gd name="connsiteX44" fmla="*/ 2457450 w 3149600"/>
                <a:gd name="connsiteY44" fmla="*/ 781050 h 1168400"/>
                <a:gd name="connsiteX45" fmla="*/ 2457450 w 3149600"/>
                <a:gd name="connsiteY45" fmla="*/ 781050 h 1168400"/>
                <a:gd name="connsiteX46" fmla="*/ 2435225 w 3149600"/>
                <a:gd name="connsiteY46" fmla="*/ 758825 h 1168400"/>
                <a:gd name="connsiteX47" fmla="*/ 2435225 w 3149600"/>
                <a:gd name="connsiteY47" fmla="*/ 730250 h 1168400"/>
                <a:gd name="connsiteX48" fmla="*/ 2352675 w 3149600"/>
                <a:gd name="connsiteY48" fmla="*/ 730250 h 1168400"/>
                <a:gd name="connsiteX49" fmla="*/ 2352675 w 3149600"/>
                <a:gd name="connsiteY49" fmla="*/ 701675 h 1168400"/>
                <a:gd name="connsiteX50" fmla="*/ 2003425 w 3149600"/>
                <a:gd name="connsiteY50" fmla="*/ 701675 h 1168400"/>
                <a:gd name="connsiteX51" fmla="*/ 2003425 w 3149600"/>
                <a:gd name="connsiteY51" fmla="*/ 676275 h 1168400"/>
                <a:gd name="connsiteX52" fmla="*/ 1939925 w 3149600"/>
                <a:gd name="connsiteY52" fmla="*/ 676275 h 1168400"/>
                <a:gd name="connsiteX53" fmla="*/ 1939925 w 3149600"/>
                <a:gd name="connsiteY53" fmla="*/ 657225 h 1168400"/>
                <a:gd name="connsiteX54" fmla="*/ 1905000 w 3149600"/>
                <a:gd name="connsiteY54" fmla="*/ 657225 h 1168400"/>
                <a:gd name="connsiteX55" fmla="*/ 1905000 w 3149600"/>
                <a:gd name="connsiteY55" fmla="*/ 625475 h 1168400"/>
                <a:gd name="connsiteX56" fmla="*/ 1885950 w 3149600"/>
                <a:gd name="connsiteY56" fmla="*/ 625475 h 1168400"/>
                <a:gd name="connsiteX57" fmla="*/ 1885950 w 3149600"/>
                <a:gd name="connsiteY57" fmla="*/ 609600 h 1168400"/>
                <a:gd name="connsiteX58" fmla="*/ 1758950 w 3149600"/>
                <a:gd name="connsiteY58" fmla="*/ 609600 h 1168400"/>
                <a:gd name="connsiteX59" fmla="*/ 1758950 w 3149600"/>
                <a:gd name="connsiteY59" fmla="*/ 568325 h 1168400"/>
                <a:gd name="connsiteX60" fmla="*/ 1739900 w 3149600"/>
                <a:gd name="connsiteY60" fmla="*/ 568325 h 1168400"/>
                <a:gd name="connsiteX61" fmla="*/ 1739900 w 3149600"/>
                <a:gd name="connsiteY61" fmla="*/ 552450 h 1168400"/>
                <a:gd name="connsiteX62" fmla="*/ 1641475 w 3149600"/>
                <a:gd name="connsiteY62" fmla="*/ 552450 h 1168400"/>
                <a:gd name="connsiteX63" fmla="*/ 1641475 w 3149600"/>
                <a:gd name="connsiteY63" fmla="*/ 536575 h 1168400"/>
                <a:gd name="connsiteX64" fmla="*/ 1384300 w 3149600"/>
                <a:gd name="connsiteY64" fmla="*/ 536575 h 1168400"/>
                <a:gd name="connsiteX65" fmla="*/ 1355725 w 3149600"/>
                <a:gd name="connsiteY65" fmla="*/ 527050 h 1168400"/>
                <a:gd name="connsiteX66" fmla="*/ 1349375 w 3149600"/>
                <a:gd name="connsiteY66" fmla="*/ 536575 h 1168400"/>
                <a:gd name="connsiteX67" fmla="*/ 1349375 w 3149600"/>
                <a:gd name="connsiteY67" fmla="*/ 536575 h 1168400"/>
                <a:gd name="connsiteX68" fmla="*/ 1349375 w 3149600"/>
                <a:gd name="connsiteY68" fmla="*/ 514350 h 1168400"/>
                <a:gd name="connsiteX69" fmla="*/ 1196975 w 3149600"/>
                <a:gd name="connsiteY69" fmla="*/ 514350 h 1168400"/>
                <a:gd name="connsiteX70" fmla="*/ 1196975 w 3149600"/>
                <a:gd name="connsiteY70" fmla="*/ 495300 h 1168400"/>
                <a:gd name="connsiteX71" fmla="*/ 1111250 w 3149600"/>
                <a:gd name="connsiteY71" fmla="*/ 495300 h 1168400"/>
                <a:gd name="connsiteX72" fmla="*/ 1104900 w 3149600"/>
                <a:gd name="connsiteY72" fmla="*/ 488950 h 1168400"/>
                <a:gd name="connsiteX73" fmla="*/ 1060450 w 3149600"/>
                <a:gd name="connsiteY73" fmla="*/ 488950 h 1168400"/>
                <a:gd name="connsiteX74" fmla="*/ 1060450 w 3149600"/>
                <a:gd name="connsiteY74" fmla="*/ 460375 h 1168400"/>
                <a:gd name="connsiteX75" fmla="*/ 1006475 w 3149600"/>
                <a:gd name="connsiteY75" fmla="*/ 460375 h 1168400"/>
                <a:gd name="connsiteX76" fmla="*/ 1006475 w 3149600"/>
                <a:gd name="connsiteY76" fmla="*/ 409575 h 1168400"/>
                <a:gd name="connsiteX77" fmla="*/ 939800 w 3149600"/>
                <a:gd name="connsiteY77" fmla="*/ 409575 h 1168400"/>
                <a:gd name="connsiteX78" fmla="*/ 904875 w 3149600"/>
                <a:gd name="connsiteY78" fmla="*/ 409575 h 1168400"/>
                <a:gd name="connsiteX79" fmla="*/ 904875 w 3149600"/>
                <a:gd name="connsiteY79" fmla="*/ 381000 h 1168400"/>
                <a:gd name="connsiteX80" fmla="*/ 850900 w 3149600"/>
                <a:gd name="connsiteY80" fmla="*/ 381000 h 1168400"/>
                <a:gd name="connsiteX81" fmla="*/ 850900 w 3149600"/>
                <a:gd name="connsiteY81" fmla="*/ 349250 h 1168400"/>
                <a:gd name="connsiteX82" fmla="*/ 742950 w 3149600"/>
                <a:gd name="connsiteY82" fmla="*/ 349250 h 1168400"/>
                <a:gd name="connsiteX83" fmla="*/ 742950 w 3149600"/>
                <a:gd name="connsiteY83" fmla="*/ 327025 h 1168400"/>
                <a:gd name="connsiteX84" fmla="*/ 701675 w 3149600"/>
                <a:gd name="connsiteY84" fmla="*/ 327025 h 1168400"/>
                <a:gd name="connsiteX85" fmla="*/ 701675 w 3149600"/>
                <a:gd name="connsiteY85" fmla="*/ 292100 h 1168400"/>
                <a:gd name="connsiteX86" fmla="*/ 647700 w 3149600"/>
                <a:gd name="connsiteY86" fmla="*/ 292100 h 1168400"/>
                <a:gd name="connsiteX87" fmla="*/ 647700 w 3149600"/>
                <a:gd name="connsiteY87" fmla="*/ 260350 h 1168400"/>
                <a:gd name="connsiteX88" fmla="*/ 574675 w 3149600"/>
                <a:gd name="connsiteY88" fmla="*/ 260350 h 1168400"/>
                <a:gd name="connsiteX89" fmla="*/ 574675 w 3149600"/>
                <a:gd name="connsiteY89" fmla="*/ 228600 h 1168400"/>
                <a:gd name="connsiteX90" fmla="*/ 469900 w 3149600"/>
                <a:gd name="connsiteY90" fmla="*/ 228600 h 1168400"/>
                <a:gd name="connsiteX91" fmla="*/ 469900 w 3149600"/>
                <a:gd name="connsiteY91" fmla="*/ 200025 h 1168400"/>
                <a:gd name="connsiteX92" fmla="*/ 336550 w 3149600"/>
                <a:gd name="connsiteY92" fmla="*/ 200025 h 1168400"/>
                <a:gd name="connsiteX93" fmla="*/ 292100 w 3149600"/>
                <a:gd name="connsiteY93" fmla="*/ 133350 h 1168400"/>
                <a:gd name="connsiteX94" fmla="*/ 231775 w 3149600"/>
                <a:gd name="connsiteY94" fmla="*/ 127000 h 1168400"/>
                <a:gd name="connsiteX95" fmla="*/ 174625 w 3149600"/>
                <a:gd name="connsiteY95" fmla="*/ 88900 h 1168400"/>
                <a:gd name="connsiteX96" fmla="*/ 136525 w 3149600"/>
                <a:gd name="connsiteY96" fmla="*/ 82550 h 1168400"/>
                <a:gd name="connsiteX97" fmla="*/ 82550 w 3149600"/>
                <a:gd name="connsiteY97" fmla="*/ 34925 h 1168400"/>
                <a:gd name="connsiteX98" fmla="*/ 47625 w 3149600"/>
                <a:gd name="connsiteY98" fmla="*/ 31750 h 1168400"/>
                <a:gd name="connsiteX99" fmla="*/ 34925 w 3149600"/>
                <a:gd name="connsiteY99" fmla="*/ 0 h 1168400"/>
                <a:gd name="connsiteX100" fmla="*/ 0 w 3149600"/>
                <a:gd name="connsiteY100" fmla="*/ 3175 h 1168400"/>
                <a:gd name="connsiteX101" fmla="*/ 0 w 3149600"/>
                <a:gd name="connsiteY101" fmla="*/ 88900 h 1168400"/>
                <a:gd name="connsiteX102" fmla="*/ 19050 w 3149600"/>
                <a:gd name="connsiteY102" fmla="*/ 88900 h 1168400"/>
                <a:gd name="connsiteX103" fmla="*/ 22225 w 3149600"/>
                <a:gd name="connsiteY103" fmla="*/ 149225 h 1168400"/>
                <a:gd name="connsiteX104" fmla="*/ 53975 w 3149600"/>
                <a:gd name="connsiteY104" fmla="*/ 152400 h 1168400"/>
                <a:gd name="connsiteX105" fmla="*/ 60325 w 3149600"/>
                <a:gd name="connsiteY105" fmla="*/ 206375 h 1168400"/>
                <a:gd name="connsiteX106" fmla="*/ 95250 w 3149600"/>
                <a:gd name="connsiteY106" fmla="*/ 203200 h 1168400"/>
                <a:gd name="connsiteX107" fmla="*/ 142875 w 3149600"/>
                <a:gd name="connsiteY107" fmla="*/ 292100 h 1168400"/>
                <a:gd name="connsiteX108" fmla="*/ 184150 w 3149600"/>
                <a:gd name="connsiteY108" fmla="*/ 292100 h 1168400"/>
                <a:gd name="connsiteX109" fmla="*/ 209550 w 3149600"/>
                <a:gd name="connsiteY109" fmla="*/ 336550 h 1168400"/>
                <a:gd name="connsiteX110" fmla="*/ 244475 w 3149600"/>
                <a:gd name="connsiteY110" fmla="*/ 339725 h 1168400"/>
                <a:gd name="connsiteX111" fmla="*/ 247650 w 3149600"/>
                <a:gd name="connsiteY111" fmla="*/ 355600 h 1168400"/>
                <a:gd name="connsiteX112" fmla="*/ 301625 w 3149600"/>
                <a:gd name="connsiteY112" fmla="*/ 361950 h 1168400"/>
                <a:gd name="connsiteX113" fmla="*/ 342900 w 3149600"/>
                <a:gd name="connsiteY113" fmla="*/ 441325 h 1168400"/>
                <a:gd name="connsiteX114" fmla="*/ 463550 w 3149600"/>
                <a:gd name="connsiteY114"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58900 w 3149600"/>
                <a:gd name="connsiteY27" fmla="*/ 841375 h 1168400"/>
                <a:gd name="connsiteX28" fmla="*/ 1358900 w 3149600"/>
                <a:gd name="connsiteY28" fmla="*/ 83502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58900 w 3149600"/>
                <a:gd name="connsiteY27" fmla="*/ 841375 h 1168400"/>
                <a:gd name="connsiteX28" fmla="*/ 1406525 w 3149600"/>
                <a:gd name="connsiteY28" fmla="*/ 85407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65250 w 3149600"/>
                <a:gd name="connsiteY27" fmla="*/ 819150 h 1168400"/>
                <a:gd name="connsiteX28" fmla="*/ 1406525 w 3149600"/>
                <a:gd name="connsiteY28" fmla="*/ 85407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101725 w 3149600"/>
                <a:gd name="connsiteY21" fmla="*/ 749300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65250 w 3149600"/>
                <a:gd name="connsiteY27" fmla="*/ 819150 h 1168400"/>
                <a:gd name="connsiteX28" fmla="*/ 1368425 w 3149600"/>
                <a:gd name="connsiteY28" fmla="*/ 83502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082675 w 3149600"/>
                <a:gd name="connsiteY21" fmla="*/ 746125 h 1168400"/>
                <a:gd name="connsiteX22" fmla="*/ 1101725 w 3149600"/>
                <a:gd name="connsiteY22" fmla="*/ 771525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65250 w 3149600"/>
                <a:gd name="connsiteY27" fmla="*/ 819150 h 1168400"/>
                <a:gd name="connsiteX28" fmla="*/ 1368425 w 3149600"/>
                <a:gd name="connsiteY28" fmla="*/ 83502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082675 w 3149600"/>
                <a:gd name="connsiteY21" fmla="*/ 746125 h 1168400"/>
                <a:gd name="connsiteX22" fmla="*/ 1073150 w 3149600"/>
                <a:gd name="connsiteY22" fmla="*/ 774700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65250 w 3149600"/>
                <a:gd name="connsiteY27" fmla="*/ 819150 h 1168400"/>
                <a:gd name="connsiteX28" fmla="*/ 1368425 w 3149600"/>
                <a:gd name="connsiteY28" fmla="*/ 83502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 name="connsiteX0" fmla="*/ 463550 w 3149600"/>
                <a:gd name="connsiteY0" fmla="*/ 441325 h 1168400"/>
                <a:gd name="connsiteX1" fmla="*/ 460375 w 3149600"/>
                <a:gd name="connsiteY1" fmla="*/ 469900 h 1168400"/>
                <a:gd name="connsiteX2" fmla="*/ 501650 w 3149600"/>
                <a:gd name="connsiteY2" fmla="*/ 469900 h 1168400"/>
                <a:gd name="connsiteX3" fmla="*/ 501650 w 3149600"/>
                <a:gd name="connsiteY3" fmla="*/ 469900 h 1168400"/>
                <a:gd name="connsiteX4" fmla="*/ 501650 w 3149600"/>
                <a:gd name="connsiteY4" fmla="*/ 485775 h 1168400"/>
                <a:gd name="connsiteX5" fmla="*/ 577850 w 3149600"/>
                <a:gd name="connsiteY5" fmla="*/ 485775 h 1168400"/>
                <a:gd name="connsiteX6" fmla="*/ 577850 w 3149600"/>
                <a:gd name="connsiteY6" fmla="*/ 514350 h 1168400"/>
                <a:gd name="connsiteX7" fmla="*/ 631825 w 3149600"/>
                <a:gd name="connsiteY7" fmla="*/ 514350 h 1168400"/>
                <a:gd name="connsiteX8" fmla="*/ 631825 w 3149600"/>
                <a:gd name="connsiteY8" fmla="*/ 536575 h 1168400"/>
                <a:gd name="connsiteX9" fmla="*/ 673100 w 3149600"/>
                <a:gd name="connsiteY9" fmla="*/ 536575 h 1168400"/>
                <a:gd name="connsiteX10" fmla="*/ 673100 w 3149600"/>
                <a:gd name="connsiteY10" fmla="*/ 568325 h 1168400"/>
                <a:gd name="connsiteX11" fmla="*/ 711200 w 3149600"/>
                <a:gd name="connsiteY11" fmla="*/ 568325 h 1168400"/>
                <a:gd name="connsiteX12" fmla="*/ 723900 w 3149600"/>
                <a:gd name="connsiteY12" fmla="*/ 581025 h 1168400"/>
                <a:gd name="connsiteX13" fmla="*/ 723900 w 3149600"/>
                <a:gd name="connsiteY13" fmla="*/ 581025 h 1168400"/>
                <a:gd name="connsiteX14" fmla="*/ 771525 w 3149600"/>
                <a:gd name="connsiteY14" fmla="*/ 628650 h 1168400"/>
                <a:gd name="connsiteX15" fmla="*/ 850900 w 3149600"/>
                <a:gd name="connsiteY15" fmla="*/ 628650 h 1168400"/>
                <a:gd name="connsiteX16" fmla="*/ 850900 w 3149600"/>
                <a:gd name="connsiteY16" fmla="*/ 654050 h 1168400"/>
                <a:gd name="connsiteX17" fmla="*/ 895350 w 3149600"/>
                <a:gd name="connsiteY17" fmla="*/ 654050 h 1168400"/>
                <a:gd name="connsiteX18" fmla="*/ 895350 w 3149600"/>
                <a:gd name="connsiteY18" fmla="*/ 688975 h 1168400"/>
                <a:gd name="connsiteX19" fmla="*/ 1006475 w 3149600"/>
                <a:gd name="connsiteY19" fmla="*/ 688975 h 1168400"/>
                <a:gd name="connsiteX20" fmla="*/ 1006475 w 3149600"/>
                <a:gd name="connsiteY20" fmla="*/ 749300 h 1168400"/>
                <a:gd name="connsiteX21" fmla="*/ 1076325 w 3149600"/>
                <a:gd name="connsiteY21" fmla="*/ 758825 h 1168400"/>
                <a:gd name="connsiteX22" fmla="*/ 1073150 w 3149600"/>
                <a:gd name="connsiteY22" fmla="*/ 774700 h 1168400"/>
                <a:gd name="connsiteX23" fmla="*/ 1130300 w 3149600"/>
                <a:gd name="connsiteY23" fmla="*/ 771525 h 1168400"/>
                <a:gd name="connsiteX24" fmla="*/ 1130300 w 3149600"/>
                <a:gd name="connsiteY24" fmla="*/ 800100 h 1168400"/>
                <a:gd name="connsiteX25" fmla="*/ 1333500 w 3149600"/>
                <a:gd name="connsiteY25" fmla="*/ 796925 h 1168400"/>
                <a:gd name="connsiteX26" fmla="*/ 1330325 w 3149600"/>
                <a:gd name="connsiteY26" fmla="*/ 825500 h 1168400"/>
                <a:gd name="connsiteX27" fmla="*/ 1365250 w 3149600"/>
                <a:gd name="connsiteY27" fmla="*/ 819150 h 1168400"/>
                <a:gd name="connsiteX28" fmla="*/ 1368425 w 3149600"/>
                <a:gd name="connsiteY28" fmla="*/ 835025 h 1168400"/>
                <a:gd name="connsiteX29" fmla="*/ 1670050 w 3149600"/>
                <a:gd name="connsiteY29" fmla="*/ 844550 h 1168400"/>
                <a:gd name="connsiteX30" fmla="*/ 1666875 w 3149600"/>
                <a:gd name="connsiteY30" fmla="*/ 866775 h 1168400"/>
                <a:gd name="connsiteX31" fmla="*/ 1774825 w 3149600"/>
                <a:gd name="connsiteY31" fmla="*/ 866775 h 1168400"/>
                <a:gd name="connsiteX32" fmla="*/ 1774825 w 3149600"/>
                <a:gd name="connsiteY32" fmla="*/ 923925 h 1168400"/>
                <a:gd name="connsiteX33" fmla="*/ 1905000 w 3149600"/>
                <a:gd name="connsiteY33" fmla="*/ 923925 h 1168400"/>
                <a:gd name="connsiteX34" fmla="*/ 1905000 w 3149600"/>
                <a:gd name="connsiteY34" fmla="*/ 984250 h 1168400"/>
                <a:gd name="connsiteX35" fmla="*/ 1952625 w 3149600"/>
                <a:gd name="connsiteY35" fmla="*/ 984250 h 1168400"/>
                <a:gd name="connsiteX36" fmla="*/ 1952625 w 3149600"/>
                <a:gd name="connsiteY36" fmla="*/ 1006475 h 1168400"/>
                <a:gd name="connsiteX37" fmla="*/ 2016125 w 3149600"/>
                <a:gd name="connsiteY37" fmla="*/ 1006475 h 1168400"/>
                <a:gd name="connsiteX38" fmla="*/ 2016125 w 3149600"/>
                <a:gd name="connsiteY38" fmla="*/ 1028700 h 1168400"/>
                <a:gd name="connsiteX39" fmla="*/ 2339975 w 3149600"/>
                <a:gd name="connsiteY39" fmla="*/ 1028700 h 1168400"/>
                <a:gd name="connsiteX40" fmla="*/ 2339975 w 3149600"/>
                <a:gd name="connsiteY40" fmla="*/ 1069975 h 1168400"/>
                <a:gd name="connsiteX41" fmla="*/ 2457450 w 3149600"/>
                <a:gd name="connsiteY41" fmla="*/ 1069975 h 1168400"/>
                <a:gd name="connsiteX42" fmla="*/ 2457450 w 3149600"/>
                <a:gd name="connsiteY42" fmla="*/ 1168400 h 1168400"/>
                <a:gd name="connsiteX43" fmla="*/ 3149600 w 3149600"/>
                <a:gd name="connsiteY43" fmla="*/ 1168400 h 1168400"/>
                <a:gd name="connsiteX44" fmla="*/ 3149600 w 3149600"/>
                <a:gd name="connsiteY44" fmla="*/ 781050 h 1168400"/>
                <a:gd name="connsiteX45" fmla="*/ 2457450 w 3149600"/>
                <a:gd name="connsiteY45" fmla="*/ 781050 h 1168400"/>
                <a:gd name="connsiteX46" fmla="*/ 2457450 w 3149600"/>
                <a:gd name="connsiteY46" fmla="*/ 781050 h 1168400"/>
                <a:gd name="connsiteX47" fmla="*/ 2435225 w 3149600"/>
                <a:gd name="connsiteY47" fmla="*/ 758825 h 1168400"/>
                <a:gd name="connsiteX48" fmla="*/ 2435225 w 3149600"/>
                <a:gd name="connsiteY48" fmla="*/ 730250 h 1168400"/>
                <a:gd name="connsiteX49" fmla="*/ 2352675 w 3149600"/>
                <a:gd name="connsiteY49" fmla="*/ 730250 h 1168400"/>
                <a:gd name="connsiteX50" fmla="*/ 2352675 w 3149600"/>
                <a:gd name="connsiteY50" fmla="*/ 701675 h 1168400"/>
                <a:gd name="connsiteX51" fmla="*/ 2003425 w 3149600"/>
                <a:gd name="connsiteY51" fmla="*/ 701675 h 1168400"/>
                <a:gd name="connsiteX52" fmla="*/ 2003425 w 3149600"/>
                <a:gd name="connsiteY52" fmla="*/ 676275 h 1168400"/>
                <a:gd name="connsiteX53" fmla="*/ 1939925 w 3149600"/>
                <a:gd name="connsiteY53" fmla="*/ 676275 h 1168400"/>
                <a:gd name="connsiteX54" fmla="*/ 1939925 w 3149600"/>
                <a:gd name="connsiteY54" fmla="*/ 657225 h 1168400"/>
                <a:gd name="connsiteX55" fmla="*/ 1905000 w 3149600"/>
                <a:gd name="connsiteY55" fmla="*/ 657225 h 1168400"/>
                <a:gd name="connsiteX56" fmla="*/ 1905000 w 3149600"/>
                <a:gd name="connsiteY56" fmla="*/ 625475 h 1168400"/>
                <a:gd name="connsiteX57" fmla="*/ 1885950 w 3149600"/>
                <a:gd name="connsiteY57" fmla="*/ 625475 h 1168400"/>
                <a:gd name="connsiteX58" fmla="*/ 1885950 w 3149600"/>
                <a:gd name="connsiteY58" fmla="*/ 609600 h 1168400"/>
                <a:gd name="connsiteX59" fmla="*/ 1758950 w 3149600"/>
                <a:gd name="connsiteY59" fmla="*/ 609600 h 1168400"/>
                <a:gd name="connsiteX60" fmla="*/ 1758950 w 3149600"/>
                <a:gd name="connsiteY60" fmla="*/ 568325 h 1168400"/>
                <a:gd name="connsiteX61" fmla="*/ 1739900 w 3149600"/>
                <a:gd name="connsiteY61" fmla="*/ 568325 h 1168400"/>
                <a:gd name="connsiteX62" fmla="*/ 1739900 w 3149600"/>
                <a:gd name="connsiteY62" fmla="*/ 552450 h 1168400"/>
                <a:gd name="connsiteX63" fmla="*/ 1641475 w 3149600"/>
                <a:gd name="connsiteY63" fmla="*/ 552450 h 1168400"/>
                <a:gd name="connsiteX64" fmla="*/ 1641475 w 3149600"/>
                <a:gd name="connsiteY64" fmla="*/ 536575 h 1168400"/>
                <a:gd name="connsiteX65" fmla="*/ 1384300 w 3149600"/>
                <a:gd name="connsiteY65" fmla="*/ 536575 h 1168400"/>
                <a:gd name="connsiteX66" fmla="*/ 1355725 w 3149600"/>
                <a:gd name="connsiteY66" fmla="*/ 527050 h 1168400"/>
                <a:gd name="connsiteX67" fmla="*/ 1349375 w 3149600"/>
                <a:gd name="connsiteY67" fmla="*/ 536575 h 1168400"/>
                <a:gd name="connsiteX68" fmla="*/ 1349375 w 3149600"/>
                <a:gd name="connsiteY68" fmla="*/ 536575 h 1168400"/>
                <a:gd name="connsiteX69" fmla="*/ 1349375 w 3149600"/>
                <a:gd name="connsiteY69" fmla="*/ 514350 h 1168400"/>
                <a:gd name="connsiteX70" fmla="*/ 1196975 w 3149600"/>
                <a:gd name="connsiteY70" fmla="*/ 514350 h 1168400"/>
                <a:gd name="connsiteX71" fmla="*/ 1196975 w 3149600"/>
                <a:gd name="connsiteY71" fmla="*/ 495300 h 1168400"/>
                <a:gd name="connsiteX72" fmla="*/ 1111250 w 3149600"/>
                <a:gd name="connsiteY72" fmla="*/ 495300 h 1168400"/>
                <a:gd name="connsiteX73" fmla="*/ 1104900 w 3149600"/>
                <a:gd name="connsiteY73" fmla="*/ 488950 h 1168400"/>
                <a:gd name="connsiteX74" fmla="*/ 1060450 w 3149600"/>
                <a:gd name="connsiteY74" fmla="*/ 488950 h 1168400"/>
                <a:gd name="connsiteX75" fmla="*/ 1060450 w 3149600"/>
                <a:gd name="connsiteY75" fmla="*/ 460375 h 1168400"/>
                <a:gd name="connsiteX76" fmla="*/ 1006475 w 3149600"/>
                <a:gd name="connsiteY76" fmla="*/ 460375 h 1168400"/>
                <a:gd name="connsiteX77" fmla="*/ 1006475 w 3149600"/>
                <a:gd name="connsiteY77" fmla="*/ 409575 h 1168400"/>
                <a:gd name="connsiteX78" fmla="*/ 939800 w 3149600"/>
                <a:gd name="connsiteY78" fmla="*/ 409575 h 1168400"/>
                <a:gd name="connsiteX79" fmla="*/ 904875 w 3149600"/>
                <a:gd name="connsiteY79" fmla="*/ 409575 h 1168400"/>
                <a:gd name="connsiteX80" fmla="*/ 904875 w 3149600"/>
                <a:gd name="connsiteY80" fmla="*/ 381000 h 1168400"/>
                <a:gd name="connsiteX81" fmla="*/ 850900 w 3149600"/>
                <a:gd name="connsiteY81" fmla="*/ 381000 h 1168400"/>
                <a:gd name="connsiteX82" fmla="*/ 850900 w 3149600"/>
                <a:gd name="connsiteY82" fmla="*/ 349250 h 1168400"/>
                <a:gd name="connsiteX83" fmla="*/ 742950 w 3149600"/>
                <a:gd name="connsiteY83" fmla="*/ 349250 h 1168400"/>
                <a:gd name="connsiteX84" fmla="*/ 742950 w 3149600"/>
                <a:gd name="connsiteY84" fmla="*/ 327025 h 1168400"/>
                <a:gd name="connsiteX85" fmla="*/ 701675 w 3149600"/>
                <a:gd name="connsiteY85" fmla="*/ 327025 h 1168400"/>
                <a:gd name="connsiteX86" fmla="*/ 701675 w 3149600"/>
                <a:gd name="connsiteY86" fmla="*/ 292100 h 1168400"/>
                <a:gd name="connsiteX87" fmla="*/ 647700 w 3149600"/>
                <a:gd name="connsiteY87" fmla="*/ 292100 h 1168400"/>
                <a:gd name="connsiteX88" fmla="*/ 647700 w 3149600"/>
                <a:gd name="connsiteY88" fmla="*/ 260350 h 1168400"/>
                <a:gd name="connsiteX89" fmla="*/ 574675 w 3149600"/>
                <a:gd name="connsiteY89" fmla="*/ 260350 h 1168400"/>
                <a:gd name="connsiteX90" fmla="*/ 574675 w 3149600"/>
                <a:gd name="connsiteY90" fmla="*/ 228600 h 1168400"/>
                <a:gd name="connsiteX91" fmla="*/ 469900 w 3149600"/>
                <a:gd name="connsiteY91" fmla="*/ 228600 h 1168400"/>
                <a:gd name="connsiteX92" fmla="*/ 469900 w 3149600"/>
                <a:gd name="connsiteY92" fmla="*/ 200025 h 1168400"/>
                <a:gd name="connsiteX93" fmla="*/ 336550 w 3149600"/>
                <a:gd name="connsiteY93" fmla="*/ 200025 h 1168400"/>
                <a:gd name="connsiteX94" fmla="*/ 292100 w 3149600"/>
                <a:gd name="connsiteY94" fmla="*/ 133350 h 1168400"/>
                <a:gd name="connsiteX95" fmla="*/ 231775 w 3149600"/>
                <a:gd name="connsiteY95" fmla="*/ 127000 h 1168400"/>
                <a:gd name="connsiteX96" fmla="*/ 174625 w 3149600"/>
                <a:gd name="connsiteY96" fmla="*/ 88900 h 1168400"/>
                <a:gd name="connsiteX97" fmla="*/ 136525 w 3149600"/>
                <a:gd name="connsiteY97" fmla="*/ 82550 h 1168400"/>
                <a:gd name="connsiteX98" fmla="*/ 82550 w 3149600"/>
                <a:gd name="connsiteY98" fmla="*/ 34925 h 1168400"/>
                <a:gd name="connsiteX99" fmla="*/ 47625 w 3149600"/>
                <a:gd name="connsiteY99" fmla="*/ 31750 h 1168400"/>
                <a:gd name="connsiteX100" fmla="*/ 34925 w 3149600"/>
                <a:gd name="connsiteY100" fmla="*/ 0 h 1168400"/>
                <a:gd name="connsiteX101" fmla="*/ 0 w 3149600"/>
                <a:gd name="connsiteY101" fmla="*/ 3175 h 1168400"/>
                <a:gd name="connsiteX102" fmla="*/ 0 w 3149600"/>
                <a:gd name="connsiteY102" fmla="*/ 88900 h 1168400"/>
                <a:gd name="connsiteX103" fmla="*/ 19050 w 3149600"/>
                <a:gd name="connsiteY103" fmla="*/ 88900 h 1168400"/>
                <a:gd name="connsiteX104" fmla="*/ 22225 w 3149600"/>
                <a:gd name="connsiteY104" fmla="*/ 149225 h 1168400"/>
                <a:gd name="connsiteX105" fmla="*/ 53975 w 3149600"/>
                <a:gd name="connsiteY105" fmla="*/ 152400 h 1168400"/>
                <a:gd name="connsiteX106" fmla="*/ 60325 w 3149600"/>
                <a:gd name="connsiteY106" fmla="*/ 206375 h 1168400"/>
                <a:gd name="connsiteX107" fmla="*/ 95250 w 3149600"/>
                <a:gd name="connsiteY107" fmla="*/ 203200 h 1168400"/>
                <a:gd name="connsiteX108" fmla="*/ 142875 w 3149600"/>
                <a:gd name="connsiteY108" fmla="*/ 292100 h 1168400"/>
                <a:gd name="connsiteX109" fmla="*/ 184150 w 3149600"/>
                <a:gd name="connsiteY109" fmla="*/ 292100 h 1168400"/>
                <a:gd name="connsiteX110" fmla="*/ 209550 w 3149600"/>
                <a:gd name="connsiteY110" fmla="*/ 336550 h 1168400"/>
                <a:gd name="connsiteX111" fmla="*/ 244475 w 3149600"/>
                <a:gd name="connsiteY111" fmla="*/ 339725 h 1168400"/>
                <a:gd name="connsiteX112" fmla="*/ 247650 w 3149600"/>
                <a:gd name="connsiteY112" fmla="*/ 355600 h 1168400"/>
                <a:gd name="connsiteX113" fmla="*/ 301625 w 3149600"/>
                <a:gd name="connsiteY113" fmla="*/ 361950 h 1168400"/>
                <a:gd name="connsiteX114" fmla="*/ 342900 w 3149600"/>
                <a:gd name="connsiteY114" fmla="*/ 441325 h 1168400"/>
                <a:gd name="connsiteX115" fmla="*/ 463550 w 3149600"/>
                <a:gd name="connsiteY115" fmla="*/ 441325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149600" h="1168400">
                  <a:moveTo>
                    <a:pt x="463550" y="441325"/>
                  </a:moveTo>
                  <a:lnTo>
                    <a:pt x="460375" y="469900"/>
                  </a:lnTo>
                  <a:lnTo>
                    <a:pt x="501650" y="469900"/>
                  </a:lnTo>
                  <a:lnTo>
                    <a:pt x="501650" y="469900"/>
                  </a:lnTo>
                  <a:lnTo>
                    <a:pt x="501650" y="485775"/>
                  </a:lnTo>
                  <a:lnTo>
                    <a:pt x="577850" y="485775"/>
                  </a:lnTo>
                  <a:lnTo>
                    <a:pt x="577850" y="514350"/>
                  </a:lnTo>
                  <a:lnTo>
                    <a:pt x="631825" y="514350"/>
                  </a:lnTo>
                  <a:lnTo>
                    <a:pt x="631825" y="536575"/>
                  </a:lnTo>
                  <a:lnTo>
                    <a:pt x="673100" y="536575"/>
                  </a:lnTo>
                  <a:lnTo>
                    <a:pt x="673100" y="568325"/>
                  </a:lnTo>
                  <a:lnTo>
                    <a:pt x="711200" y="568325"/>
                  </a:lnTo>
                  <a:lnTo>
                    <a:pt x="723900" y="581025"/>
                  </a:lnTo>
                  <a:lnTo>
                    <a:pt x="723900" y="581025"/>
                  </a:lnTo>
                  <a:lnTo>
                    <a:pt x="771525" y="628650"/>
                  </a:lnTo>
                  <a:lnTo>
                    <a:pt x="850900" y="628650"/>
                  </a:lnTo>
                  <a:lnTo>
                    <a:pt x="850900" y="654050"/>
                  </a:lnTo>
                  <a:lnTo>
                    <a:pt x="895350" y="654050"/>
                  </a:lnTo>
                  <a:lnTo>
                    <a:pt x="895350" y="688975"/>
                  </a:lnTo>
                  <a:lnTo>
                    <a:pt x="1006475" y="688975"/>
                  </a:lnTo>
                  <a:lnTo>
                    <a:pt x="1006475" y="749300"/>
                  </a:lnTo>
                  <a:lnTo>
                    <a:pt x="1076325" y="758825"/>
                  </a:lnTo>
                  <a:lnTo>
                    <a:pt x="1073150" y="774700"/>
                  </a:lnTo>
                  <a:lnTo>
                    <a:pt x="1130300" y="771525"/>
                  </a:lnTo>
                  <a:lnTo>
                    <a:pt x="1130300" y="800100"/>
                  </a:lnTo>
                  <a:lnTo>
                    <a:pt x="1333500" y="796925"/>
                  </a:lnTo>
                  <a:lnTo>
                    <a:pt x="1330325" y="825500"/>
                  </a:lnTo>
                  <a:lnTo>
                    <a:pt x="1365250" y="819150"/>
                  </a:lnTo>
                  <a:lnTo>
                    <a:pt x="1368425" y="835025"/>
                  </a:lnTo>
                  <a:lnTo>
                    <a:pt x="1670050" y="844550"/>
                  </a:lnTo>
                  <a:lnTo>
                    <a:pt x="1666875" y="866775"/>
                  </a:lnTo>
                  <a:lnTo>
                    <a:pt x="1774825" y="866775"/>
                  </a:lnTo>
                  <a:lnTo>
                    <a:pt x="1774825" y="923925"/>
                  </a:lnTo>
                  <a:lnTo>
                    <a:pt x="1905000" y="923925"/>
                  </a:lnTo>
                  <a:lnTo>
                    <a:pt x="1905000" y="984250"/>
                  </a:lnTo>
                  <a:lnTo>
                    <a:pt x="1952625" y="984250"/>
                  </a:lnTo>
                  <a:lnTo>
                    <a:pt x="1952625" y="1006475"/>
                  </a:lnTo>
                  <a:lnTo>
                    <a:pt x="2016125" y="1006475"/>
                  </a:lnTo>
                  <a:lnTo>
                    <a:pt x="2016125" y="1028700"/>
                  </a:lnTo>
                  <a:lnTo>
                    <a:pt x="2339975" y="1028700"/>
                  </a:lnTo>
                  <a:lnTo>
                    <a:pt x="2339975" y="1069975"/>
                  </a:lnTo>
                  <a:lnTo>
                    <a:pt x="2457450" y="1069975"/>
                  </a:lnTo>
                  <a:lnTo>
                    <a:pt x="2457450" y="1168400"/>
                  </a:lnTo>
                  <a:lnTo>
                    <a:pt x="3149600" y="1168400"/>
                  </a:lnTo>
                  <a:lnTo>
                    <a:pt x="3149600" y="781050"/>
                  </a:lnTo>
                  <a:lnTo>
                    <a:pt x="2457450" y="781050"/>
                  </a:lnTo>
                  <a:lnTo>
                    <a:pt x="2457450" y="781050"/>
                  </a:lnTo>
                  <a:lnTo>
                    <a:pt x="2435225" y="758825"/>
                  </a:lnTo>
                  <a:lnTo>
                    <a:pt x="2435225" y="730250"/>
                  </a:lnTo>
                  <a:lnTo>
                    <a:pt x="2352675" y="730250"/>
                  </a:lnTo>
                  <a:lnTo>
                    <a:pt x="2352675" y="701675"/>
                  </a:lnTo>
                  <a:lnTo>
                    <a:pt x="2003425" y="701675"/>
                  </a:lnTo>
                  <a:lnTo>
                    <a:pt x="2003425" y="676275"/>
                  </a:lnTo>
                  <a:lnTo>
                    <a:pt x="1939925" y="676275"/>
                  </a:lnTo>
                  <a:lnTo>
                    <a:pt x="1939925" y="657225"/>
                  </a:lnTo>
                  <a:lnTo>
                    <a:pt x="1905000" y="657225"/>
                  </a:lnTo>
                  <a:lnTo>
                    <a:pt x="1905000" y="625475"/>
                  </a:lnTo>
                  <a:lnTo>
                    <a:pt x="1885950" y="625475"/>
                  </a:lnTo>
                  <a:lnTo>
                    <a:pt x="1885950" y="609600"/>
                  </a:lnTo>
                  <a:lnTo>
                    <a:pt x="1758950" y="609600"/>
                  </a:lnTo>
                  <a:lnTo>
                    <a:pt x="1758950" y="568325"/>
                  </a:lnTo>
                  <a:lnTo>
                    <a:pt x="1739900" y="568325"/>
                  </a:lnTo>
                  <a:lnTo>
                    <a:pt x="1739900" y="552450"/>
                  </a:lnTo>
                  <a:lnTo>
                    <a:pt x="1641475" y="552450"/>
                  </a:lnTo>
                  <a:lnTo>
                    <a:pt x="1641475" y="536575"/>
                  </a:lnTo>
                  <a:lnTo>
                    <a:pt x="1384300" y="536575"/>
                  </a:lnTo>
                  <a:cubicBezTo>
                    <a:pt x="1374775" y="533400"/>
                    <a:pt x="1365765" y="527050"/>
                    <a:pt x="1355725" y="527050"/>
                  </a:cubicBezTo>
                  <a:cubicBezTo>
                    <a:pt x="1351909" y="527050"/>
                    <a:pt x="1349375" y="536575"/>
                    <a:pt x="1349375" y="536575"/>
                  </a:cubicBezTo>
                  <a:lnTo>
                    <a:pt x="1349375" y="536575"/>
                  </a:lnTo>
                  <a:lnTo>
                    <a:pt x="1349375" y="514350"/>
                  </a:lnTo>
                  <a:lnTo>
                    <a:pt x="1196975" y="514350"/>
                  </a:lnTo>
                  <a:lnTo>
                    <a:pt x="1196975" y="495300"/>
                  </a:lnTo>
                  <a:lnTo>
                    <a:pt x="1111250" y="495300"/>
                  </a:lnTo>
                  <a:lnTo>
                    <a:pt x="1104900" y="488950"/>
                  </a:lnTo>
                  <a:lnTo>
                    <a:pt x="1060450" y="488950"/>
                  </a:lnTo>
                  <a:lnTo>
                    <a:pt x="1060450" y="460375"/>
                  </a:lnTo>
                  <a:lnTo>
                    <a:pt x="1006475" y="460375"/>
                  </a:lnTo>
                  <a:lnTo>
                    <a:pt x="1006475" y="409575"/>
                  </a:lnTo>
                  <a:lnTo>
                    <a:pt x="939800" y="409575"/>
                  </a:lnTo>
                  <a:lnTo>
                    <a:pt x="904875" y="409575"/>
                  </a:lnTo>
                  <a:lnTo>
                    <a:pt x="904875" y="381000"/>
                  </a:lnTo>
                  <a:lnTo>
                    <a:pt x="850900" y="381000"/>
                  </a:lnTo>
                  <a:lnTo>
                    <a:pt x="850900" y="349250"/>
                  </a:lnTo>
                  <a:lnTo>
                    <a:pt x="742950" y="349250"/>
                  </a:lnTo>
                  <a:lnTo>
                    <a:pt x="742950" y="327025"/>
                  </a:lnTo>
                  <a:lnTo>
                    <a:pt x="701675" y="327025"/>
                  </a:lnTo>
                  <a:lnTo>
                    <a:pt x="701675" y="292100"/>
                  </a:lnTo>
                  <a:lnTo>
                    <a:pt x="647700" y="292100"/>
                  </a:lnTo>
                  <a:lnTo>
                    <a:pt x="647700" y="260350"/>
                  </a:lnTo>
                  <a:lnTo>
                    <a:pt x="574675" y="260350"/>
                  </a:lnTo>
                  <a:lnTo>
                    <a:pt x="574675" y="228600"/>
                  </a:lnTo>
                  <a:lnTo>
                    <a:pt x="469900" y="228600"/>
                  </a:lnTo>
                  <a:lnTo>
                    <a:pt x="469900" y="200025"/>
                  </a:lnTo>
                  <a:lnTo>
                    <a:pt x="336550" y="200025"/>
                  </a:lnTo>
                  <a:lnTo>
                    <a:pt x="292100" y="133350"/>
                  </a:lnTo>
                  <a:lnTo>
                    <a:pt x="231775" y="127000"/>
                  </a:lnTo>
                  <a:lnTo>
                    <a:pt x="174625" y="88900"/>
                  </a:lnTo>
                  <a:lnTo>
                    <a:pt x="136525" y="82550"/>
                  </a:lnTo>
                  <a:lnTo>
                    <a:pt x="82550" y="34925"/>
                  </a:lnTo>
                  <a:lnTo>
                    <a:pt x="47625" y="31750"/>
                  </a:lnTo>
                  <a:lnTo>
                    <a:pt x="34925" y="0"/>
                  </a:lnTo>
                  <a:lnTo>
                    <a:pt x="0" y="3175"/>
                  </a:lnTo>
                  <a:lnTo>
                    <a:pt x="0" y="88900"/>
                  </a:lnTo>
                  <a:lnTo>
                    <a:pt x="19050" y="88900"/>
                  </a:lnTo>
                  <a:lnTo>
                    <a:pt x="22225" y="149225"/>
                  </a:lnTo>
                  <a:lnTo>
                    <a:pt x="53975" y="152400"/>
                  </a:lnTo>
                  <a:lnTo>
                    <a:pt x="60325" y="206375"/>
                  </a:lnTo>
                  <a:lnTo>
                    <a:pt x="95250" y="203200"/>
                  </a:lnTo>
                  <a:lnTo>
                    <a:pt x="142875" y="292100"/>
                  </a:lnTo>
                  <a:lnTo>
                    <a:pt x="184150" y="292100"/>
                  </a:lnTo>
                  <a:lnTo>
                    <a:pt x="209550" y="336550"/>
                  </a:lnTo>
                  <a:lnTo>
                    <a:pt x="244475" y="339725"/>
                  </a:lnTo>
                  <a:lnTo>
                    <a:pt x="247650" y="355600"/>
                  </a:lnTo>
                  <a:lnTo>
                    <a:pt x="301625" y="361950"/>
                  </a:lnTo>
                  <a:lnTo>
                    <a:pt x="342900" y="441325"/>
                  </a:lnTo>
                  <a:lnTo>
                    <a:pt x="463550" y="441325"/>
                  </a:lnTo>
                  <a:close/>
                </a:path>
              </a:pathLst>
            </a:custGeom>
            <a:solidFill>
              <a:schemeClr val="accent2">
                <a:lumMod val="60000"/>
                <a:lumOff val="40000"/>
                <a:alpha val="50196"/>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1"/>
                </a:solidFill>
                <a:latin typeface="Calibri" panose="020F0502020204030204" pitchFamily="34" charset="0"/>
              </a:endParaRPr>
            </a:p>
          </p:txBody>
        </p:sp>
        <p:grpSp>
          <p:nvGrpSpPr>
            <p:cNvPr id="298" name="Group 297">
              <a:extLst>
                <a:ext uri="{FF2B5EF4-FFF2-40B4-BE49-F238E27FC236}">
                  <a16:creationId xmlns:a16="http://schemas.microsoft.com/office/drawing/2014/main" id="{4B84873D-3F29-112F-B1D3-0D35C2A1268A}"/>
                </a:ext>
              </a:extLst>
            </p:cNvPr>
            <p:cNvGrpSpPr/>
            <p:nvPr/>
          </p:nvGrpSpPr>
          <p:grpSpPr>
            <a:xfrm>
              <a:off x="7334250" y="2720975"/>
              <a:ext cx="3140075" cy="1844675"/>
              <a:chOff x="7334250" y="2720975"/>
              <a:chExt cx="3140075" cy="1844675"/>
            </a:xfrm>
          </p:grpSpPr>
          <p:sp>
            <p:nvSpPr>
              <p:cNvPr id="179" name="Freeform 178">
                <a:extLst>
                  <a:ext uri="{FF2B5EF4-FFF2-40B4-BE49-F238E27FC236}">
                    <a16:creationId xmlns:a16="http://schemas.microsoft.com/office/drawing/2014/main" id="{2F3E2118-4435-5D9E-1128-4450640C7A7B}"/>
                  </a:ext>
                </a:extLst>
              </p:cNvPr>
              <p:cNvSpPr/>
              <p:nvPr/>
            </p:nvSpPr>
            <p:spPr bwMode="auto">
              <a:xfrm>
                <a:off x="7334250" y="2720975"/>
                <a:ext cx="3140075" cy="1844675"/>
              </a:xfrm>
              <a:custGeom>
                <a:avLst/>
                <a:gdLst>
                  <a:gd name="connsiteX0" fmla="*/ 3140075 w 3140075"/>
                  <a:gd name="connsiteY0" fmla="*/ 1844675 h 1844675"/>
                  <a:gd name="connsiteX1" fmla="*/ 3140075 w 3140075"/>
                  <a:gd name="connsiteY1" fmla="*/ 1012825 h 1844675"/>
                  <a:gd name="connsiteX2" fmla="*/ 2447925 w 3140075"/>
                  <a:gd name="connsiteY2" fmla="*/ 1012825 h 1844675"/>
                  <a:gd name="connsiteX3" fmla="*/ 2447925 w 3140075"/>
                  <a:gd name="connsiteY3" fmla="*/ 968375 h 1844675"/>
                  <a:gd name="connsiteX4" fmla="*/ 2438400 w 3140075"/>
                  <a:gd name="connsiteY4" fmla="*/ 968375 h 1844675"/>
                  <a:gd name="connsiteX5" fmla="*/ 2438400 w 3140075"/>
                  <a:gd name="connsiteY5" fmla="*/ 927100 h 1844675"/>
                  <a:gd name="connsiteX6" fmla="*/ 2343150 w 3140075"/>
                  <a:gd name="connsiteY6" fmla="*/ 927100 h 1844675"/>
                  <a:gd name="connsiteX7" fmla="*/ 2343150 w 3140075"/>
                  <a:gd name="connsiteY7" fmla="*/ 876300 h 1844675"/>
                  <a:gd name="connsiteX8" fmla="*/ 1997075 w 3140075"/>
                  <a:gd name="connsiteY8" fmla="*/ 876300 h 1844675"/>
                  <a:gd name="connsiteX9" fmla="*/ 1997075 w 3140075"/>
                  <a:gd name="connsiteY9" fmla="*/ 876300 h 1844675"/>
                  <a:gd name="connsiteX10" fmla="*/ 1952625 w 3140075"/>
                  <a:gd name="connsiteY10" fmla="*/ 876300 h 1844675"/>
                  <a:gd name="connsiteX11" fmla="*/ 1952625 w 3140075"/>
                  <a:gd name="connsiteY11" fmla="*/ 847725 h 1844675"/>
                  <a:gd name="connsiteX12" fmla="*/ 1908175 w 3140075"/>
                  <a:gd name="connsiteY12" fmla="*/ 847725 h 1844675"/>
                  <a:gd name="connsiteX13" fmla="*/ 1908175 w 3140075"/>
                  <a:gd name="connsiteY13" fmla="*/ 806450 h 1844675"/>
                  <a:gd name="connsiteX14" fmla="*/ 1870075 w 3140075"/>
                  <a:gd name="connsiteY14" fmla="*/ 806450 h 1844675"/>
                  <a:gd name="connsiteX15" fmla="*/ 1870075 w 3140075"/>
                  <a:gd name="connsiteY15" fmla="*/ 787400 h 1844675"/>
                  <a:gd name="connsiteX16" fmla="*/ 1765300 w 3140075"/>
                  <a:gd name="connsiteY16" fmla="*/ 787400 h 1844675"/>
                  <a:gd name="connsiteX17" fmla="*/ 1765300 w 3140075"/>
                  <a:gd name="connsiteY17" fmla="*/ 746125 h 1844675"/>
                  <a:gd name="connsiteX18" fmla="*/ 1765300 w 3140075"/>
                  <a:gd name="connsiteY18" fmla="*/ 746125 h 1844675"/>
                  <a:gd name="connsiteX19" fmla="*/ 1736725 w 3140075"/>
                  <a:gd name="connsiteY19" fmla="*/ 746125 h 1844675"/>
                  <a:gd name="connsiteX20" fmla="*/ 1736725 w 3140075"/>
                  <a:gd name="connsiteY20" fmla="*/ 717550 h 1844675"/>
                  <a:gd name="connsiteX21" fmla="*/ 1635125 w 3140075"/>
                  <a:gd name="connsiteY21" fmla="*/ 717550 h 1844675"/>
                  <a:gd name="connsiteX22" fmla="*/ 1635125 w 3140075"/>
                  <a:gd name="connsiteY22" fmla="*/ 704850 h 1844675"/>
                  <a:gd name="connsiteX23" fmla="*/ 1371600 w 3140075"/>
                  <a:gd name="connsiteY23" fmla="*/ 704850 h 1844675"/>
                  <a:gd name="connsiteX24" fmla="*/ 1371600 w 3140075"/>
                  <a:gd name="connsiteY24" fmla="*/ 682625 h 1844675"/>
                  <a:gd name="connsiteX25" fmla="*/ 1304925 w 3140075"/>
                  <a:gd name="connsiteY25" fmla="*/ 682625 h 1844675"/>
                  <a:gd name="connsiteX26" fmla="*/ 1304925 w 3140075"/>
                  <a:gd name="connsiteY26" fmla="*/ 676275 h 1844675"/>
                  <a:gd name="connsiteX27" fmla="*/ 1117600 w 3140075"/>
                  <a:gd name="connsiteY27" fmla="*/ 676275 h 1844675"/>
                  <a:gd name="connsiteX28" fmla="*/ 1117600 w 3140075"/>
                  <a:gd name="connsiteY28" fmla="*/ 657225 h 1844675"/>
                  <a:gd name="connsiteX29" fmla="*/ 1069975 w 3140075"/>
                  <a:gd name="connsiteY29" fmla="*/ 657225 h 1844675"/>
                  <a:gd name="connsiteX30" fmla="*/ 1069975 w 3140075"/>
                  <a:gd name="connsiteY30" fmla="*/ 619125 h 1844675"/>
                  <a:gd name="connsiteX31" fmla="*/ 1000125 w 3140075"/>
                  <a:gd name="connsiteY31" fmla="*/ 619125 h 1844675"/>
                  <a:gd name="connsiteX32" fmla="*/ 1000125 w 3140075"/>
                  <a:gd name="connsiteY32" fmla="*/ 587375 h 1844675"/>
                  <a:gd name="connsiteX33" fmla="*/ 968375 w 3140075"/>
                  <a:gd name="connsiteY33" fmla="*/ 587375 h 1844675"/>
                  <a:gd name="connsiteX34" fmla="*/ 968375 w 3140075"/>
                  <a:gd name="connsiteY34" fmla="*/ 558800 h 1844675"/>
                  <a:gd name="connsiteX35" fmla="*/ 873125 w 3140075"/>
                  <a:gd name="connsiteY35" fmla="*/ 558800 h 1844675"/>
                  <a:gd name="connsiteX36" fmla="*/ 873125 w 3140075"/>
                  <a:gd name="connsiteY36" fmla="*/ 558800 h 1844675"/>
                  <a:gd name="connsiteX37" fmla="*/ 873125 w 3140075"/>
                  <a:gd name="connsiteY37" fmla="*/ 530225 h 1844675"/>
                  <a:gd name="connsiteX38" fmla="*/ 828675 w 3140075"/>
                  <a:gd name="connsiteY38" fmla="*/ 530225 h 1844675"/>
                  <a:gd name="connsiteX39" fmla="*/ 828675 w 3140075"/>
                  <a:gd name="connsiteY39" fmla="*/ 508000 h 1844675"/>
                  <a:gd name="connsiteX40" fmla="*/ 746125 w 3140075"/>
                  <a:gd name="connsiteY40" fmla="*/ 508000 h 1844675"/>
                  <a:gd name="connsiteX41" fmla="*/ 746125 w 3140075"/>
                  <a:gd name="connsiteY41" fmla="*/ 482600 h 1844675"/>
                  <a:gd name="connsiteX42" fmla="*/ 714375 w 3140075"/>
                  <a:gd name="connsiteY42" fmla="*/ 482600 h 1844675"/>
                  <a:gd name="connsiteX43" fmla="*/ 714375 w 3140075"/>
                  <a:gd name="connsiteY43" fmla="*/ 460375 h 1844675"/>
                  <a:gd name="connsiteX44" fmla="*/ 679450 w 3140075"/>
                  <a:gd name="connsiteY44" fmla="*/ 460375 h 1844675"/>
                  <a:gd name="connsiteX45" fmla="*/ 679450 w 3140075"/>
                  <a:gd name="connsiteY45" fmla="*/ 425450 h 1844675"/>
                  <a:gd name="connsiteX46" fmla="*/ 644525 w 3140075"/>
                  <a:gd name="connsiteY46" fmla="*/ 425450 h 1844675"/>
                  <a:gd name="connsiteX47" fmla="*/ 644525 w 3140075"/>
                  <a:gd name="connsiteY47" fmla="*/ 409575 h 1844675"/>
                  <a:gd name="connsiteX48" fmla="*/ 612775 w 3140075"/>
                  <a:gd name="connsiteY48" fmla="*/ 409575 h 1844675"/>
                  <a:gd name="connsiteX49" fmla="*/ 612775 w 3140075"/>
                  <a:gd name="connsiteY49" fmla="*/ 393700 h 1844675"/>
                  <a:gd name="connsiteX50" fmla="*/ 565150 w 3140075"/>
                  <a:gd name="connsiteY50" fmla="*/ 393700 h 1844675"/>
                  <a:gd name="connsiteX51" fmla="*/ 565150 w 3140075"/>
                  <a:gd name="connsiteY51" fmla="*/ 393700 h 1844675"/>
                  <a:gd name="connsiteX52" fmla="*/ 565150 w 3140075"/>
                  <a:gd name="connsiteY52" fmla="*/ 393700 h 1844675"/>
                  <a:gd name="connsiteX53" fmla="*/ 565150 w 3140075"/>
                  <a:gd name="connsiteY53" fmla="*/ 371475 h 1844675"/>
                  <a:gd name="connsiteX54" fmla="*/ 498475 w 3140075"/>
                  <a:gd name="connsiteY54" fmla="*/ 371475 h 1844675"/>
                  <a:gd name="connsiteX55" fmla="*/ 498475 w 3140075"/>
                  <a:gd name="connsiteY55" fmla="*/ 361950 h 1844675"/>
                  <a:gd name="connsiteX56" fmla="*/ 454025 w 3140075"/>
                  <a:gd name="connsiteY56" fmla="*/ 361950 h 1844675"/>
                  <a:gd name="connsiteX57" fmla="*/ 454025 w 3140075"/>
                  <a:gd name="connsiteY57" fmla="*/ 333375 h 1844675"/>
                  <a:gd name="connsiteX58" fmla="*/ 330200 w 3140075"/>
                  <a:gd name="connsiteY58" fmla="*/ 333375 h 1844675"/>
                  <a:gd name="connsiteX59" fmla="*/ 330200 w 3140075"/>
                  <a:gd name="connsiteY59" fmla="*/ 301625 h 1844675"/>
                  <a:gd name="connsiteX60" fmla="*/ 301625 w 3140075"/>
                  <a:gd name="connsiteY60" fmla="*/ 301625 h 1844675"/>
                  <a:gd name="connsiteX61" fmla="*/ 301625 w 3140075"/>
                  <a:gd name="connsiteY61" fmla="*/ 263525 h 1844675"/>
                  <a:gd name="connsiteX62" fmla="*/ 241300 w 3140075"/>
                  <a:gd name="connsiteY62" fmla="*/ 263525 h 1844675"/>
                  <a:gd name="connsiteX63" fmla="*/ 241300 w 3140075"/>
                  <a:gd name="connsiteY63" fmla="*/ 241300 h 1844675"/>
                  <a:gd name="connsiteX64" fmla="*/ 200025 w 3140075"/>
                  <a:gd name="connsiteY64" fmla="*/ 241300 h 1844675"/>
                  <a:gd name="connsiteX65" fmla="*/ 168275 w 3140075"/>
                  <a:gd name="connsiteY65" fmla="*/ 200025 h 1844675"/>
                  <a:gd name="connsiteX66" fmla="*/ 136525 w 3140075"/>
                  <a:gd name="connsiteY66" fmla="*/ 200025 h 1844675"/>
                  <a:gd name="connsiteX67" fmla="*/ 79375 w 3140075"/>
                  <a:gd name="connsiteY67" fmla="*/ 120650 h 1844675"/>
                  <a:gd name="connsiteX68" fmla="*/ 44450 w 3140075"/>
                  <a:gd name="connsiteY68" fmla="*/ 120650 h 1844675"/>
                  <a:gd name="connsiteX69" fmla="*/ 44450 w 3140075"/>
                  <a:gd name="connsiteY69" fmla="*/ 85725 h 1844675"/>
                  <a:gd name="connsiteX70" fmla="*/ 0 w 3140075"/>
                  <a:gd name="connsiteY70" fmla="*/ 85725 h 1844675"/>
                  <a:gd name="connsiteX71" fmla="*/ 0 w 3140075"/>
                  <a:gd name="connsiteY71" fmla="*/ 0 h 184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40075" h="1844675">
                    <a:moveTo>
                      <a:pt x="3140075" y="1844675"/>
                    </a:moveTo>
                    <a:lnTo>
                      <a:pt x="3140075" y="1012825"/>
                    </a:lnTo>
                    <a:lnTo>
                      <a:pt x="2447925" y="1012825"/>
                    </a:lnTo>
                    <a:lnTo>
                      <a:pt x="2447925" y="968375"/>
                    </a:lnTo>
                    <a:lnTo>
                      <a:pt x="2438400" y="968375"/>
                    </a:lnTo>
                    <a:lnTo>
                      <a:pt x="2438400" y="927100"/>
                    </a:lnTo>
                    <a:lnTo>
                      <a:pt x="2343150" y="927100"/>
                    </a:lnTo>
                    <a:lnTo>
                      <a:pt x="2343150" y="876300"/>
                    </a:lnTo>
                    <a:lnTo>
                      <a:pt x="1997075" y="876300"/>
                    </a:lnTo>
                    <a:lnTo>
                      <a:pt x="1997075" y="876300"/>
                    </a:lnTo>
                    <a:lnTo>
                      <a:pt x="1952625" y="876300"/>
                    </a:lnTo>
                    <a:lnTo>
                      <a:pt x="1952625" y="847725"/>
                    </a:lnTo>
                    <a:lnTo>
                      <a:pt x="1908175" y="847725"/>
                    </a:lnTo>
                    <a:lnTo>
                      <a:pt x="1908175" y="806450"/>
                    </a:lnTo>
                    <a:lnTo>
                      <a:pt x="1870075" y="806450"/>
                    </a:lnTo>
                    <a:lnTo>
                      <a:pt x="1870075" y="787400"/>
                    </a:lnTo>
                    <a:lnTo>
                      <a:pt x="1765300" y="787400"/>
                    </a:lnTo>
                    <a:lnTo>
                      <a:pt x="1765300" y="746125"/>
                    </a:lnTo>
                    <a:lnTo>
                      <a:pt x="1765300" y="746125"/>
                    </a:lnTo>
                    <a:lnTo>
                      <a:pt x="1736725" y="746125"/>
                    </a:lnTo>
                    <a:lnTo>
                      <a:pt x="1736725" y="717550"/>
                    </a:lnTo>
                    <a:lnTo>
                      <a:pt x="1635125" y="717550"/>
                    </a:lnTo>
                    <a:lnTo>
                      <a:pt x="1635125" y="704850"/>
                    </a:lnTo>
                    <a:lnTo>
                      <a:pt x="1371600" y="704850"/>
                    </a:lnTo>
                    <a:lnTo>
                      <a:pt x="1371600" y="682625"/>
                    </a:lnTo>
                    <a:lnTo>
                      <a:pt x="1304925" y="682625"/>
                    </a:lnTo>
                    <a:lnTo>
                      <a:pt x="1304925" y="676275"/>
                    </a:lnTo>
                    <a:lnTo>
                      <a:pt x="1117600" y="676275"/>
                    </a:lnTo>
                    <a:lnTo>
                      <a:pt x="1117600" y="657225"/>
                    </a:lnTo>
                    <a:lnTo>
                      <a:pt x="1069975" y="657225"/>
                    </a:lnTo>
                    <a:lnTo>
                      <a:pt x="1069975" y="619125"/>
                    </a:lnTo>
                    <a:lnTo>
                      <a:pt x="1000125" y="619125"/>
                    </a:lnTo>
                    <a:lnTo>
                      <a:pt x="1000125" y="587375"/>
                    </a:lnTo>
                    <a:lnTo>
                      <a:pt x="968375" y="587375"/>
                    </a:lnTo>
                    <a:lnTo>
                      <a:pt x="968375" y="558800"/>
                    </a:lnTo>
                    <a:lnTo>
                      <a:pt x="873125" y="558800"/>
                    </a:lnTo>
                    <a:lnTo>
                      <a:pt x="873125" y="558800"/>
                    </a:lnTo>
                    <a:lnTo>
                      <a:pt x="873125" y="530225"/>
                    </a:lnTo>
                    <a:lnTo>
                      <a:pt x="828675" y="530225"/>
                    </a:lnTo>
                    <a:lnTo>
                      <a:pt x="828675" y="508000"/>
                    </a:lnTo>
                    <a:lnTo>
                      <a:pt x="746125" y="508000"/>
                    </a:lnTo>
                    <a:lnTo>
                      <a:pt x="746125" y="482600"/>
                    </a:lnTo>
                    <a:lnTo>
                      <a:pt x="714375" y="482600"/>
                    </a:lnTo>
                    <a:lnTo>
                      <a:pt x="714375" y="460375"/>
                    </a:lnTo>
                    <a:lnTo>
                      <a:pt x="679450" y="460375"/>
                    </a:lnTo>
                    <a:lnTo>
                      <a:pt x="679450" y="425450"/>
                    </a:lnTo>
                    <a:lnTo>
                      <a:pt x="644525" y="425450"/>
                    </a:lnTo>
                    <a:lnTo>
                      <a:pt x="644525" y="409575"/>
                    </a:lnTo>
                    <a:lnTo>
                      <a:pt x="612775" y="409575"/>
                    </a:lnTo>
                    <a:lnTo>
                      <a:pt x="612775" y="393700"/>
                    </a:lnTo>
                    <a:lnTo>
                      <a:pt x="565150" y="393700"/>
                    </a:lnTo>
                    <a:lnTo>
                      <a:pt x="565150" y="393700"/>
                    </a:lnTo>
                    <a:lnTo>
                      <a:pt x="565150" y="393700"/>
                    </a:lnTo>
                    <a:lnTo>
                      <a:pt x="565150" y="371475"/>
                    </a:lnTo>
                    <a:lnTo>
                      <a:pt x="498475" y="371475"/>
                    </a:lnTo>
                    <a:lnTo>
                      <a:pt x="498475" y="361950"/>
                    </a:lnTo>
                    <a:lnTo>
                      <a:pt x="454025" y="361950"/>
                    </a:lnTo>
                    <a:lnTo>
                      <a:pt x="454025" y="333375"/>
                    </a:lnTo>
                    <a:lnTo>
                      <a:pt x="330200" y="333375"/>
                    </a:lnTo>
                    <a:lnTo>
                      <a:pt x="330200" y="301625"/>
                    </a:lnTo>
                    <a:lnTo>
                      <a:pt x="301625" y="301625"/>
                    </a:lnTo>
                    <a:lnTo>
                      <a:pt x="301625" y="263525"/>
                    </a:lnTo>
                    <a:lnTo>
                      <a:pt x="241300" y="263525"/>
                    </a:lnTo>
                    <a:lnTo>
                      <a:pt x="241300" y="241300"/>
                    </a:lnTo>
                    <a:lnTo>
                      <a:pt x="200025" y="241300"/>
                    </a:lnTo>
                    <a:lnTo>
                      <a:pt x="168275" y="200025"/>
                    </a:lnTo>
                    <a:lnTo>
                      <a:pt x="136525" y="200025"/>
                    </a:lnTo>
                    <a:lnTo>
                      <a:pt x="79375" y="120650"/>
                    </a:lnTo>
                    <a:lnTo>
                      <a:pt x="44450" y="120650"/>
                    </a:lnTo>
                    <a:lnTo>
                      <a:pt x="44450" y="85725"/>
                    </a:lnTo>
                    <a:lnTo>
                      <a:pt x="0" y="85725"/>
                    </a:lnTo>
                    <a:lnTo>
                      <a:pt x="0" y="0"/>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grpSp>
            <p:nvGrpSpPr>
              <p:cNvPr id="297" name="Group 296">
                <a:extLst>
                  <a:ext uri="{FF2B5EF4-FFF2-40B4-BE49-F238E27FC236}">
                    <a16:creationId xmlns:a16="http://schemas.microsoft.com/office/drawing/2014/main" id="{EC3BA24D-7186-3117-4683-E5586441D99C}"/>
                  </a:ext>
                </a:extLst>
              </p:cNvPr>
              <p:cNvGrpSpPr/>
              <p:nvPr/>
            </p:nvGrpSpPr>
            <p:grpSpPr>
              <a:xfrm>
                <a:off x="7435516" y="2794642"/>
                <a:ext cx="2924502" cy="1074805"/>
                <a:chOff x="7435516" y="2789263"/>
                <a:chExt cx="2924502" cy="1074805"/>
              </a:xfrm>
            </p:grpSpPr>
            <p:sp>
              <p:nvSpPr>
                <p:cNvPr id="241" name="TextBox 240">
                  <a:extLst>
                    <a:ext uri="{FF2B5EF4-FFF2-40B4-BE49-F238E27FC236}">
                      <a16:creationId xmlns:a16="http://schemas.microsoft.com/office/drawing/2014/main" id="{051D4D99-4780-00C2-BFFB-D931980A684E}"/>
                    </a:ext>
                  </a:extLst>
                </p:cNvPr>
                <p:cNvSpPr txBox="1"/>
                <p:nvPr/>
              </p:nvSpPr>
              <p:spPr bwMode="auto">
                <a:xfrm>
                  <a:off x="7435516" y="2789263"/>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165AC4CA-A1E3-9388-53E4-55641B222AA8}"/>
                    </a:ext>
                  </a:extLst>
                </p:cNvPr>
                <p:cNvSpPr txBox="1"/>
                <p:nvPr/>
              </p:nvSpPr>
              <p:spPr bwMode="auto">
                <a:xfrm>
                  <a:off x="7635800" y="288396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C43A72A5-DACB-D289-3625-471D3FA20262}"/>
                    </a:ext>
                  </a:extLst>
                </p:cNvPr>
                <p:cNvSpPr txBox="1"/>
                <p:nvPr/>
              </p:nvSpPr>
              <p:spPr bwMode="auto">
                <a:xfrm>
                  <a:off x="8219504" y="312439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B6464051-EB92-8EF3-33DE-B155CDDD6381}"/>
                    </a:ext>
                  </a:extLst>
                </p:cNvPr>
                <p:cNvSpPr txBox="1"/>
                <p:nvPr/>
              </p:nvSpPr>
              <p:spPr bwMode="auto">
                <a:xfrm>
                  <a:off x="8234530" y="314410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E23156F7-EA2D-DD40-45CC-8D50FCE8F91F}"/>
                    </a:ext>
                  </a:extLst>
                </p:cNvPr>
                <p:cNvSpPr txBox="1"/>
                <p:nvPr/>
              </p:nvSpPr>
              <p:spPr bwMode="auto">
                <a:xfrm>
                  <a:off x="8420544" y="321877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17C2D29A-C651-F82C-302B-1C9AAB666B83}"/>
                    </a:ext>
                  </a:extLst>
                </p:cNvPr>
                <p:cNvSpPr txBox="1"/>
                <p:nvPr/>
              </p:nvSpPr>
              <p:spPr bwMode="auto">
                <a:xfrm>
                  <a:off x="8492553" y="323492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5EB91701-3277-9F84-7B66-BF1F4196A341}"/>
                    </a:ext>
                  </a:extLst>
                </p:cNvPr>
                <p:cNvSpPr txBox="1"/>
                <p:nvPr/>
              </p:nvSpPr>
              <p:spPr bwMode="auto">
                <a:xfrm>
                  <a:off x="8513447" y="323670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E9191D48-5C84-EE2D-6A44-3EE757053450}"/>
                    </a:ext>
                  </a:extLst>
                </p:cNvPr>
                <p:cNvSpPr txBox="1"/>
                <p:nvPr/>
              </p:nvSpPr>
              <p:spPr bwMode="auto">
                <a:xfrm>
                  <a:off x="8530082" y="323810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17B04D4F-CC14-8C2A-7A6F-D3C6D8041B5D}"/>
                    </a:ext>
                  </a:extLst>
                </p:cNvPr>
                <p:cNvSpPr txBox="1"/>
                <p:nvPr/>
              </p:nvSpPr>
              <p:spPr bwMode="auto">
                <a:xfrm>
                  <a:off x="8655393" y="325923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73E02143-172F-1233-BC3C-0EB2BCC92641}"/>
                    </a:ext>
                  </a:extLst>
                </p:cNvPr>
                <p:cNvSpPr txBox="1"/>
                <p:nvPr/>
              </p:nvSpPr>
              <p:spPr bwMode="auto">
                <a:xfrm>
                  <a:off x="8676700" y="325893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1" name="TextBox 250">
                  <a:extLst>
                    <a:ext uri="{FF2B5EF4-FFF2-40B4-BE49-F238E27FC236}">
                      <a16:creationId xmlns:a16="http://schemas.microsoft.com/office/drawing/2014/main" id="{DBC4F737-4DA8-2BB2-9509-87B12380C082}"/>
                    </a:ext>
                  </a:extLst>
                </p:cNvPr>
                <p:cNvSpPr txBox="1"/>
                <p:nvPr/>
              </p:nvSpPr>
              <p:spPr bwMode="auto">
                <a:xfrm>
                  <a:off x="8703232" y="325923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7C709D2F-68C9-23E9-6E53-3D7E54DEEC2D}"/>
                    </a:ext>
                  </a:extLst>
                </p:cNvPr>
                <p:cNvSpPr txBox="1"/>
                <p:nvPr/>
              </p:nvSpPr>
              <p:spPr bwMode="auto">
                <a:xfrm>
                  <a:off x="8884563" y="32751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3" name="TextBox 252">
                  <a:extLst>
                    <a:ext uri="{FF2B5EF4-FFF2-40B4-BE49-F238E27FC236}">
                      <a16:creationId xmlns:a16="http://schemas.microsoft.com/office/drawing/2014/main" id="{697DAF96-385F-74CF-CCAF-902CCB955AFF}"/>
                    </a:ext>
                  </a:extLst>
                </p:cNvPr>
                <p:cNvSpPr txBox="1"/>
                <p:nvPr/>
              </p:nvSpPr>
              <p:spPr bwMode="auto">
                <a:xfrm>
                  <a:off x="8842099" y="326327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388499D4-5F19-A9B3-B5F6-07EEBB7AFD0D}"/>
                    </a:ext>
                  </a:extLst>
                </p:cNvPr>
                <p:cNvSpPr txBox="1"/>
                <p:nvPr/>
              </p:nvSpPr>
              <p:spPr bwMode="auto">
                <a:xfrm>
                  <a:off x="8742385" y="326010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9112F110-52C3-77A4-5549-D9E2DC8ECF82}"/>
                    </a:ext>
                  </a:extLst>
                </p:cNvPr>
                <p:cNvSpPr txBox="1"/>
                <p:nvPr/>
              </p:nvSpPr>
              <p:spPr bwMode="auto">
                <a:xfrm>
                  <a:off x="8774455" y="325923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316F24E1-C612-95A7-D45A-CE733D395FA1}"/>
                    </a:ext>
                  </a:extLst>
                </p:cNvPr>
                <p:cNvSpPr txBox="1"/>
                <p:nvPr/>
              </p:nvSpPr>
              <p:spPr bwMode="auto">
                <a:xfrm>
                  <a:off x="8926114" y="32751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7" name="TextBox 256">
                  <a:extLst>
                    <a:ext uri="{FF2B5EF4-FFF2-40B4-BE49-F238E27FC236}">
                      <a16:creationId xmlns:a16="http://schemas.microsoft.com/office/drawing/2014/main" id="{2EB1730D-36F6-AD8E-8538-E043030FA897}"/>
                    </a:ext>
                  </a:extLst>
                </p:cNvPr>
                <p:cNvSpPr txBox="1"/>
                <p:nvPr/>
              </p:nvSpPr>
              <p:spPr bwMode="auto">
                <a:xfrm>
                  <a:off x="8950901" y="327511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8" name="TextBox 257">
                  <a:extLst>
                    <a:ext uri="{FF2B5EF4-FFF2-40B4-BE49-F238E27FC236}">
                      <a16:creationId xmlns:a16="http://schemas.microsoft.com/office/drawing/2014/main" id="{141A113B-6363-8B79-A390-73F2D82F7B05}"/>
                    </a:ext>
                  </a:extLst>
                </p:cNvPr>
                <p:cNvSpPr txBox="1"/>
                <p:nvPr/>
              </p:nvSpPr>
              <p:spPr bwMode="auto">
                <a:xfrm>
                  <a:off x="8992542" y="330751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9" name="TextBox 258">
                  <a:extLst>
                    <a:ext uri="{FF2B5EF4-FFF2-40B4-BE49-F238E27FC236}">
                      <a16:creationId xmlns:a16="http://schemas.microsoft.com/office/drawing/2014/main" id="{50F19937-C12F-BE4F-5F7E-6CD1CD36EE9A}"/>
                    </a:ext>
                  </a:extLst>
                </p:cNvPr>
                <p:cNvSpPr txBox="1"/>
                <p:nvPr/>
              </p:nvSpPr>
              <p:spPr bwMode="auto">
                <a:xfrm>
                  <a:off x="9013870" y="33354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0" name="TextBox 259">
                  <a:extLst>
                    <a:ext uri="{FF2B5EF4-FFF2-40B4-BE49-F238E27FC236}">
                      <a16:creationId xmlns:a16="http://schemas.microsoft.com/office/drawing/2014/main" id="{888C9D72-E3D5-F0D9-FAF5-99A1A293B3F9}"/>
                    </a:ext>
                  </a:extLst>
                </p:cNvPr>
                <p:cNvSpPr txBox="1"/>
                <p:nvPr/>
              </p:nvSpPr>
              <p:spPr bwMode="auto">
                <a:xfrm>
                  <a:off x="9030270" y="333656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1" name="TextBox 260">
                  <a:extLst>
                    <a:ext uri="{FF2B5EF4-FFF2-40B4-BE49-F238E27FC236}">
                      <a16:creationId xmlns:a16="http://schemas.microsoft.com/office/drawing/2014/main" id="{0A39D727-26C4-5E2C-EAC6-136D1C2A7EA4}"/>
                    </a:ext>
                  </a:extLst>
                </p:cNvPr>
                <p:cNvSpPr txBox="1"/>
                <p:nvPr/>
              </p:nvSpPr>
              <p:spPr bwMode="auto">
                <a:xfrm>
                  <a:off x="9060804" y="333818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2" name="TextBox 261">
                  <a:extLst>
                    <a:ext uri="{FF2B5EF4-FFF2-40B4-BE49-F238E27FC236}">
                      <a16:creationId xmlns:a16="http://schemas.microsoft.com/office/drawing/2014/main" id="{6C900FDF-C24C-DBEE-1160-98E4B3637EAD}"/>
                    </a:ext>
                  </a:extLst>
                </p:cNvPr>
                <p:cNvSpPr txBox="1"/>
                <p:nvPr/>
              </p:nvSpPr>
              <p:spPr bwMode="auto">
                <a:xfrm>
                  <a:off x="9150334" y="3392447"/>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3" name="TextBox 262">
                  <a:extLst>
                    <a:ext uri="{FF2B5EF4-FFF2-40B4-BE49-F238E27FC236}">
                      <a16:creationId xmlns:a16="http://schemas.microsoft.com/office/drawing/2014/main" id="{FEF5393F-BFA8-CF94-9E30-EA9FC230663C}"/>
                    </a:ext>
                  </a:extLst>
                </p:cNvPr>
                <p:cNvSpPr txBox="1"/>
                <p:nvPr/>
              </p:nvSpPr>
              <p:spPr bwMode="auto">
                <a:xfrm>
                  <a:off x="9107994" y="3353959"/>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4" name="TextBox 263">
                  <a:extLst>
                    <a:ext uri="{FF2B5EF4-FFF2-40B4-BE49-F238E27FC236}">
                      <a16:creationId xmlns:a16="http://schemas.microsoft.com/office/drawing/2014/main" id="{FF2A9B7A-96E6-D85A-2848-8A50DB09A6CE}"/>
                    </a:ext>
                  </a:extLst>
                </p:cNvPr>
                <p:cNvSpPr txBox="1"/>
                <p:nvPr/>
              </p:nvSpPr>
              <p:spPr bwMode="auto">
                <a:xfrm>
                  <a:off x="9191618" y="341771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5" name="TextBox 264">
                  <a:extLst>
                    <a:ext uri="{FF2B5EF4-FFF2-40B4-BE49-F238E27FC236}">
                      <a16:creationId xmlns:a16="http://schemas.microsoft.com/office/drawing/2014/main" id="{25F604BF-EBBD-2931-CC38-00638140E6F9}"/>
                    </a:ext>
                  </a:extLst>
                </p:cNvPr>
                <p:cNvSpPr txBox="1"/>
                <p:nvPr/>
              </p:nvSpPr>
              <p:spPr bwMode="auto">
                <a:xfrm>
                  <a:off x="9085256" y="3333294"/>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6" name="TextBox 265">
                  <a:extLst>
                    <a:ext uri="{FF2B5EF4-FFF2-40B4-BE49-F238E27FC236}">
                      <a16:creationId xmlns:a16="http://schemas.microsoft.com/office/drawing/2014/main" id="{1199C97F-FCE5-E5D7-CB26-0EE556B95A5B}"/>
                    </a:ext>
                  </a:extLst>
                </p:cNvPr>
                <p:cNvSpPr txBox="1"/>
                <p:nvPr/>
              </p:nvSpPr>
              <p:spPr bwMode="auto">
                <a:xfrm>
                  <a:off x="9870048"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7" name="TextBox 266">
                  <a:extLst>
                    <a:ext uri="{FF2B5EF4-FFF2-40B4-BE49-F238E27FC236}">
                      <a16:creationId xmlns:a16="http://schemas.microsoft.com/office/drawing/2014/main" id="{C92295D8-99B2-4742-69AC-D622A6DD4862}"/>
                    </a:ext>
                  </a:extLst>
                </p:cNvPr>
                <p:cNvSpPr txBox="1"/>
                <p:nvPr/>
              </p:nvSpPr>
              <p:spPr bwMode="auto">
                <a:xfrm>
                  <a:off x="9745643"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8" name="TextBox 267">
                  <a:extLst>
                    <a:ext uri="{FF2B5EF4-FFF2-40B4-BE49-F238E27FC236}">
                      <a16:creationId xmlns:a16="http://schemas.microsoft.com/office/drawing/2014/main" id="{82F9CE4A-A68C-5B14-7D73-F1F76FBB1ABF}"/>
                    </a:ext>
                  </a:extLst>
                </p:cNvPr>
                <p:cNvSpPr txBox="1"/>
                <p:nvPr/>
              </p:nvSpPr>
              <p:spPr bwMode="auto">
                <a:xfrm>
                  <a:off x="9729327"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9" name="TextBox 268">
                  <a:extLst>
                    <a:ext uri="{FF2B5EF4-FFF2-40B4-BE49-F238E27FC236}">
                      <a16:creationId xmlns:a16="http://schemas.microsoft.com/office/drawing/2014/main" id="{9DC4F756-ED02-960A-7B2F-BED0B143886C}"/>
                    </a:ext>
                  </a:extLst>
                </p:cNvPr>
                <p:cNvSpPr txBox="1"/>
                <p:nvPr/>
              </p:nvSpPr>
              <p:spPr bwMode="auto">
                <a:xfrm>
                  <a:off x="10147293"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0" name="TextBox 269">
                  <a:extLst>
                    <a:ext uri="{FF2B5EF4-FFF2-40B4-BE49-F238E27FC236}">
                      <a16:creationId xmlns:a16="http://schemas.microsoft.com/office/drawing/2014/main" id="{EE816380-AFB9-0460-CC60-58A5F0C5B8BD}"/>
                    </a:ext>
                  </a:extLst>
                </p:cNvPr>
                <p:cNvSpPr txBox="1"/>
                <p:nvPr/>
              </p:nvSpPr>
              <p:spPr bwMode="auto">
                <a:xfrm>
                  <a:off x="9778484"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1" name="TextBox 270">
                  <a:extLst>
                    <a:ext uri="{FF2B5EF4-FFF2-40B4-BE49-F238E27FC236}">
                      <a16:creationId xmlns:a16="http://schemas.microsoft.com/office/drawing/2014/main" id="{A285FF57-1E42-7019-9AA2-965B0EDEF616}"/>
                    </a:ext>
                  </a:extLst>
                </p:cNvPr>
                <p:cNvSpPr txBox="1"/>
                <p:nvPr/>
              </p:nvSpPr>
              <p:spPr bwMode="auto">
                <a:xfrm>
                  <a:off x="10031393"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2" name="TextBox 271">
                  <a:extLst>
                    <a:ext uri="{FF2B5EF4-FFF2-40B4-BE49-F238E27FC236}">
                      <a16:creationId xmlns:a16="http://schemas.microsoft.com/office/drawing/2014/main" id="{1D59DC43-B3A1-21BF-E67B-0C0751B9929D}"/>
                    </a:ext>
                  </a:extLst>
                </p:cNvPr>
                <p:cNvSpPr txBox="1"/>
                <p:nvPr/>
              </p:nvSpPr>
              <p:spPr bwMode="auto">
                <a:xfrm>
                  <a:off x="10063950"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3" name="TextBox 272">
                  <a:extLst>
                    <a:ext uri="{FF2B5EF4-FFF2-40B4-BE49-F238E27FC236}">
                      <a16:creationId xmlns:a16="http://schemas.microsoft.com/office/drawing/2014/main" id="{52610979-98FF-33E9-0F0E-DD1F0A176215}"/>
                    </a:ext>
                  </a:extLst>
                </p:cNvPr>
                <p:cNvSpPr txBox="1"/>
                <p:nvPr/>
              </p:nvSpPr>
              <p:spPr bwMode="auto">
                <a:xfrm>
                  <a:off x="10088461"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4" name="TextBox 273">
                  <a:extLst>
                    <a:ext uri="{FF2B5EF4-FFF2-40B4-BE49-F238E27FC236}">
                      <a16:creationId xmlns:a16="http://schemas.microsoft.com/office/drawing/2014/main" id="{DD96863E-D490-5367-8AB5-61C8427C0F0F}"/>
                    </a:ext>
                  </a:extLst>
                </p:cNvPr>
                <p:cNvSpPr txBox="1"/>
                <p:nvPr/>
              </p:nvSpPr>
              <p:spPr bwMode="auto">
                <a:xfrm>
                  <a:off x="9957587"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5" name="TextBox 274">
                  <a:extLst>
                    <a:ext uri="{FF2B5EF4-FFF2-40B4-BE49-F238E27FC236}">
                      <a16:creationId xmlns:a16="http://schemas.microsoft.com/office/drawing/2014/main" id="{C89C3BFA-37BE-773F-95A2-D30684F47A55}"/>
                    </a:ext>
                  </a:extLst>
                </p:cNvPr>
                <p:cNvSpPr txBox="1"/>
                <p:nvPr/>
              </p:nvSpPr>
              <p:spPr bwMode="auto">
                <a:xfrm>
                  <a:off x="9905484"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6" name="TextBox 275">
                  <a:extLst>
                    <a:ext uri="{FF2B5EF4-FFF2-40B4-BE49-F238E27FC236}">
                      <a16:creationId xmlns:a16="http://schemas.microsoft.com/office/drawing/2014/main" id="{EF7CB689-44AD-E6A1-E93D-A9501221E594}"/>
                    </a:ext>
                  </a:extLst>
                </p:cNvPr>
                <p:cNvSpPr txBox="1"/>
                <p:nvPr/>
              </p:nvSpPr>
              <p:spPr bwMode="auto">
                <a:xfrm>
                  <a:off x="9918212"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7" name="TextBox 276">
                  <a:extLst>
                    <a:ext uri="{FF2B5EF4-FFF2-40B4-BE49-F238E27FC236}">
                      <a16:creationId xmlns:a16="http://schemas.microsoft.com/office/drawing/2014/main" id="{2B10C098-6630-1D3F-3FAD-60DB60AAFAC7}"/>
                    </a:ext>
                  </a:extLst>
                </p:cNvPr>
                <p:cNvSpPr txBox="1"/>
                <p:nvPr/>
              </p:nvSpPr>
              <p:spPr bwMode="auto">
                <a:xfrm>
                  <a:off x="9835689" y="355629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8" name="TextBox 277">
                  <a:extLst>
                    <a:ext uri="{FF2B5EF4-FFF2-40B4-BE49-F238E27FC236}">
                      <a16:creationId xmlns:a16="http://schemas.microsoft.com/office/drawing/2014/main" id="{6CC0A4AF-9E28-7768-5BC7-BF8DE100DEF6}"/>
                    </a:ext>
                  </a:extLst>
                </p:cNvPr>
                <p:cNvSpPr txBox="1"/>
                <p:nvPr/>
              </p:nvSpPr>
              <p:spPr bwMode="auto">
                <a:xfrm>
                  <a:off x="9220245" y="342760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9" name="TextBox 278">
                  <a:extLst>
                    <a:ext uri="{FF2B5EF4-FFF2-40B4-BE49-F238E27FC236}">
                      <a16:creationId xmlns:a16="http://schemas.microsoft.com/office/drawing/2014/main" id="{681275A0-D963-98CB-553A-008C00383C8F}"/>
                    </a:ext>
                  </a:extLst>
                </p:cNvPr>
                <p:cNvSpPr txBox="1"/>
                <p:nvPr/>
              </p:nvSpPr>
              <p:spPr bwMode="auto">
                <a:xfrm>
                  <a:off x="9340126" y="343852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0" name="TextBox 279">
                  <a:extLst>
                    <a:ext uri="{FF2B5EF4-FFF2-40B4-BE49-F238E27FC236}">
                      <a16:creationId xmlns:a16="http://schemas.microsoft.com/office/drawing/2014/main" id="{366BB508-2A2C-34F2-2030-D209208D83B3}"/>
                    </a:ext>
                  </a:extLst>
                </p:cNvPr>
                <p:cNvSpPr txBox="1"/>
                <p:nvPr/>
              </p:nvSpPr>
              <p:spPr bwMode="auto">
                <a:xfrm>
                  <a:off x="9236572"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1" name="TextBox 280">
                  <a:extLst>
                    <a:ext uri="{FF2B5EF4-FFF2-40B4-BE49-F238E27FC236}">
                      <a16:creationId xmlns:a16="http://schemas.microsoft.com/office/drawing/2014/main" id="{AE591DAC-8725-36C9-D3D7-E2A95C88790A}"/>
                    </a:ext>
                  </a:extLst>
                </p:cNvPr>
                <p:cNvSpPr txBox="1"/>
                <p:nvPr/>
              </p:nvSpPr>
              <p:spPr bwMode="auto">
                <a:xfrm>
                  <a:off x="9369476" y="343852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2" name="TextBox 281">
                  <a:extLst>
                    <a:ext uri="{FF2B5EF4-FFF2-40B4-BE49-F238E27FC236}">
                      <a16:creationId xmlns:a16="http://schemas.microsoft.com/office/drawing/2014/main" id="{8AA153C3-D67E-9061-EDBC-68387984ACF5}"/>
                    </a:ext>
                  </a:extLst>
                </p:cNvPr>
                <p:cNvSpPr txBox="1"/>
                <p:nvPr/>
              </p:nvSpPr>
              <p:spPr bwMode="auto">
                <a:xfrm>
                  <a:off x="9291631"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3" name="TextBox 282">
                  <a:extLst>
                    <a:ext uri="{FF2B5EF4-FFF2-40B4-BE49-F238E27FC236}">
                      <a16:creationId xmlns:a16="http://schemas.microsoft.com/office/drawing/2014/main" id="{775A9881-34AF-2388-892A-CB040326A3B1}"/>
                    </a:ext>
                  </a:extLst>
                </p:cNvPr>
                <p:cNvSpPr txBox="1"/>
                <p:nvPr/>
              </p:nvSpPr>
              <p:spPr bwMode="auto">
                <a:xfrm>
                  <a:off x="9268901" y="3439281"/>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4" name="TextBox 283">
                  <a:extLst>
                    <a:ext uri="{FF2B5EF4-FFF2-40B4-BE49-F238E27FC236}">
                      <a16:creationId xmlns:a16="http://schemas.microsoft.com/office/drawing/2014/main" id="{2F89C0F1-BBF2-3094-F797-6B9762FD42C9}"/>
                    </a:ext>
                  </a:extLst>
                </p:cNvPr>
                <p:cNvSpPr txBox="1"/>
                <p:nvPr/>
              </p:nvSpPr>
              <p:spPr bwMode="auto">
                <a:xfrm>
                  <a:off x="9305990"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5" name="TextBox 284">
                  <a:extLst>
                    <a:ext uri="{FF2B5EF4-FFF2-40B4-BE49-F238E27FC236}">
                      <a16:creationId xmlns:a16="http://schemas.microsoft.com/office/drawing/2014/main" id="{06AFB043-DE35-9016-FF18-48A6B0D07807}"/>
                    </a:ext>
                  </a:extLst>
                </p:cNvPr>
                <p:cNvSpPr txBox="1"/>
                <p:nvPr/>
              </p:nvSpPr>
              <p:spPr bwMode="auto">
                <a:xfrm>
                  <a:off x="9672122" y="350425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6" name="TextBox 285">
                  <a:extLst>
                    <a:ext uri="{FF2B5EF4-FFF2-40B4-BE49-F238E27FC236}">
                      <a16:creationId xmlns:a16="http://schemas.microsoft.com/office/drawing/2014/main" id="{B879057D-6639-5B3C-10B3-390F00AEFF31}"/>
                    </a:ext>
                  </a:extLst>
                </p:cNvPr>
                <p:cNvSpPr txBox="1"/>
                <p:nvPr/>
              </p:nvSpPr>
              <p:spPr bwMode="auto">
                <a:xfrm>
                  <a:off x="9414286" y="3439072"/>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7" name="TextBox 286">
                  <a:extLst>
                    <a:ext uri="{FF2B5EF4-FFF2-40B4-BE49-F238E27FC236}">
                      <a16:creationId xmlns:a16="http://schemas.microsoft.com/office/drawing/2014/main" id="{8AB7782B-07E2-CA5B-239A-57864FFFDAA8}"/>
                    </a:ext>
                  </a:extLst>
                </p:cNvPr>
                <p:cNvSpPr txBox="1"/>
                <p:nvPr/>
              </p:nvSpPr>
              <p:spPr bwMode="auto">
                <a:xfrm>
                  <a:off x="9436963" y="343852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8" name="TextBox 287">
                  <a:extLst>
                    <a:ext uri="{FF2B5EF4-FFF2-40B4-BE49-F238E27FC236}">
                      <a16:creationId xmlns:a16="http://schemas.microsoft.com/office/drawing/2014/main" id="{FFCE7658-35A0-3F88-9C89-A2AE4ECA86F5}"/>
                    </a:ext>
                  </a:extLst>
                </p:cNvPr>
                <p:cNvSpPr txBox="1"/>
                <p:nvPr/>
              </p:nvSpPr>
              <p:spPr bwMode="auto">
                <a:xfrm>
                  <a:off x="9597581" y="347188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89" name="TextBox 288">
                  <a:extLst>
                    <a:ext uri="{FF2B5EF4-FFF2-40B4-BE49-F238E27FC236}">
                      <a16:creationId xmlns:a16="http://schemas.microsoft.com/office/drawing/2014/main" id="{7BCA4305-EAEC-694E-DA5B-B275ACA0552C}"/>
                    </a:ext>
                  </a:extLst>
                </p:cNvPr>
                <p:cNvSpPr txBox="1"/>
                <p:nvPr/>
              </p:nvSpPr>
              <p:spPr bwMode="auto">
                <a:xfrm>
                  <a:off x="9618734" y="3471398"/>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0" name="TextBox 289">
                  <a:extLst>
                    <a:ext uri="{FF2B5EF4-FFF2-40B4-BE49-F238E27FC236}">
                      <a16:creationId xmlns:a16="http://schemas.microsoft.com/office/drawing/2014/main" id="{2F42AB4D-5366-1DDC-D132-717D6A0F08BC}"/>
                    </a:ext>
                  </a:extLst>
                </p:cNvPr>
                <p:cNvSpPr txBox="1"/>
                <p:nvPr/>
              </p:nvSpPr>
              <p:spPr bwMode="auto">
                <a:xfrm>
                  <a:off x="9449663" y="3438525"/>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1" name="TextBox 290">
                  <a:extLst>
                    <a:ext uri="{FF2B5EF4-FFF2-40B4-BE49-F238E27FC236}">
                      <a16:creationId xmlns:a16="http://schemas.microsoft.com/office/drawing/2014/main" id="{4426500F-91F1-9E34-1DB7-052EC2AABD31}"/>
                    </a:ext>
                  </a:extLst>
                </p:cNvPr>
                <p:cNvSpPr txBox="1"/>
                <p:nvPr/>
              </p:nvSpPr>
              <p:spPr bwMode="auto">
                <a:xfrm>
                  <a:off x="9484801"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2" name="TextBox 291">
                  <a:extLst>
                    <a:ext uri="{FF2B5EF4-FFF2-40B4-BE49-F238E27FC236}">
                      <a16:creationId xmlns:a16="http://schemas.microsoft.com/office/drawing/2014/main" id="{DFA705CC-C483-5492-8209-1603EE4B25E1}"/>
                    </a:ext>
                  </a:extLst>
                </p:cNvPr>
                <p:cNvSpPr txBox="1"/>
                <p:nvPr/>
              </p:nvSpPr>
              <p:spPr bwMode="auto">
                <a:xfrm>
                  <a:off x="9499671"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3" name="TextBox 292">
                  <a:extLst>
                    <a:ext uri="{FF2B5EF4-FFF2-40B4-BE49-F238E27FC236}">
                      <a16:creationId xmlns:a16="http://schemas.microsoft.com/office/drawing/2014/main" id="{B7A8FCB1-8BD0-5288-93F6-FD036939739F}"/>
                    </a:ext>
                  </a:extLst>
                </p:cNvPr>
                <p:cNvSpPr txBox="1"/>
                <p:nvPr/>
              </p:nvSpPr>
              <p:spPr bwMode="auto">
                <a:xfrm>
                  <a:off x="9553209"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4" name="TextBox 293">
                  <a:extLst>
                    <a:ext uri="{FF2B5EF4-FFF2-40B4-BE49-F238E27FC236}">
                      <a16:creationId xmlns:a16="http://schemas.microsoft.com/office/drawing/2014/main" id="{63409728-9B93-7028-9665-8C3BCAEAFFD2}"/>
                    </a:ext>
                  </a:extLst>
                </p:cNvPr>
                <p:cNvSpPr txBox="1"/>
                <p:nvPr/>
              </p:nvSpPr>
              <p:spPr bwMode="auto">
                <a:xfrm>
                  <a:off x="9515546" y="3441700"/>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96" name="TextBox 295">
                  <a:extLst>
                    <a:ext uri="{FF2B5EF4-FFF2-40B4-BE49-F238E27FC236}">
                      <a16:creationId xmlns:a16="http://schemas.microsoft.com/office/drawing/2014/main" id="{4D704ACD-837B-3077-FC76-2C38F0D5DB02}"/>
                    </a:ext>
                  </a:extLst>
                </p:cNvPr>
                <p:cNvSpPr txBox="1"/>
                <p:nvPr/>
              </p:nvSpPr>
              <p:spPr bwMode="auto">
                <a:xfrm>
                  <a:off x="9536524" y="3442456"/>
                  <a:ext cx="21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grpSp>
      <p:grpSp>
        <p:nvGrpSpPr>
          <p:cNvPr id="5" name="Group 4">
            <a:extLst>
              <a:ext uri="{FF2B5EF4-FFF2-40B4-BE49-F238E27FC236}">
                <a16:creationId xmlns:a16="http://schemas.microsoft.com/office/drawing/2014/main" id="{5D8B0BC7-0584-E112-3472-2EAE36F6D61A}"/>
              </a:ext>
            </a:extLst>
          </p:cNvPr>
          <p:cNvGrpSpPr/>
          <p:nvPr/>
        </p:nvGrpSpPr>
        <p:grpSpPr>
          <a:xfrm>
            <a:off x="8918461" y="3033021"/>
            <a:ext cx="2912138" cy="523220"/>
            <a:chOff x="9297380" y="948270"/>
            <a:chExt cx="2037265" cy="523220"/>
          </a:xfrm>
        </p:grpSpPr>
        <p:sp>
          <p:nvSpPr>
            <p:cNvPr id="8" name="TextBox 7">
              <a:extLst>
                <a:ext uri="{FF2B5EF4-FFF2-40B4-BE49-F238E27FC236}">
                  <a16:creationId xmlns:a16="http://schemas.microsoft.com/office/drawing/2014/main" id="{F8A5CE30-267C-7161-06E6-48C1CC42A555}"/>
                </a:ext>
              </a:extLst>
            </p:cNvPr>
            <p:cNvSpPr txBox="1"/>
            <p:nvPr/>
          </p:nvSpPr>
          <p:spPr bwMode="auto">
            <a:xfrm>
              <a:off x="9431052" y="948270"/>
              <a:ext cx="19035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Ibrutinib + rituximab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BR</a:t>
              </a:r>
            </a:p>
          </p:txBody>
        </p:sp>
        <p:sp>
          <p:nvSpPr>
            <p:cNvPr id="10" name="Rectangle 9">
              <a:extLst>
                <a:ext uri="{FF2B5EF4-FFF2-40B4-BE49-F238E27FC236}">
                  <a16:creationId xmlns:a16="http://schemas.microsoft.com/office/drawing/2014/main" id="{A3F653ED-6150-3DEA-EBDF-A072E60DD1F5}"/>
                </a:ext>
              </a:extLst>
            </p:cNvPr>
            <p:cNvSpPr/>
            <p:nvPr/>
          </p:nvSpPr>
          <p:spPr bwMode="auto">
            <a:xfrm>
              <a:off x="9329424" y="1015575"/>
              <a:ext cx="146125" cy="146125"/>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32E2E795-0268-E904-05B1-429A85214C9D}"/>
                </a:ext>
              </a:extLst>
            </p:cNvPr>
            <p:cNvSpPr/>
            <p:nvPr/>
          </p:nvSpPr>
          <p:spPr bwMode="auto">
            <a:xfrm>
              <a:off x="9329424" y="1253389"/>
              <a:ext cx="146125" cy="146125"/>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 name="Straight Connector 16">
              <a:extLst>
                <a:ext uri="{FF2B5EF4-FFF2-40B4-BE49-F238E27FC236}">
                  <a16:creationId xmlns:a16="http://schemas.microsoft.com/office/drawing/2014/main" id="{869A3387-CE9F-33A1-4B7D-4C64FBFAB946}"/>
                </a:ext>
              </a:extLst>
            </p:cNvPr>
            <p:cNvCxnSpPr>
              <a:cxnSpLocks/>
            </p:cNvCxnSpPr>
            <p:nvPr/>
          </p:nvCxnSpPr>
          <p:spPr bwMode="auto">
            <a:xfrm flipV="1">
              <a:off x="9329424" y="1090463"/>
              <a:ext cx="146125" cy="0"/>
            </a:xfrm>
            <a:prstGeom prst="line">
              <a:avLst/>
            </a:prstGeom>
            <a:noFill/>
            <a:ln w="2857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5FD3F21-93E2-2309-4ADE-9F5C6644B089}"/>
                </a:ext>
              </a:extLst>
            </p:cNvPr>
            <p:cNvCxnSpPr>
              <a:cxnSpLocks/>
            </p:cNvCxnSpPr>
            <p:nvPr/>
          </p:nvCxnSpPr>
          <p:spPr bwMode="auto">
            <a:xfrm flipV="1">
              <a:off x="9329424" y="1324714"/>
              <a:ext cx="146125" cy="0"/>
            </a:xfrm>
            <a:prstGeom prst="line">
              <a:avLst/>
            </a:prstGeom>
            <a:noFill/>
            <a:ln w="28575" cap="flat" cmpd="sng" algn="ctr">
              <a:solidFill>
                <a:schemeClr val="accent3"/>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363250C0-9CCF-A441-C159-D13DE1E3E2A8}"/>
                </a:ext>
              </a:extLst>
            </p:cNvPr>
            <p:cNvSpPr txBox="1"/>
            <p:nvPr/>
          </p:nvSpPr>
          <p:spPr bwMode="auto">
            <a:xfrm>
              <a:off x="9297380" y="952465"/>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a:t>
              </a:r>
            </a:p>
          </p:txBody>
        </p:sp>
        <p:sp>
          <p:nvSpPr>
            <p:cNvPr id="26" name="TextBox 25">
              <a:extLst>
                <a:ext uri="{FF2B5EF4-FFF2-40B4-BE49-F238E27FC236}">
                  <a16:creationId xmlns:a16="http://schemas.microsoft.com/office/drawing/2014/main" id="{E9AF8D11-000E-9CB7-B0FF-D04E26737AE2}"/>
                </a:ext>
              </a:extLst>
            </p:cNvPr>
            <p:cNvSpPr txBox="1"/>
            <p:nvPr/>
          </p:nvSpPr>
          <p:spPr bwMode="auto">
            <a:xfrm>
              <a:off x="9297380" y="1180098"/>
              <a:ext cx="2127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1583787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6CAE3-0A0D-A169-46E9-34EAC5E74975}"/>
            </a:ext>
          </a:extLst>
        </p:cNvPr>
        <p:cNvGrpSpPr/>
        <p:nvPr/>
      </p:nvGrpSpPr>
      <p:grpSpPr>
        <a:xfrm>
          <a:off x="0" y="0"/>
          <a:ext cx="0" cy="0"/>
          <a:chOff x="0" y="0"/>
          <a:chExt cx="0" cy="0"/>
        </a:xfrm>
      </p:grpSpPr>
      <p:sp>
        <p:nvSpPr>
          <p:cNvPr id="35842" name="Rectangle 3">
            <a:extLst>
              <a:ext uri="{FF2B5EF4-FFF2-40B4-BE49-F238E27FC236}">
                <a16:creationId xmlns:a16="http://schemas.microsoft.com/office/drawing/2014/main" id="{F6D7E5CC-532D-1E89-9098-CE497506BBAC}"/>
              </a:ext>
            </a:extLst>
          </p:cNvPr>
          <p:cNvSpPr>
            <a:spLocks noGrp="1" noChangeArrowheads="1"/>
          </p:cNvSpPr>
          <p:nvPr>
            <p:ph type="title"/>
          </p:nvPr>
        </p:nvSpPr>
        <p:spPr/>
        <p:txBody>
          <a:bodyPr/>
          <a:lstStyle/>
          <a:p>
            <a:br>
              <a:rPr lang="en-US" altLang="en-US" dirty="0"/>
            </a:br>
            <a:r>
              <a:rPr lang="en-US" altLang="en-US" dirty="0"/>
              <a:t>Treatment of Patients With MCL </a:t>
            </a:r>
            <a:br>
              <a:rPr lang="en-US" altLang="en-US" dirty="0"/>
            </a:br>
            <a:r>
              <a:rPr lang="en-US" altLang="en-US" dirty="0"/>
              <a:t>After Progression on a BTK Inhibitor </a:t>
            </a:r>
          </a:p>
        </p:txBody>
      </p:sp>
    </p:spTree>
    <p:extLst>
      <p:ext uri="{BB962C8B-B14F-4D97-AF65-F5344CB8AC3E}">
        <p14:creationId xmlns:p14="http://schemas.microsoft.com/office/powerpoint/2010/main" val="327025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FB7DE-88D4-C677-A22E-4AB19C29E357}"/>
              </a:ext>
            </a:extLst>
          </p:cNvPr>
          <p:cNvSpPr>
            <a:spLocks noGrp="1"/>
          </p:cNvSpPr>
          <p:nvPr>
            <p:ph type="title"/>
          </p:nvPr>
        </p:nvSpPr>
        <p:spPr>
          <a:xfrm>
            <a:off x="609759" y="238127"/>
            <a:ext cx="10872444" cy="1103313"/>
          </a:xfrm>
        </p:spPr>
        <p:txBody>
          <a:bodyPr/>
          <a:lstStyle/>
          <a:p>
            <a:r>
              <a:rPr lang="en-US" dirty="0"/>
              <a:t>Covalent vs Noncovalent BTK Inhibitors and </a:t>
            </a:r>
            <a:br>
              <a:rPr lang="en-US" dirty="0"/>
            </a:br>
            <a:r>
              <a:rPr lang="en-US" dirty="0"/>
              <a:t>Other Therapies </a:t>
            </a:r>
          </a:p>
        </p:txBody>
      </p:sp>
      <p:sp>
        <p:nvSpPr>
          <p:cNvPr id="3" name="TextBox 2">
            <a:extLst>
              <a:ext uri="{FF2B5EF4-FFF2-40B4-BE49-F238E27FC236}">
                <a16:creationId xmlns:a16="http://schemas.microsoft.com/office/drawing/2014/main" id="{2DC0D602-F92A-D501-F3FC-31E34B1D4D41}"/>
              </a:ext>
            </a:extLst>
          </p:cNvPr>
          <p:cNvSpPr txBox="1"/>
          <p:nvPr/>
        </p:nvSpPr>
        <p:spPr bwMode="auto">
          <a:xfrm>
            <a:off x="609759" y="1341440"/>
            <a:ext cx="3657441" cy="369332"/>
          </a:xfrm>
          <a:prstGeom prst="rect">
            <a:avLst/>
          </a:prstGeom>
          <a:solidFill>
            <a:srgbClr val="015873"/>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Irreversible Covalent BTK Inhibitors</a:t>
            </a:r>
          </a:p>
        </p:txBody>
      </p:sp>
      <p:sp>
        <p:nvSpPr>
          <p:cNvPr id="4" name="TextBox 3">
            <a:extLst>
              <a:ext uri="{FF2B5EF4-FFF2-40B4-BE49-F238E27FC236}">
                <a16:creationId xmlns:a16="http://schemas.microsoft.com/office/drawing/2014/main" id="{2527E103-3109-F556-FC7E-241582D05236}"/>
              </a:ext>
            </a:extLst>
          </p:cNvPr>
          <p:cNvSpPr txBox="1"/>
          <p:nvPr/>
        </p:nvSpPr>
        <p:spPr bwMode="auto">
          <a:xfrm>
            <a:off x="609759" y="3709243"/>
            <a:ext cx="4966289" cy="369332"/>
          </a:xfrm>
          <a:prstGeom prst="rect">
            <a:avLst/>
          </a:prstGeom>
          <a:solidFill>
            <a:srgbClr val="E1471D"/>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Reversible Noncovalent BTK Inhibitors</a:t>
            </a:r>
          </a:p>
        </p:txBody>
      </p:sp>
      <p:sp>
        <p:nvSpPr>
          <p:cNvPr id="5" name="Text Box 15">
            <a:extLst>
              <a:ext uri="{FF2B5EF4-FFF2-40B4-BE49-F238E27FC236}">
                <a16:creationId xmlns:a16="http://schemas.microsoft.com/office/drawing/2014/main" id="{F4736402-FE4C-0918-1A8A-FF4DB5AD8507}"/>
              </a:ext>
            </a:extLst>
          </p:cNvPr>
          <p:cNvSpPr txBox="1">
            <a:spLocks noChangeArrowheads="1"/>
          </p:cNvSpPr>
          <p:nvPr/>
        </p:nvSpPr>
        <p:spPr bwMode="auto">
          <a:xfrm>
            <a:off x="430681" y="6390595"/>
            <a:ext cx="900019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Ran. Eur J Med Chem. 2022;229:114009.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NEJM. 2020;382:1331.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Clinicaltrials.gov.</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A75F099B-DD08-D590-B8FB-EF2C37240B34}"/>
              </a:ext>
            </a:extLst>
          </p:cNvPr>
          <p:cNvSpPr txBox="1"/>
          <p:nvPr/>
        </p:nvSpPr>
        <p:spPr bwMode="auto">
          <a:xfrm>
            <a:off x="496850" y="4214009"/>
            <a:ext cx="245234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Nemtabrutinib (ARQ-531)</a:t>
            </a:r>
          </a:p>
        </p:txBody>
      </p:sp>
      <p:sp>
        <p:nvSpPr>
          <p:cNvPr id="7" name="Hexagon 34">
            <a:extLst>
              <a:ext uri="{FF2B5EF4-FFF2-40B4-BE49-F238E27FC236}">
                <a16:creationId xmlns:a16="http://schemas.microsoft.com/office/drawing/2014/main" id="{939F1230-254A-9F79-0D8C-0E1B0208A8E9}"/>
              </a:ext>
            </a:extLst>
          </p:cNvPr>
          <p:cNvSpPr/>
          <p:nvPr/>
        </p:nvSpPr>
        <p:spPr bwMode="auto">
          <a:xfrm rot="16200000">
            <a:off x="4608588" y="2847427"/>
            <a:ext cx="79183" cy="316733"/>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Hexagon 7">
            <a:extLst>
              <a:ext uri="{FF2B5EF4-FFF2-40B4-BE49-F238E27FC236}">
                <a16:creationId xmlns:a16="http://schemas.microsoft.com/office/drawing/2014/main" id="{32FE24F9-5E3A-4AE7-53AF-B4DE4CFDCA1D}"/>
              </a:ext>
            </a:extLst>
          </p:cNvPr>
          <p:cNvSpPr/>
          <p:nvPr/>
        </p:nvSpPr>
        <p:spPr bwMode="auto">
          <a:xfrm rot="16200000">
            <a:off x="4914753" y="2974574"/>
            <a:ext cx="304256" cy="287511"/>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Pentagon 8">
            <a:extLst>
              <a:ext uri="{FF2B5EF4-FFF2-40B4-BE49-F238E27FC236}">
                <a16:creationId xmlns:a16="http://schemas.microsoft.com/office/drawing/2014/main" id="{00196267-D4F4-08D2-46FE-3EA90AE19DED}"/>
              </a:ext>
            </a:extLst>
          </p:cNvPr>
          <p:cNvSpPr/>
          <p:nvPr/>
        </p:nvSpPr>
        <p:spPr bwMode="auto">
          <a:xfrm rot="1151208">
            <a:off x="2655545" y="2903462"/>
            <a:ext cx="266760" cy="257212"/>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A0F14834-76BC-C6C2-B6DD-0F295D272959}"/>
              </a:ext>
            </a:extLst>
          </p:cNvPr>
          <p:cNvCxnSpPr>
            <a:cxnSpLocks/>
          </p:cNvCxnSpPr>
          <p:nvPr/>
        </p:nvCxnSpPr>
        <p:spPr bwMode="auto">
          <a:xfrm flipH="1" flipV="1">
            <a:off x="2627656" y="2337957"/>
            <a:ext cx="300317" cy="429548"/>
          </a:xfrm>
          <a:prstGeom prst="line">
            <a:avLst/>
          </a:prstGeom>
          <a:noFill/>
          <a:ln w="28575" cap="flat" cmpd="sng" algn="ctr">
            <a:solidFill>
              <a:schemeClr val="bg1"/>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C2CE7562-4DFB-0D9D-EFF2-576E5415559F}"/>
              </a:ext>
            </a:extLst>
          </p:cNvPr>
          <p:cNvGrpSpPr/>
          <p:nvPr/>
        </p:nvGrpSpPr>
        <p:grpSpPr>
          <a:xfrm rot="4855915">
            <a:off x="2952239" y="2673912"/>
            <a:ext cx="51096" cy="106847"/>
            <a:chOff x="8245475" y="975285"/>
            <a:chExt cx="38100" cy="153888"/>
          </a:xfrm>
        </p:grpSpPr>
        <p:cxnSp>
          <p:nvCxnSpPr>
            <p:cNvPr id="12" name="Straight Connector 11">
              <a:extLst>
                <a:ext uri="{FF2B5EF4-FFF2-40B4-BE49-F238E27FC236}">
                  <a16:creationId xmlns:a16="http://schemas.microsoft.com/office/drawing/2014/main" id="{58FBF7A8-8BAC-E481-63E0-51C8315F7D3C}"/>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E050191-F4CE-5540-7C5D-60E8C599B390}"/>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AEB6E56F-53AD-E836-AF6A-358494469B83}"/>
              </a:ext>
            </a:extLst>
          </p:cNvPr>
          <p:cNvSpPr txBox="1"/>
          <p:nvPr/>
        </p:nvSpPr>
        <p:spPr bwMode="auto">
          <a:xfrm>
            <a:off x="832497" y="2857455"/>
            <a:ext cx="2718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5" name="Isosceles Triangle 14">
            <a:extLst>
              <a:ext uri="{FF2B5EF4-FFF2-40B4-BE49-F238E27FC236}">
                <a16:creationId xmlns:a16="http://schemas.microsoft.com/office/drawing/2014/main" id="{284BFE05-51AB-A49A-4831-61B0E189A1C6}"/>
              </a:ext>
            </a:extLst>
          </p:cNvPr>
          <p:cNvSpPr/>
          <p:nvPr/>
        </p:nvSpPr>
        <p:spPr bwMode="auto">
          <a:xfrm rot="7200000">
            <a:off x="5248698" y="3163019"/>
            <a:ext cx="45719" cy="140274"/>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Hexagon 15">
            <a:extLst>
              <a:ext uri="{FF2B5EF4-FFF2-40B4-BE49-F238E27FC236}">
                <a16:creationId xmlns:a16="http://schemas.microsoft.com/office/drawing/2014/main" id="{3ED59F70-0F37-DFAA-6CF2-815EDAA76986}"/>
              </a:ext>
            </a:extLst>
          </p:cNvPr>
          <p:cNvSpPr/>
          <p:nvPr/>
        </p:nvSpPr>
        <p:spPr bwMode="auto">
          <a:xfrm rot="15424458">
            <a:off x="1978641" y="2800208"/>
            <a:ext cx="291850" cy="251776"/>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653CCD39-E805-3EC3-CF1E-601D771DB0CD}"/>
              </a:ext>
            </a:extLst>
          </p:cNvPr>
          <p:cNvCxnSpPr>
            <a:cxnSpLocks/>
          </p:cNvCxnSpPr>
          <p:nvPr/>
        </p:nvCxnSpPr>
        <p:spPr bwMode="auto">
          <a:xfrm flipH="1" flipV="1">
            <a:off x="1878559" y="2835946"/>
            <a:ext cx="114505" cy="49411"/>
          </a:xfrm>
          <a:prstGeom prst="line">
            <a:avLst/>
          </a:prstGeom>
          <a:noFill/>
          <a:ln w="28575" cap="flat" cmpd="sng" algn="ctr">
            <a:solidFill>
              <a:schemeClr val="bg1"/>
            </a:solidFill>
            <a:prstDash val="sysDot"/>
            <a:round/>
            <a:headEnd type="none" w="med" len="med"/>
            <a:tailEnd type="none" w="med" len="med"/>
          </a:ln>
          <a:effectLst/>
        </p:spPr>
      </p:cxnSp>
      <p:grpSp>
        <p:nvGrpSpPr>
          <p:cNvPr id="18" name="Group 17">
            <a:extLst>
              <a:ext uri="{FF2B5EF4-FFF2-40B4-BE49-F238E27FC236}">
                <a16:creationId xmlns:a16="http://schemas.microsoft.com/office/drawing/2014/main" id="{9777DCA9-C923-3532-4E0B-954946FC4D94}"/>
              </a:ext>
            </a:extLst>
          </p:cNvPr>
          <p:cNvGrpSpPr/>
          <p:nvPr/>
        </p:nvGrpSpPr>
        <p:grpSpPr>
          <a:xfrm>
            <a:off x="775078" y="3074924"/>
            <a:ext cx="266947" cy="392231"/>
            <a:chOff x="775078" y="3079519"/>
            <a:chExt cx="287846" cy="392231"/>
          </a:xfrm>
        </p:grpSpPr>
        <p:cxnSp>
          <p:nvCxnSpPr>
            <p:cNvPr id="19" name="Straight Connector 18">
              <a:extLst>
                <a:ext uri="{FF2B5EF4-FFF2-40B4-BE49-F238E27FC236}">
                  <a16:creationId xmlns:a16="http://schemas.microsoft.com/office/drawing/2014/main" id="{198A6664-BA51-FE3E-7A77-25146E93F886}"/>
                </a:ext>
              </a:extLst>
            </p:cNvPr>
            <p:cNvCxnSpPr>
              <a:cxnSpLocks/>
            </p:cNvCxnSpPr>
            <p:nvPr/>
          </p:nvCxnSpPr>
          <p:spPr bwMode="auto">
            <a:xfrm flipV="1">
              <a:off x="951849" y="3079519"/>
              <a:ext cx="15531" cy="91609"/>
            </a:xfrm>
            <a:prstGeom prst="line">
              <a:avLst/>
            </a:prstGeom>
            <a:noFill/>
            <a:ln w="28575" cap="flat" cmpd="sng" algn="ctr">
              <a:solidFill>
                <a:schemeClr val="bg1"/>
              </a:solidFill>
              <a:prstDash val="solid"/>
              <a:round/>
              <a:headEnd type="none" w="med" len="med"/>
              <a:tailEnd type="none" w="med" len="med"/>
            </a:ln>
            <a:effectLst/>
          </p:spPr>
        </p:cxnSp>
        <p:grpSp>
          <p:nvGrpSpPr>
            <p:cNvPr id="20" name="Group 19">
              <a:extLst>
                <a:ext uri="{FF2B5EF4-FFF2-40B4-BE49-F238E27FC236}">
                  <a16:creationId xmlns:a16="http://schemas.microsoft.com/office/drawing/2014/main" id="{183B1725-0A95-D5E9-07C9-0D7A9AF63872}"/>
                </a:ext>
              </a:extLst>
            </p:cNvPr>
            <p:cNvGrpSpPr/>
            <p:nvPr/>
          </p:nvGrpSpPr>
          <p:grpSpPr>
            <a:xfrm rot="1649011">
              <a:off x="775078" y="3167139"/>
              <a:ext cx="287846" cy="304611"/>
              <a:chOff x="775253" y="3157094"/>
              <a:chExt cx="316733" cy="335180"/>
            </a:xfrm>
          </p:grpSpPr>
          <p:sp>
            <p:nvSpPr>
              <p:cNvPr id="21" name="Hexagon 20">
                <a:extLst>
                  <a:ext uri="{FF2B5EF4-FFF2-40B4-BE49-F238E27FC236}">
                    <a16:creationId xmlns:a16="http://schemas.microsoft.com/office/drawing/2014/main" id="{9B653BC9-54B1-53D0-0D0E-2E99E21EF4EF}"/>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2" name="Straight Connector 21">
                <a:extLst>
                  <a:ext uri="{FF2B5EF4-FFF2-40B4-BE49-F238E27FC236}">
                    <a16:creationId xmlns:a16="http://schemas.microsoft.com/office/drawing/2014/main" id="{6B8CA11A-0BE8-DC82-E2BC-A11C6E7C7B79}"/>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7A9836A-E7D2-4263-0219-3DFECEBEE18F}"/>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B002B7-88FC-7E63-E63C-EA8E135CA394}"/>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sp>
        <p:nvSpPr>
          <p:cNvPr id="25" name="TextBox 24">
            <a:extLst>
              <a:ext uri="{FF2B5EF4-FFF2-40B4-BE49-F238E27FC236}">
                <a16:creationId xmlns:a16="http://schemas.microsoft.com/office/drawing/2014/main" id="{4AD7B850-6D63-809A-6E3C-328C6B9F37B2}"/>
              </a:ext>
            </a:extLst>
          </p:cNvPr>
          <p:cNvSpPr txBox="1"/>
          <p:nvPr/>
        </p:nvSpPr>
        <p:spPr bwMode="auto">
          <a:xfrm>
            <a:off x="1115791" y="2401796"/>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cxnSp>
        <p:nvCxnSpPr>
          <p:cNvPr id="26" name="Straight Connector 25">
            <a:extLst>
              <a:ext uri="{FF2B5EF4-FFF2-40B4-BE49-F238E27FC236}">
                <a16:creationId xmlns:a16="http://schemas.microsoft.com/office/drawing/2014/main" id="{1A85C904-06C8-4D11-36F4-8D968EC48DFA}"/>
              </a:ext>
            </a:extLst>
          </p:cNvPr>
          <p:cNvCxnSpPr>
            <a:cxnSpLocks/>
          </p:cNvCxnSpPr>
          <p:nvPr/>
        </p:nvCxnSpPr>
        <p:spPr bwMode="auto">
          <a:xfrm>
            <a:off x="2164918" y="3117816"/>
            <a:ext cx="20808" cy="93879"/>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BB06E6FE-B630-D120-FD1D-93932C3AE1A9}"/>
              </a:ext>
            </a:extLst>
          </p:cNvPr>
          <p:cNvGrpSpPr/>
          <p:nvPr/>
        </p:nvGrpSpPr>
        <p:grpSpPr>
          <a:xfrm rot="15992587" flipH="1">
            <a:off x="1110415" y="2714294"/>
            <a:ext cx="274518" cy="392231"/>
            <a:chOff x="775078" y="3079519"/>
            <a:chExt cx="287846" cy="392231"/>
          </a:xfrm>
        </p:grpSpPr>
        <p:cxnSp>
          <p:nvCxnSpPr>
            <p:cNvPr id="28" name="Straight Connector 27">
              <a:extLst>
                <a:ext uri="{FF2B5EF4-FFF2-40B4-BE49-F238E27FC236}">
                  <a16:creationId xmlns:a16="http://schemas.microsoft.com/office/drawing/2014/main" id="{836B5899-206F-1D8A-3000-E3CB4A254E7C}"/>
                </a:ext>
              </a:extLst>
            </p:cNvPr>
            <p:cNvCxnSpPr>
              <a:cxnSpLocks/>
            </p:cNvCxnSpPr>
            <p:nvPr/>
          </p:nvCxnSpPr>
          <p:spPr bwMode="auto">
            <a:xfrm flipV="1">
              <a:off x="951849" y="3079519"/>
              <a:ext cx="15531" cy="91609"/>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F09E3396-EF8D-CA92-7386-CED15CDAB0E3}"/>
                </a:ext>
              </a:extLst>
            </p:cNvPr>
            <p:cNvGrpSpPr/>
            <p:nvPr/>
          </p:nvGrpSpPr>
          <p:grpSpPr>
            <a:xfrm rot="1649011">
              <a:off x="775078" y="3167139"/>
              <a:ext cx="287846" cy="304611"/>
              <a:chOff x="775253" y="3157094"/>
              <a:chExt cx="316733" cy="335180"/>
            </a:xfrm>
          </p:grpSpPr>
          <p:sp>
            <p:nvSpPr>
              <p:cNvPr id="30" name="Hexagon 29">
                <a:extLst>
                  <a:ext uri="{FF2B5EF4-FFF2-40B4-BE49-F238E27FC236}">
                    <a16:creationId xmlns:a16="http://schemas.microsoft.com/office/drawing/2014/main" id="{DD6E7173-3B02-302D-5D45-BCCD8DEB31B5}"/>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 name="Straight Connector 30">
                <a:extLst>
                  <a:ext uri="{FF2B5EF4-FFF2-40B4-BE49-F238E27FC236}">
                    <a16:creationId xmlns:a16="http://schemas.microsoft.com/office/drawing/2014/main" id="{14EE2659-755C-6EB2-CC19-2BE49368C7D7}"/>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35B8B4B-B7C9-413D-BF3E-DEACA55C439D}"/>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12296D8-02E0-5F55-C273-A8D07C58D504}"/>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4" name="Group 33">
            <a:extLst>
              <a:ext uri="{FF2B5EF4-FFF2-40B4-BE49-F238E27FC236}">
                <a16:creationId xmlns:a16="http://schemas.microsoft.com/office/drawing/2014/main" id="{46D24CCD-1A09-8DC4-9479-98352BA02C92}"/>
              </a:ext>
            </a:extLst>
          </p:cNvPr>
          <p:cNvGrpSpPr/>
          <p:nvPr/>
        </p:nvGrpSpPr>
        <p:grpSpPr>
          <a:xfrm rot="15342569">
            <a:off x="1530984" y="2353293"/>
            <a:ext cx="266947" cy="392231"/>
            <a:chOff x="775078" y="3079519"/>
            <a:chExt cx="287846" cy="392231"/>
          </a:xfrm>
        </p:grpSpPr>
        <p:cxnSp>
          <p:nvCxnSpPr>
            <p:cNvPr id="35" name="Straight Connector 34">
              <a:extLst>
                <a:ext uri="{FF2B5EF4-FFF2-40B4-BE49-F238E27FC236}">
                  <a16:creationId xmlns:a16="http://schemas.microsoft.com/office/drawing/2014/main" id="{9F15CC2A-4D7B-EBE3-8C83-308D669FFE52}"/>
                </a:ext>
              </a:extLst>
            </p:cNvPr>
            <p:cNvCxnSpPr>
              <a:cxnSpLocks/>
            </p:cNvCxnSpPr>
            <p:nvPr/>
          </p:nvCxnSpPr>
          <p:spPr bwMode="auto">
            <a:xfrm flipV="1">
              <a:off x="951849" y="3079519"/>
              <a:ext cx="15531" cy="91609"/>
            </a:xfrm>
            <a:prstGeom prst="line">
              <a:avLst/>
            </a:prstGeom>
            <a:noFill/>
            <a:ln w="28575" cap="flat" cmpd="sng" algn="ctr">
              <a:solidFill>
                <a:schemeClr val="bg1"/>
              </a:solidFill>
              <a:prstDash val="solid"/>
              <a:round/>
              <a:headEnd type="none" w="med" len="med"/>
              <a:tailEnd type="none" w="med" len="med"/>
            </a:ln>
            <a:effectLst/>
          </p:spPr>
        </p:cxnSp>
        <p:grpSp>
          <p:nvGrpSpPr>
            <p:cNvPr id="36" name="Group 35">
              <a:extLst>
                <a:ext uri="{FF2B5EF4-FFF2-40B4-BE49-F238E27FC236}">
                  <a16:creationId xmlns:a16="http://schemas.microsoft.com/office/drawing/2014/main" id="{09A1997B-5156-F0E1-FAF7-6E941A001636}"/>
                </a:ext>
              </a:extLst>
            </p:cNvPr>
            <p:cNvGrpSpPr/>
            <p:nvPr/>
          </p:nvGrpSpPr>
          <p:grpSpPr>
            <a:xfrm rot="1649011">
              <a:off x="775078" y="3167139"/>
              <a:ext cx="287846" cy="304611"/>
              <a:chOff x="775253" y="3157094"/>
              <a:chExt cx="316733" cy="335180"/>
            </a:xfrm>
          </p:grpSpPr>
          <p:sp>
            <p:nvSpPr>
              <p:cNvPr id="37" name="Hexagon 36">
                <a:extLst>
                  <a:ext uri="{FF2B5EF4-FFF2-40B4-BE49-F238E27FC236}">
                    <a16:creationId xmlns:a16="http://schemas.microsoft.com/office/drawing/2014/main" id="{94AE0ED2-15B0-6673-B4A6-42DD3E2C25EA}"/>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9F13F5B0-8712-3900-64DB-6C9B72D249C8}"/>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114A166-2BD7-B03D-8786-7EF8D917BA0F}"/>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EB11145-6E58-615E-9054-9735FFE02543}"/>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sp>
        <p:nvSpPr>
          <p:cNvPr id="41" name="Rectangle 40">
            <a:extLst>
              <a:ext uri="{FF2B5EF4-FFF2-40B4-BE49-F238E27FC236}">
                <a16:creationId xmlns:a16="http://schemas.microsoft.com/office/drawing/2014/main" id="{82BA52A9-566C-0491-6141-5430E275A009}"/>
              </a:ext>
            </a:extLst>
          </p:cNvPr>
          <p:cNvSpPr/>
          <p:nvPr/>
        </p:nvSpPr>
        <p:spPr bwMode="auto">
          <a:xfrm>
            <a:off x="1505645" y="2339091"/>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ED75E8FA-2A65-8D9F-0390-D7C8DC220FCC}"/>
              </a:ext>
            </a:extLst>
          </p:cNvPr>
          <p:cNvSpPr txBox="1"/>
          <p:nvPr/>
        </p:nvSpPr>
        <p:spPr bwMode="auto">
          <a:xfrm>
            <a:off x="1459845" y="2255637"/>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43" name="Rectangle 42">
            <a:extLst>
              <a:ext uri="{FF2B5EF4-FFF2-40B4-BE49-F238E27FC236}">
                <a16:creationId xmlns:a16="http://schemas.microsoft.com/office/drawing/2014/main" id="{6A384647-77A7-A3EE-C91A-EA57AC3EC822}"/>
              </a:ext>
            </a:extLst>
          </p:cNvPr>
          <p:cNvSpPr/>
          <p:nvPr/>
        </p:nvSpPr>
        <p:spPr bwMode="auto">
          <a:xfrm>
            <a:off x="1803031" y="2460949"/>
            <a:ext cx="164671" cy="15453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09BD2384-0096-FB27-5A5C-7A39B4450B89}"/>
              </a:ext>
            </a:extLst>
          </p:cNvPr>
          <p:cNvSpPr txBox="1"/>
          <p:nvPr/>
        </p:nvSpPr>
        <p:spPr bwMode="auto">
          <a:xfrm>
            <a:off x="1727870" y="2395948"/>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nvGrpSpPr>
          <p:cNvPr id="45" name="Group 44">
            <a:extLst>
              <a:ext uri="{FF2B5EF4-FFF2-40B4-BE49-F238E27FC236}">
                <a16:creationId xmlns:a16="http://schemas.microsoft.com/office/drawing/2014/main" id="{F1C9F935-393D-B0FE-27D0-3D97B39EB285}"/>
              </a:ext>
            </a:extLst>
          </p:cNvPr>
          <p:cNvGrpSpPr/>
          <p:nvPr/>
        </p:nvGrpSpPr>
        <p:grpSpPr>
          <a:xfrm>
            <a:off x="1585942" y="2649849"/>
            <a:ext cx="241395" cy="229901"/>
            <a:chOff x="1585942" y="2649849"/>
            <a:chExt cx="241395" cy="229901"/>
          </a:xfrm>
        </p:grpSpPr>
        <p:sp>
          <p:nvSpPr>
            <p:cNvPr id="46" name="Pentagon 45">
              <a:extLst>
                <a:ext uri="{FF2B5EF4-FFF2-40B4-BE49-F238E27FC236}">
                  <a16:creationId xmlns:a16="http://schemas.microsoft.com/office/drawing/2014/main" id="{04624212-34AC-77D8-AE68-346FCB25342B}"/>
                </a:ext>
              </a:extLst>
            </p:cNvPr>
            <p:cNvSpPr/>
            <p:nvPr/>
          </p:nvSpPr>
          <p:spPr bwMode="auto">
            <a:xfrm rot="2173779">
              <a:off x="1585942" y="2649849"/>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7" name="Straight Connector 46">
              <a:extLst>
                <a:ext uri="{FF2B5EF4-FFF2-40B4-BE49-F238E27FC236}">
                  <a16:creationId xmlns:a16="http://schemas.microsoft.com/office/drawing/2014/main" id="{B86C1474-CF04-FB07-514E-4865C53B5FEB}"/>
                </a:ext>
              </a:extLst>
            </p:cNvPr>
            <p:cNvCxnSpPr>
              <a:cxnSpLocks/>
            </p:cNvCxnSpPr>
            <p:nvPr/>
          </p:nvCxnSpPr>
          <p:spPr bwMode="auto">
            <a:xfrm>
              <a:off x="1618636" y="2798829"/>
              <a:ext cx="75625" cy="52020"/>
            </a:xfrm>
            <a:prstGeom prst="line">
              <a:avLst/>
            </a:prstGeom>
            <a:noFill/>
            <a:ln w="28575" cap="flat" cmpd="sng" algn="ctr">
              <a:solidFill>
                <a:schemeClr val="bg1"/>
              </a:solidFill>
              <a:prstDash val="solid"/>
              <a:round/>
              <a:headEnd type="none" w="med" len="med"/>
              <a:tailEnd type="none" w="med" len="med"/>
            </a:ln>
            <a:effectLst/>
          </p:spPr>
        </p:cxnSp>
      </p:grpSp>
      <p:cxnSp>
        <p:nvCxnSpPr>
          <p:cNvPr id="48" name="Straight Connector 47">
            <a:extLst>
              <a:ext uri="{FF2B5EF4-FFF2-40B4-BE49-F238E27FC236}">
                <a16:creationId xmlns:a16="http://schemas.microsoft.com/office/drawing/2014/main" id="{CFA91D38-07A6-A7AC-0AEE-87474801B802}"/>
              </a:ext>
            </a:extLst>
          </p:cNvPr>
          <p:cNvCxnSpPr/>
          <p:nvPr/>
        </p:nvCxnSpPr>
        <p:spPr bwMode="auto">
          <a:xfrm flipV="1">
            <a:off x="1436243" y="2797852"/>
            <a:ext cx="142287" cy="47229"/>
          </a:xfrm>
          <a:prstGeom prst="line">
            <a:avLst/>
          </a:prstGeom>
          <a:noFill/>
          <a:ln w="28575" cap="flat" cmpd="sng" algn="ctr">
            <a:solidFill>
              <a:schemeClr val="bg1"/>
            </a:solidFill>
            <a:prstDash val="solid"/>
            <a:round/>
            <a:headEnd type="none" w="med" len="med"/>
            <a:tailEnd type="none" w="med" len="med"/>
          </a:ln>
          <a:effectLst/>
        </p:spPr>
      </p:cxnSp>
      <p:sp>
        <p:nvSpPr>
          <p:cNvPr id="49" name="Rectangle 48">
            <a:extLst>
              <a:ext uri="{FF2B5EF4-FFF2-40B4-BE49-F238E27FC236}">
                <a16:creationId xmlns:a16="http://schemas.microsoft.com/office/drawing/2014/main" id="{6E0B980E-33D2-17AA-1304-2E93E6D273B8}"/>
              </a:ext>
            </a:extLst>
          </p:cNvPr>
          <p:cNvSpPr/>
          <p:nvPr/>
        </p:nvSpPr>
        <p:spPr bwMode="auto">
          <a:xfrm>
            <a:off x="1767643" y="2716931"/>
            <a:ext cx="103342" cy="16563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TextBox 49">
            <a:extLst>
              <a:ext uri="{FF2B5EF4-FFF2-40B4-BE49-F238E27FC236}">
                <a16:creationId xmlns:a16="http://schemas.microsoft.com/office/drawing/2014/main" id="{17D9FA18-B9DA-C5A9-C24C-E2FD1ABA5F18}"/>
              </a:ext>
            </a:extLst>
          </p:cNvPr>
          <p:cNvSpPr txBox="1"/>
          <p:nvPr/>
        </p:nvSpPr>
        <p:spPr bwMode="auto">
          <a:xfrm>
            <a:off x="1687158" y="2652797"/>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51" name="Rectangle 50">
            <a:extLst>
              <a:ext uri="{FF2B5EF4-FFF2-40B4-BE49-F238E27FC236}">
                <a16:creationId xmlns:a16="http://schemas.microsoft.com/office/drawing/2014/main" id="{C382ACA3-2411-3BEF-E4D8-27E1069F22A2}"/>
              </a:ext>
            </a:extLst>
          </p:cNvPr>
          <p:cNvSpPr/>
          <p:nvPr/>
        </p:nvSpPr>
        <p:spPr bwMode="auto">
          <a:xfrm>
            <a:off x="1635920" y="2879330"/>
            <a:ext cx="143698" cy="16563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7C61D9D9-1342-FDC3-F2CA-A828E2899AE6}"/>
              </a:ext>
            </a:extLst>
          </p:cNvPr>
          <p:cNvSpPr txBox="1"/>
          <p:nvPr/>
        </p:nvSpPr>
        <p:spPr bwMode="auto">
          <a:xfrm>
            <a:off x="1552235" y="2821507"/>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53" name="Rectangle 52">
            <a:extLst>
              <a:ext uri="{FF2B5EF4-FFF2-40B4-BE49-F238E27FC236}">
                <a16:creationId xmlns:a16="http://schemas.microsoft.com/office/drawing/2014/main" id="{E28153DF-776C-B3F5-118F-1F5EF4FE978A}"/>
              </a:ext>
            </a:extLst>
          </p:cNvPr>
          <p:cNvSpPr/>
          <p:nvPr/>
        </p:nvSpPr>
        <p:spPr bwMode="auto">
          <a:xfrm>
            <a:off x="2076604" y="2993592"/>
            <a:ext cx="126785" cy="10358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B3FD2CED-9D3A-4614-A6AF-D66CAAA04AD1}"/>
              </a:ext>
            </a:extLst>
          </p:cNvPr>
          <p:cNvSpPr txBox="1"/>
          <p:nvPr/>
        </p:nvSpPr>
        <p:spPr bwMode="auto">
          <a:xfrm>
            <a:off x="2000988" y="2913814"/>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nvGrpSpPr>
          <p:cNvPr id="55" name="Group 54">
            <a:extLst>
              <a:ext uri="{FF2B5EF4-FFF2-40B4-BE49-F238E27FC236}">
                <a16:creationId xmlns:a16="http://schemas.microsoft.com/office/drawing/2014/main" id="{8010A9FE-9CC3-186F-98D2-4B10A8B80172}"/>
              </a:ext>
            </a:extLst>
          </p:cNvPr>
          <p:cNvGrpSpPr/>
          <p:nvPr/>
        </p:nvGrpSpPr>
        <p:grpSpPr>
          <a:xfrm rot="3983979">
            <a:off x="2095011" y="3171835"/>
            <a:ext cx="143548" cy="284858"/>
            <a:chOff x="777260" y="3173517"/>
            <a:chExt cx="182131" cy="335180"/>
          </a:xfrm>
        </p:grpSpPr>
        <p:sp>
          <p:nvSpPr>
            <p:cNvPr id="56" name="Hexagon 96">
              <a:extLst>
                <a:ext uri="{FF2B5EF4-FFF2-40B4-BE49-F238E27FC236}">
                  <a16:creationId xmlns:a16="http://schemas.microsoft.com/office/drawing/2014/main" id="{60EB0DBA-CFAE-BD8E-33F8-4405B2E9A09F}"/>
                </a:ext>
              </a:extLst>
            </p:cNvPr>
            <p:cNvSpPr/>
            <p:nvPr/>
          </p:nvSpPr>
          <p:spPr bwMode="auto">
            <a:xfrm rot="15424458">
              <a:off x="688853" y="3261924"/>
              <a:ext cx="335180" cy="158366"/>
            </a:xfrm>
            <a:custGeom>
              <a:avLst/>
              <a:gdLst>
                <a:gd name="connsiteX0" fmla="*/ 0 w 284858"/>
                <a:gd name="connsiteY0" fmla="*/ 124818 h 249636"/>
                <a:gd name="connsiteX1" fmla="*/ 62409 w 284858"/>
                <a:gd name="connsiteY1" fmla="*/ 0 h 249636"/>
                <a:gd name="connsiteX2" fmla="*/ 222449 w 284858"/>
                <a:gd name="connsiteY2" fmla="*/ 0 h 249636"/>
                <a:gd name="connsiteX3" fmla="*/ 284858 w 284858"/>
                <a:gd name="connsiteY3" fmla="*/ 124818 h 249636"/>
                <a:gd name="connsiteX4" fmla="*/ 222449 w 284858"/>
                <a:gd name="connsiteY4" fmla="*/ 249636 h 249636"/>
                <a:gd name="connsiteX5" fmla="*/ 62409 w 284858"/>
                <a:gd name="connsiteY5" fmla="*/ 249636 h 249636"/>
                <a:gd name="connsiteX6" fmla="*/ 0 w 284858"/>
                <a:gd name="connsiteY6" fmla="*/ 124818 h 249636"/>
                <a:gd name="connsiteX0" fmla="*/ 222449 w 313889"/>
                <a:gd name="connsiteY0" fmla="*/ 249636 h 341076"/>
                <a:gd name="connsiteX1" fmla="*/ 62409 w 313889"/>
                <a:gd name="connsiteY1" fmla="*/ 249636 h 341076"/>
                <a:gd name="connsiteX2" fmla="*/ 0 w 313889"/>
                <a:gd name="connsiteY2" fmla="*/ 124818 h 341076"/>
                <a:gd name="connsiteX3" fmla="*/ 62409 w 313889"/>
                <a:gd name="connsiteY3" fmla="*/ 0 h 341076"/>
                <a:gd name="connsiteX4" fmla="*/ 222449 w 313889"/>
                <a:gd name="connsiteY4" fmla="*/ 0 h 341076"/>
                <a:gd name="connsiteX5" fmla="*/ 284858 w 313889"/>
                <a:gd name="connsiteY5" fmla="*/ 124818 h 341076"/>
                <a:gd name="connsiteX6" fmla="*/ 313889 w 313889"/>
                <a:gd name="connsiteY6" fmla="*/ 341076 h 341076"/>
                <a:gd name="connsiteX0" fmla="*/ 222449 w 284858"/>
                <a:gd name="connsiteY0" fmla="*/ 249636 h 249636"/>
                <a:gd name="connsiteX1" fmla="*/ 62409 w 284858"/>
                <a:gd name="connsiteY1" fmla="*/ 249636 h 249636"/>
                <a:gd name="connsiteX2" fmla="*/ 0 w 284858"/>
                <a:gd name="connsiteY2" fmla="*/ 124818 h 249636"/>
                <a:gd name="connsiteX3" fmla="*/ 62409 w 284858"/>
                <a:gd name="connsiteY3" fmla="*/ 0 h 249636"/>
                <a:gd name="connsiteX4" fmla="*/ 222449 w 284858"/>
                <a:gd name="connsiteY4" fmla="*/ 0 h 249636"/>
                <a:gd name="connsiteX5" fmla="*/ 284858 w 284858"/>
                <a:gd name="connsiteY5" fmla="*/ 124818 h 249636"/>
                <a:gd name="connsiteX0" fmla="*/ 62409 w 284858"/>
                <a:gd name="connsiteY0" fmla="*/ 249636 h 249636"/>
                <a:gd name="connsiteX1" fmla="*/ 0 w 284858"/>
                <a:gd name="connsiteY1" fmla="*/ 124818 h 249636"/>
                <a:gd name="connsiteX2" fmla="*/ 62409 w 284858"/>
                <a:gd name="connsiteY2" fmla="*/ 0 h 249636"/>
                <a:gd name="connsiteX3" fmla="*/ 222449 w 284858"/>
                <a:gd name="connsiteY3" fmla="*/ 0 h 249636"/>
                <a:gd name="connsiteX4" fmla="*/ 284858 w 284858"/>
                <a:gd name="connsiteY4" fmla="*/ 124818 h 249636"/>
                <a:gd name="connsiteX0" fmla="*/ 0 w 284858"/>
                <a:gd name="connsiteY0" fmla="*/ 124818 h 124818"/>
                <a:gd name="connsiteX1" fmla="*/ 62409 w 284858"/>
                <a:gd name="connsiteY1" fmla="*/ 0 h 124818"/>
                <a:gd name="connsiteX2" fmla="*/ 222449 w 284858"/>
                <a:gd name="connsiteY2" fmla="*/ 0 h 124818"/>
                <a:gd name="connsiteX3" fmla="*/ 284858 w 284858"/>
                <a:gd name="connsiteY3" fmla="*/ 124818 h 124818"/>
              </a:gdLst>
              <a:ahLst/>
              <a:cxnLst>
                <a:cxn ang="0">
                  <a:pos x="connsiteX0" y="connsiteY0"/>
                </a:cxn>
                <a:cxn ang="0">
                  <a:pos x="connsiteX1" y="connsiteY1"/>
                </a:cxn>
                <a:cxn ang="0">
                  <a:pos x="connsiteX2" y="connsiteY2"/>
                </a:cxn>
                <a:cxn ang="0">
                  <a:pos x="connsiteX3" y="connsiteY3"/>
                </a:cxn>
              </a:cxnLst>
              <a:rect l="l" t="t" r="r" b="b"/>
              <a:pathLst>
                <a:path w="284858" h="124818">
                  <a:moveTo>
                    <a:pt x="0" y="124818"/>
                  </a:moveTo>
                  <a:lnTo>
                    <a:pt x="62409" y="0"/>
                  </a:lnTo>
                  <a:lnTo>
                    <a:pt x="222449" y="0"/>
                  </a:lnTo>
                  <a:lnTo>
                    <a:pt x="284858" y="124818"/>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7" name="Straight Connector 56">
              <a:extLst>
                <a:ext uri="{FF2B5EF4-FFF2-40B4-BE49-F238E27FC236}">
                  <a16:creationId xmlns:a16="http://schemas.microsoft.com/office/drawing/2014/main" id="{B46612F5-77A3-A9A5-9E47-33B87A41F685}"/>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D867F706-573E-5D81-B84B-BC9B4E21314A}"/>
              </a:ext>
            </a:extLst>
          </p:cNvPr>
          <p:cNvCxnSpPr>
            <a:cxnSpLocks/>
          </p:cNvCxnSpPr>
          <p:nvPr/>
        </p:nvCxnSpPr>
        <p:spPr bwMode="auto">
          <a:xfrm flipH="1" flipV="1">
            <a:off x="2222648" y="3175208"/>
            <a:ext cx="90885" cy="44062"/>
          </a:xfrm>
          <a:prstGeom prst="line">
            <a:avLst/>
          </a:prstGeom>
          <a:noFill/>
          <a:ln w="28575" cap="flat" cmpd="sng" algn="ctr">
            <a:solidFill>
              <a:schemeClr val="bg1"/>
            </a:solidFill>
            <a:prstDash val="solid"/>
            <a:round/>
            <a:headEnd type="none" w="med" len="med"/>
            <a:tailEnd type="none" w="med" len="med"/>
          </a:ln>
          <a:effectLst/>
        </p:spPr>
      </p:cxnSp>
      <p:sp>
        <p:nvSpPr>
          <p:cNvPr id="59" name="Rectangle 58">
            <a:extLst>
              <a:ext uri="{FF2B5EF4-FFF2-40B4-BE49-F238E27FC236}">
                <a16:creationId xmlns:a16="http://schemas.microsoft.com/office/drawing/2014/main" id="{16D3467D-EAEC-2B14-60B0-08418FC00613}"/>
              </a:ext>
            </a:extLst>
          </p:cNvPr>
          <p:cNvSpPr/>
          <p:nvPr/>
        </p:nvSpPr>
        <p:spPr bwMode="auto">
          <a:xfrm rot="1338434">
            <a:off x="2292557" y="3213633"/>
            <a:ext cx="96578"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348CC339-5CBE-8492-BB11-F481E3AF2C04}"/>
              </a:ext>
            </a:extLst>
          </p:cNvPr>
          <p:cNvSpPr txBox="1"/>
          <p:nvPr/>
        </p:nvSpPr>
        <p:spPr bwMode="auto">
          <a:xfrm>
            <a:off x="2210204" y="3128291"/>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61" name="TextBox 60">
            <a:extLst>
              <a:ext uri="{FF2B5EF4-FFF2-40B4-BE49-F238E27FC236}">
                <a16:creationId xmlns:a16="http://schemas.microsoft.com/office/drawing/2014/main" id="{C8CEBA59-8FB3-A4A6-3111-04F8C5D6FCD2}"/>
              </a:ext>
            </a:extLst>
          </p:cNvPr>
          <p:cNvSpPr txBox="1"/>
          <p:nvPr/>
        </p:nvSpPr>
        <p:spPr bwMode="auto">
          <a:xfrm>
            <a:off x="813864" y="1885507"/>
            <a:ext cx="169971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p>
        </p:txBody>
      </p:sp>
      <p:sp>
        <p:nvSpPr>
          <p:cNvPr id="62" name="TextBox 61">
            <a:extLst>
              <a:ext uri="{FF2B5EF4-FFF2-40B4-BE49-F238E27FC236}">
                <a16:creationId xmlns:a16="http://schemas.microsoft.com/office/drawing/2014/main" id="{1BE7D02E-5462-B7CA-DC02-994F8F061998}"/>
              </a:ext>
            </a:extLst>
          </p:cNvPr>
          <p:cNvSpPr txBox="1"/>
          <p:nvPr/>
        </p:nvSpPr>
        <p:spPr bwMode="auto">
          <a:xfrm>
            <a:off x="2513574" y="1891268"/>
            <a:ext cx="169971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Acalabrutinib*</a:t>
            </a:r>
          </a:p>
        </p:txBody>
      </p:sp>
      <p:sp>
        <p:nvSpPr>
          <p:cNvPr id="63" name="TextBox 62">
            <a:extLst>
              <a:ext uri="{FF2B5EF4-FFF2-40B4-BE49-F238E27FC236}">
                <a16:creationId xmlns:a16="http://schemas.microsoft.com/office/drawing/2014/main" id="{170E9A88-77C4-B43B-BBE0-C42E8D3DC7D0}"/>
              </a:ext>
            </a:extLst>
          </p:cNvPr>
          <p:cNvSpPr txBox="1"/>
          <p:nvPr/>
        </p:nvSpPr>
        <p:spPr bwMode="auto">
          <a:xfrm>
            <a:off x="4541975" y="1891268"/>
            <a:ext cx="169971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Zanubrutinib</a:t>
            </a:r>
          </a:p>
        </p:txBody>
      </p:sp>
      <p:sp>
        <p:nvSpPr>
          <p:cNvPr id="64" name="TextBox 63">
            <a:extLst>
              <a:ext uri="{FF2B5EF4-FFF2-40B4-BE49-F238E27FC236}">
                <a16:creationId xmlns:a16="http://schemas.microsoft.com/office/drawing/2014/main" id="{D07C37B7-2BB9-B4AA-F3E2-2DB7F20165B4}"/>
              </a:ext>
            </a:extLst>
          </p:cNvPr>
          <p:cNvSpPr txBox="1"/>
          <p:nvPr/>
        </p:nvSpPr>
        <p:spPr bwMode="auto">
          <a:xfrm>
            <a:off x="3167753" y="4223780"/>
            <a:ext cx="169971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Vecabrutinib</a:t>
            </a:r>
          </a:p>
        </p:txBody>
      </p:sp>
      <p:sp>
        <p:nvSpPr>
          <p:cNvPr id="65" name="TextBox 64">
            <a:extLst>
              <a:ext uri="{FF2B5EF4-FFF2-40B4-BE49-F238E27FC236}">
                <a16:creationId xmlns:a16="http://schemas.microsoft.com/office/drawing/2014/main" id="{6F84BE69-AFC7-CAE9-878F-E6A02B65FDFE}"/>
              </a:ext>
            </a:extLst>
          </p:cNvPr>
          <p:cNvSpPr txBox="1"/>
          <p:nvPr/>
        </p:nvSpPr>
        <p:spPr bwMode="auto">
          <a:xfrm>
            <a:off x="5156507" y="4214009"/>
            <a:ext cx="1699710"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Fenebrutinib</a:t>
            </a:r>
          </a:p>
        </p:txBody>
      </p:sp>
      <p:sp>
        <p:nvSpPr>
          <p:cNvPr id="66" name="Rectangle 65">
            <a:extLst>
              <a:ext uri="{FF2B5EF4-FFF2-40B4-BE49-F238E27FC236}">
                <a16:creationId xmlns:a16="http://schemas.microsoft.com/office/drawing/2014/main" id="{1A0E1397-5D54-1AD6-1B5E-300DF5CA3716}"/>
              </a:ext>
            </a:extLst>
          </p:cNvPr>
          <p:cNvSpPr/>
          <p:nvPr/>
        </p:nvSpPr>
        <p:spPr bwMode="auto">
          <a:xfrm>
            <a:off x="2787848" y="2833436"/>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A57A0ABC-D369-55E0-FB08-A7034B6C5B9E}"/>
              </a:ext>
            </a:extLst>
          </p:cNvPr>
          <p:cNvSpPr txBox="1"/>
          <p:nvPr/>
        </p:nvSpPr>
        <p:spPr bwMode="auto">
          <a:xfrm>
            <a:off x="2715661" y="2749380"/>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cxnSp>
        <p:nvCxnSpPr>
          <p:cNvPr id="68" name="Straight Connector 67">
            <a:extLst>
              <a:ext uri="{FF2B5EF4-FFF2-40B4-BE49-F238E27FC236}">
                <a16:creationId xmlns:a16="http://schemas.microsoft.com/office/drawing/2014/main" id="{2C669739-23F9-74F6-0AF9-7CCFA7F79884}"/>
              </a:ext>
            </a:extLst>
          </p:cNvPr>
          <p:cNvCxnSpPr>
            <a:cxnSpLocks/>
          </p:cNvCxnSpPr>
          <p:nvPr/>
        </p:nvCxnSpPr>
        <p:spPr bwMode="auto">
          <a:xfrm flipH="1">
            <a:off x="2882596" y="2745417"/>
            <a:ext cx="46366" cy="76773"/>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EDE00B27-0D8B-E6C5-1721-CCC4DAA7F40F}"/>
              </a:ext>
            </a:extLst>
          </p:cNvPr>
          <p:cNvGrpSpPr/>
          <p:nvPr/>
        </p:nvGrpSpPr>
        <p:grpSpPr>
          <a:xfrm rot="8685638">
            <a:off x="2732499" y="2449492"/>
            <a:ext cx="79001" cy="191592"/>
            <a:chOff x="8245475" y="975285"/>
            <a:chExt cx="38100" cy="153888"/>
          </a:xfrm>
        </p:grpSpPr>
        <p:cxnSp>
          <p:nvCxnSpPr>
            <p:cNvPr id="70" name="Straight Connector 69">
              <a:extLst>
                <a:ext uri="{FF2B5EF4-FFF2-40B4-BE49-F238E27FC236}">
                  <a16:creationId xmlns:a16="http://schemas.microsoft.com/office/drawing/2014/main" id="{4B2F090E-64F4-CFD9-437F-3D3AB91DD75B}"/>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E094DFA-20A6-47AA-B293-F9AD340AADFA}"/>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cxnSp>
        <p:nvCxnSpPr>
          <p:cNvPr id="72" name="Straight Connector 71">
            <a:extLst>
              <a:ext uri="{FF2B5EF4-FFF2-40B4-BE49-F238E27FC236}">
                <a16:creationId xmlns:a16="http://schemas.microsoft.com/office/drawing/2014/main" id="{F72E0D77-0E61-FA74-CFA7-F8C08D36989E}"/>
              </a:ext>
            </a:extLst>
          </p:cNvPr>
          <p:cNvCxnSpPr>
            <a:cxnSpLocks/>
          </p:cNvCxnSpPr>
          <p:nvPr/>
        </p:nvCxnSpPr>
        <p:spPr bwMode="auto">
          <a:xfrm flipH="1">
            <a:off x="2930221" y="3047032"/>
            <a:ext cx="162682" cy="0"/>
          </a:xfrm>
          <a:prstGeom prst="line">
            <a:avLst/>
          </a:prstGeom>
          <a:noFill/>
          <a:ln w="28575" cap="flat" cmpd="sng" algn="ctr">
            <a:solidFill>
              <a:schemeClr val="bg1"/>
            </a:solidFill>
            <a:prstDash val="sysDot"/>
            <a:round/>
            <a:headEnd type="none" w="med" len="med"/>
            <a:tailEnd type="none" w="med" len="med"/>
          </a:ln>
          <a:effectLst/>
        </p:spPr>
      </p:cxnSp>
      <p:grpSp>
        <p:nvGrpSpPr>
          <p:cNvPr id="73" name="Group 72">
            <a:extLst>
              <a:ext uri="{FF2B5EF4-FFF2-40B4-BE49-F238E27FC236}">
                <a16:creationId xmlns:a16="http://schemas.microsoft.com/office/drawing/2014/main" id="{7CE6949C-E598-2532-7029-744C1E4B2217}"/>
              </a:ext>
            </a:extLst>
          </p:cNvPr>
          <p:cNvGrpSpPr/>
          <p:nvPr/>
        </p:nvGrpSpPr>
        <p:grpSpPr>
          <a:xfrm rot="5400000">
            <a:off x="3113983" y="2932082"/>
            <a:ext cx="278278" cy="265028"/>
            <a:chOff x="3162100" y="2944024"/>
            <a:chExt cx="241395" cy="229901"/>
          </a:xfrm>
        </p:grpSpPr>
        <p:sp>
          <p:nvSpPr>
            <p:cNvPr id="74" name="Pentagon 73">
              <a:extLst>
                <a:ext uri="{FF2B5EF4-FFF2-40B4-BE49-F238E27FC236}">
                  <a16:creationId xmlns:a16="http://schemas.microsoft.com/office/drawing/2014/main" id="{BDCD03CC-BCC2-7D81-C784-1CC0E0148084}"/>
                </a:ext>
              </a:extLst>
            </p:cNvPr>
            <p:cNvSpPr/>
            <p:nvPr/>
          </p:nvSpPr>
          <p:spPr bwMode="auto">
            <a:xfrm rot="2173779">
              <a:off x="3162100" y="2944024"/>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5" name="Straight Connector 74">
              <a:extLst>
                <a:ext uri="{FF2B5EF4-FFF2-40B4-BE49-F238E27FC236}">
                  <a16:creationId xmlns:a16="http://schemas.microsoft.com/office/drawing/2014/main" id="{32C2D441-8058-F5AF-3279-1346A8E71F5B}"/>
                </a:ext>
              </a:extLst>
            </p:cNvPr>
            <p:cNvCxnSpPr>
              <a:cxnSpLocks/>
            </p:cNvCxnSpPr>
            <p:nvPr/>
          </p:nvCxnSpPr>
          <p:spPr bwMode="auto">
            <a:xfrm>
              <a:off x="3209881" y="3105633"/>
              <a:ext cx="75625" cy="52020"/>
            </a:xfrm>
            <a:prstGeom prst="line">
              <a:avLst/>
            </a:prstGeom>
            <a:noFill/>
            <a:ln w="28575" cap="flat" cmpd="sng" algn="ctr">
              <a:solidFill>
                <a:schemeClr val="bg1"/>
              </a:solidFill>
              <a:prstDash val="solid"/>
              <a:round/>
              <a:headEnd type="none" w="med" len="med"/>
              <a:tailEnd type="none" w="med" len="med"/>
            </a:ln>
            <a:effectLst/>
          </p:spPr>
        </p:cxnSp>
      </p:grpSp>
      <p:cxnSp>
        <p:nvCxnSpPr>
          <p:cNvPr id="76" name="Straight Connector 75">
            <a:extLst>
              <a:ext uri="{FF2B5EF4-FFF2-40B4-BE49-F238E27FC236}">
                <a16:creationId xmlns:a16="http://schemas.microsoft.com/office/drawing/2014/main" id="{D9FC8574-C516-4311-8B5D-25AC1F408751}"/>
              </a:ext>
            </a:extLst>
          </p:cNvPr>
          <p:cNvCxnSpPr>
            <a:cxnSpLocks/>
          </p:cNvCxnSpPr>
          <p:nvPr/>
        </p:nvCxnSpPr>
        <p:spPr bwMode="auto">
          <a:xfrm>
            <a:off x="3319749" y="2997548"/>
            <a:ext cx="0" cy="116543"/>
          </a:xfrm>
          <a:prstGeom prst="line">
            <a:avLst/>
          </a:prstGeom>
          <a:noFill/>
          <a:ln w="28575" cap="flat" cmpd="sng" algn="ctr">
            <a:solidFill>
              <a:schemeClr val="bg1"/>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9DC84E12-CEE1-243F-9108-FDCAEC07233A}"/>
              </a:ext>
            </a:extLst>
          </p:cNvPr>
          <p:cNvGrpSpPr/>
          <p:nvPr/>
        </p:nvGrpSpPr>
        <p:grpSpPr>
          <a:xfrm rot="5167030" flipH="1">
            <a:off x="3226169" y="3100088"/>
            <a:ext cx="274518" cy="392231"/>
            <a:chOff x="775078" y="3079519"/>
            <a:chExt cx="287846" cy="392231"/>
          </a:xfrm>
        </p:grpSpPr>
        <p:cxnSp>
          <p:nvCxnSpPr>
            <p:cNvPr id="78" name="Straight Connector 77">
              <a:extLst>
                <a:ext uri="{FF2B5EF4-FFF2-40B4-BE49-F238E27FC236}">
                  <a16:creationId xmlns:a16="http://schemas.microsoft.com/office/drawing/2014/main" id="{AB4B09A1-5C85-2A6F-6DED-00516678B6EC}"/>
                </a:ext>
              </a:extLst>
            </p:cNvPr>
            <p:cNvCxnSpPr>
              <a:cxnSpLocks/>
            </p:cNvCxnSpPr>
            <p:nvPr/>
          </p:nvCxnSpPr>
          <p:spPr bwMode="auto">
            <a:xfrm flipV="1">
              <a:off x="951849" y="3079519"/>
              <a:ext cx="15531" cy="91609"/>
            </a:xfrm>
            <a:prstGeom prst="line">
              <a:avLst/>
            </a:prstGeom>
            <a:noFill/>
            <a:ln w="28575" cap="flat" cmpd="sng" algn="ctr">
              <a:solidFill>
                <a:schemeClr val="bg1"/>
              </a:solidFill>
              <a:prstDash val="solid"/>
              <a:round/>
              <a:headEnd type="none" w="med" len="med"/>
              <a:tailEnd type="none" w="med" len="med"/>
            </a:ln>
            <a:effectLst/>
          </p:spPr>
        </p:cxnSp>
        <p:grpSp>
          <p:nvGrpSpPr>
            <p:cNvPr id="79" name="Group 78">
              <a:extLst>
                <a:ext uri="{FF2B5EF4-FFF2-40B4-BE49-F238E27FC236}">
                  <a16:creationId xmlns:a16="http://schemas.microsoft.com/office/drawing/2014/main" id="{2B5CF162-095D-CC91-B972-4340512219DE}"/>
                </a:ext>
              </a:extLst>
            </p:cNvPr>
            <p:cNvGrpSpPr/>
            <p:nvPr/>
          </p:nvGrpSpPr>
          <p:grpSpPr>
            <a:xfrm rot="1649011">
              <a:off x="775078" y="3167139"/>
              <a:ext cx="287846" cy="304611"/>
              <a:chOff x="775253" y="3157094"/>
              <a:chExt cx="316733" cy="335180"/>
            </a:xfrm>
          </p:grpSpPr>
          <p:sp>
            <p:nvSpPr>
              <p:cNvPr id="80" name="Hexagon 79">
                <a:extLst>
                  <a:ext uri="{FF2B5EF4-FFF2-40B4-BE49-F238E27FC236}">
                    <a16:creationId xmlns:a16="http://schemas.microsoft.com/office/drawing/2014/main" id="{E8C52CE0-F39C-A9F9-FDFC-0E31C9C50ECB}"/>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1" name="Straight Connector 80">
                <a:extLst>
                  <a:ext uri="{FF2B5EF4-FFF2-40B4-BE49-F238E27FC236}">
                    <a16:creationId xmlns:a16="http://schemas.microsoft.com/office/drawing/2014/main" id="{A68CA7DE-8063-2581-E0C0-BFCAD6B96D4E}"/>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AE8E64A3-4CCC-4069-B7DD-F51F6AB63F04}"/>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3" name="Group 82">
            <a:extLst>
              <a:ext uri="{FF2B5EF4-FFF2-40B4-BE49-F238E27FC236}">
                <a16:creationId xmlns:a16="http://schemas.microsoft.com/office/drawing/2014/main" id="{BE580249-E7E3-95EF-E47D-228B1794F42E}"/>
              </a:ext>
            </a:extLst>
          </p:cNvPr>
          <p:cNvGrpSpPr/>
          <p:nvPr/>
        </p:nvGrpSpPr>
        <p:grpSpPr>
          <a:xfrm rot="15176918" flipH="1">
            <a:off x="3438799" y="2587254"/>
            <a:ext cx="274518" cy="476080"/>
            <a:chOff x="775078" y="2995670"/>
            <a:chExt cx="287846" cy="476080"/>
          </a:xfrm>
        </p:grpSpPr>
        <p:cxnSp>
          <p:nvCxnSpPr>
            <p:cNvPr id="84" name="Straight Connector 83">
              <a:extLst>
                <a:ext uri="{FF2B5EF4-FFF2-40B4-BE49-F238E27FC236}">
                  <a16:creationId xmlns:a16="http://schemas.microsoft.com/office/drawing/2014/main" id="{406F6C95-B683-AF07-F7F8-B25504761A5F}"/>
                </a:ext>
              </a:extLst>
            </p:cNvPr>
            <p:cNvCxnSpPr>
              <a:cxnSpLocks/>
              <a:endCxn id="74" idx="1"/>
            </p:cNvCxnSpPr>
            <p:nvPr/>
          </p:nvCxnSpPr>
          <p:spPr bwMode="auto">
            <a:xfrm rot="15176918">
              <a:off x="892845" y="3027094"/>
              <a:ext cx="164823" cy="101975"/>
            </a:xfrm>
            <a:prstGeom prst="line">
              <a:avLst/>
            </a:prstGeom>
            <a:noFill/>
            <a:ln w="28575" cap="flat" cmpd="sng" algn="ctr">
              <a:solidFill>
                <a:schemeClr val="bg1"/>
              </a:solidFill>
              <a:prstDash val="solid"/>
              <a:round/>
              <a:headEnd type="none" w="med" len="med"/>
              <a:tailEnd type="none" w="med" len="med"/>
            </a:ln>
            <a:effectLst/>
          </p:spPr>
        </p:cxnSp>
        <p:grpSp>
          <p:nvGrpSpPr>
            <p:cNvPr id="85" name="Group 84">
              <a:extLst>
                <a:ext uri="{FF2B5EF4-FFF2-40B4-BE49-F238E27FC236}">
                  <a16:creationId xmlns:a16="http://schemas.microsoft.com/office/drawing/2014/main" id="{AB2B28D4-86FA-094B-5AB8-79DF33412A67}"/>
                </a:ext>
              </a:extLst>
            </p:cNvPr>
            <p:cNvGrpSpPr/>
            <p:nvPr/>
          </p:nvGrpSpPr>
          <p:grpSpPr>
            <a:xfrm rot="1649011">
              <a:off x="775078" y="3167139"/>
              <a:ext cx="287846" cy="304611"/>
              <a:chOff x="775253" y="3157094"/>
              <a:chExt cx="316733" cy="335180"/>
            </a:xfrm>
          </p:grpSpPr>
          <p:sp>
            <p:nvSpPr>
              <p:cNvPr id="86" name="Hexagon 85">
                <a:extLst>
                  <a:ext uri="{FF2B5EF4-FFF2-40B4-BE49-F238E27FC236}">
                    <a16:creationId xmlns:a16="http://schemas.microsoft.com/office/drawing/2014/main" id="{E73AF2DE-D793-EEF5-DE0F-E9EE3CAE7A13}"/>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022AEBCF-C670-597E-61B0-4E23966AB1C4}"/>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B830E41-F388-3705-F231-058AEB5A8B96}"/>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56EB8B9-30BA-450D-24F0-36465FE8C316}"/>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sp>
        <p:nvSpPr>
          <p:cNvPr id="90" name="Hexagon 145">
            <a:extLst>
              <a:ext uri="{FF2B5EF4-FFF2-40B4-BE49-F238E27FC236}">
                <a16:creationId xmlns:a16="http://schemas.microsoft.com/office/drawing/2014/main" id="{E527A8F7-BEBB-D965-AF9A-C607BB4869F4}"/>
              </a:ext>
            </a:extLst>
          </p:cNvPr>
          <p:cNvSpPr/>
          <p:nvPr/>
        </p:nvSpPr>
        <p:spPr bwMode="auto">
          <a:xfrm rot="15918194">
            <a:off x="3784945" y="2656284"/>
            <a:ext cx="312109" cy="269253"/>
          </a:xfrm>
          <a:custGeom>
            <a:avLst/>
            <a:gdLst>
              <a:gd name="connsiteX0" fmla="*/ 0 w 312109"/>
              <a:gd name="connsiteY0" fmla="*/ 134627 h 269253"/>
              <a:gd name="connsiteX1" fmla="*/ 67313 w 312109"/>
              <a:gd name="connsiteY1" fmla="*/ 0 h 269253"/>
              <a:gd name="connsiteX2" fmla="*/ 244796 w 312109"/>
              <a:gd name="connsiteY2" fmla="*/ 0 h 269253"/>
              <a:gd name="connsiteX3" fmla="*/ 312109 w 312109"/>
              <a:gd name="connsiteY3" fmla="*/ 134627 h 269253"/>
              <a:gd name="connsiteX4" fmla="*/ 244796 w 312109"/>
              <a:gd name="connsiteY4" fmla="*/ 269253 h 269253"/>
              <a:gd name="connsiteX5" fmla="*/ 67313 w 312109"/>
              <a:gd name="connsiteY5" fmla="*/ 269253 h 269253"/>
              <a:gd name="connsiteX6" fmla="*/ 0 w 312109"/>
              <a:gd name="connsiteY6" fmla="*/ 134627 h 269253"/>
              <a:gd name="connsiteX0" fmla="*/ 67313 w 312109"/>
              <a:gd name="connsiteY0" fmla="*/ 0 h 269253"/>
              <a:gd name="connsiteX1" fmla="*/ 244796 w 312109"/>
              <a:gd name="connsiteY1" fmla="*/ 0 h 269253"/>
              <a:gd name="connsiteX2" fmla="*/ 312109 w 312109"/>
              <a:gd name="connsiteY2" fmla="*/ 134627 h 269253"/>
              <a:gd name="connsiteX3" fmla="*/ 244796 w 312109"/>
              <a:gd name="connsiteY3" fmla="*/ 269253 h 269253"/>
              <a:gd name="connsiteX4" fmla="*/ 67313 w 312109"/>
              <a:gd name="connsiteY4" fmla="*/ 269253 h 269253"/>
              <a:gd name="connsiteX5" fmla="*/ 0 w 312109"/>
              <a:gd name="connsiteY5" fmla="*/ 134627 h 269253"/>
              <a:gd name="connsiteX6" fmla="*/ 158753 w 312109"/>
              <a:gd name="connsiteY6" fmla="*/ 91440 h 269253"/>
              <a:gd name="connsiteX0" fmla="*/ 67313 w 312109"/>
              <a:gd name="connsiteY0" fmla="*/ 0 h 269253"/>
              <a:gd name="connsiteX1" fmla="*/ 244796 w 312109"/>
              <a:gd name="connsiteY1" fmla="*/ 0 h 269253"/>
              <a:gd name="connsiteX2" fmla="*/ 312109 w 312109"/>
              <a:gd name="connsiteY2" fmla="*/ 134627 h 269253"/>
              <a:gd name="connsiteX3" fmla="*/ 244796 w 312109"/>
              <a:gd name="connsiteY3" fmla="*/ 269253 h 269253"/>
              <a:gd name="connsiteX4" fmla="*/ 67313 w 312109"/>
              <a:gd name="connsiteY4" fmla="*/ 269253 h 269253"/>
              <a:gd name="connsiteX5" fmla="*/ 0 w 312109"/>
              <a:gd name="connsiteY5" fmla="*/ 134627 h 269253"/>
              <a:gd name="connsiteX0" fmla="*/ 244796 w 312109"/>
              <a:gd name="connsiteY0" fmla="*/ 0 h 269253"/>
              <a:gd name="connsiteX1" fmla="*/ 312109 w 312109"/>
              <a:gd name="connsiteY1" fmla="*/ 134627 h 269253"/>
              <a:gd name="connsiteX2" fmla="*/ 244796 w 312109"/>
              <a:gd name="connsiteY2" fmla="*/ 269253 h 269253"/>
              <a:gd name="connsiteX3" fmla="*/ 67313 w 312109"/>
              <a:gd name="connsiteY3" fmla="*/ 269253 h 269253"/>
              <a:gd name="connsiteX4" fmla="*/ 0 w 312109"/>
              <a:gd name="connsiteY4" fmla="*/ 134627 h 269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109" h="269253">
                <a:moveTo>
                  <a:pt x="244796" y="0"/>
                </a:moveTo>
                <a:lnTo>
                  <a:pt x="312109" y="134627"/>
                </a:lnTo>
                <a:lnTo>
                  <a:pt x="244796" y="269253"/>
                </a:lnTo>
                <a:lnTo>
                  <a:pt x="67313" y="269253"/>
                </a:lnTo>
                <a:lnTo>
                  <a:pt x="0" y="134627"/>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1" name="Group 90">
            <a:extLst>
              <a:ext uri="{FF2B5EF4-FFF2-40B4-BE49-F238E27FC236}">
                <a16:creationId xmlns:a16="http://schemas.microsoft.com/office/drawing/2014/main" id="{8B81BC37-A960-91A2-BD39-F51D1D8490A6}"/>
              </a:ext>
            </a:extLst>
          </p:cNvPr>
          <p:cNvGrpSpPr/>
          <p:nvPr/>
        </p:nvGrpSpPr>
        <p:grpSpPr>
          <a:xfrm rot="10800000">
            <a:off x="3900740" y="2536736"/>
            <a:ext cx="51096" cy="106847"/>
            <a:chOff x="8245475" y="975285"/>
            <a:chExt cx="38100" cy="153888"/>
          </a:xfrm>
        </p:grpSpPr>
        <p:cxnSp>
          <p:nvCxnSpPr>
            <p:cNvPr id="92" name="Straight Connector 91">
              <a:extLst>
                <a:ext uri="{FF2B5EF4-FFF2-40B4-BE49-F238E27FC236}">
                  <a16:creationId xmlns:a16="http://schemas.microsoft.com/office/drawing/2014/main" id="{F5EB0B5D-C317-44A5-0CC4-94449B086E53}"/>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A14E33D-C613-E183-187D-CBC6DA0E9147}"/>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176E0799-0F54-B777-3F51-9C034C13191A}"/>
              </a:ext>
            </a:extLst>
          </p:cNvPr>
          <p:cNvGrpSpPr/>
          <p:nvPr/>
        </p:nvGrpSpPr>
        <p:grpSpPr>
          <a:xfrm rot="13527907" flipH="1">
            <a:off x="3937662" y="2879925"/>
            <a:ext cx="274518" cy="304611"/>
            <a:chOff x="775253" y="3157094"/>
            <a:chExt cx="316733" cy="335180"/>
          </a:xfrm>
        </p:grpSpPr>
        <p:sp>
          <p:nvSpPr>
            <p:cNvPr id="95" name="Hexagon 94">
              <a:extLst>
                <a:ext uri="{FF2B5EF4-FFF2-40B4-BE49-F238E27FC236}">
                  <a16:creationId xmlns:a16="http://schemas.microsoft.com/office/drawing/2014/main" id="{2ABBA5D6-6C61-76FF-8B36-77D8C5407743}"/>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6" name="Straight Connector 95">
              <a:extLst>
                <a:ext uri="{FF2B5EF4-FFF2-40B4-BE49-F238E27FC236}">
                  <a16:creationId xmlns:a16="http://schemas.microsoft.com/office/drawing/2014/main" id="{3C0DA6A0-643D-5A6B-5452-2A0C33574EF8}"/>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528909A-27DC-06F4-BA87-963513175559}"/>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D53A890-E56B-7734-BCA4-55EB99336146}"/>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3BB4EA6F-FDE7-8FA6-96F6-4A595EA8EDAA}"/>
              </a:ext>
            </a:extLst>
          </p:cNvPr>
          <p:cNvSpPr txBox="1"/>
          <p:nvPr/>
        </p:nvSpPr>
        <p:spPr bwMode="auto">
          <a:xfrm>
            <a:off x="2953789" y="2569582"/>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00" name="Rectangle 99">
            <a:extLst>
              <a:ext uri="{FF2B5EF4-FFF2-40B4-BE49-F238E27FC236}">
                <a16:creationId xmlns:a16="http://schemas.microsoft.com/office/drawing/2014/main" id="{25C6DD18-7827-D663-8C53-8CD2F251AD8B}"/>
              </a:ext>
            </a:extLst>
          </p:cNvPr>
          <p:cNvSpPr/>
          <p:nvPr/>
        </p:nvSpPr>
        <p:spPr bwMode="auto">
          <a:xfrm>
            <a:off x="3089214" y="2832834"/>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TextBox 100">
            <a:extLst>
              <a:ext uri="{FF2B5EF4-FFF2-40B4-BE49-F238E27FC236}">
                <a16:creationId xmlns:a16="http://schemas.microsoft.com/office/drawing/2014/main" id="{12E7DE60-11AE-7B63-4431-B8AE8EAA61C7}"/>
              </a:ext>
            </a:extLst>
          </p:cNvPr>
          <p:cNvSpPr txBox="1"/>
          <p:nvPr/>
        </p:nvSpPr>
        <p:spPr bwMode="auto">
          <a:xfrm>
            <a:off x="3043414" y="2749380"/>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2" name="Rectangle 101">
            <a:extLst>
              <a:ext uri="{FF2B5EF4-FFF2-40B4-BE49-F238E27FC236}">
                <a16:creationId xmlns:a16="http://schemas.microsoft.com/office/drawing/2014/main" id="{0B90E31A-ECC8-B7CC-E834-B63F187CE9DE}"/>
              </a:ext>
            </a:extLst>
          </p:cNvPr>
          <p:cNvSpPr/>
          <p:nvPr/>
        </p:nvSpPr>
        <p:spPr bwMode="auto">
          <a:xfrm>
            <a:off x="3087731" y="3132852"/>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TextBox 102">
            <a:extLst>
              <a:ext uri="{FF2B5EF4-FFF2-40B4-BE49-F238E27FC236}">
                <a16:creationId xmlns:a16="http://schemas.microsoft.com/office/drawing/2014/main" id="{1109FEDD-32C4-DE6D-DA36-2A443086C501}"/>
              </a:ext>
            </a:extLst>
          </p:cNvPr>
          <p:cNvSpPr txBox="1"/>
          <p:nvPr/>
        </p:nvSpPr>
        <p:spPr bwMode="auto">
          <a:xfrm>
            <a:off x="3041931" y="3055556"/>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4" name="Rectangle 103">
            <a:extLst>
              <a:ext uri="{FF2B5EF4-FFF2-40B4-BE49-F238E27FC236}">
                <a16:creationId xmlns:a16="http://schemas.microsoft.com/office/drawing/2014/main" id="{A3F0B2F8-2688-3198-D16D-7F9089981BEB}"/>
              </a:ext>
            </a:extLst>
          </p:cNvPr>
          <p:cNvSpPr/>
          <p:nvPr/>
        </p:nvSpPr>
        <p:spPr bwMode="auto">
          <a:xfrm>
            <a:off x="3373266" y="3351063"/>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TextBox 104">
            <a:extLst>
              <a:ext uri="{FF2B5EF4-FFF2-40B4-BE49-F238E27FC236}">
                <a16:creationId xmlns:a16="http://schemas.microsoft.com/office/drawing/2014/main" id="{B0C12B2B-8513-2834-6B5C-24AADE4A87E7}"/>
              </a:ext>
            </a:extLst>
          </p:cNvPr>
          <p:cNvSpPr txBox="1"/>
          <p:nvPr/>
        </p:nvSpPr>
        <p:spPr bwMode="auto">
          <a:xfrm>
            <a:off x="3295029" y="3284865"/>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06" name="TextBox 105">
            <a:extLst>
              <a:ext uri="{FF2B5EF4-FFF2-40B4-BE49-F238E27FC236}">
                <a16:creationId xmlns:a16="http://schemas.microsoft.com/office/drawing/2014/main" id="{E1FA7C2F-8041-4786-30EC-FEC18C5D4AA5}"/>
              </a:ext>
            </a:extLst>
          </p:cNvPr>
          <p:cNvSpPr txBox="1"/>
          <p:nvPr/>
        </p:nvSpPr>
        <p:spPr bwMode="auto">
          <a:xfrm>
            <a:off x="3492878" y="3075000"/>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7" name="TextBox 106">
            <a:extLst>
              <a:ext uri="{FF2B5EF4-FFF2-40B4-BE49-F238E27FC236}">
                <a16:creationId xmlns:a16="http://schemas.microsoft.com/office/drawing/2014/main" id="{67821709-D222-529B-3AFE-0429FE8BE350}"/>
              </a:ext>
            </a:extLst>
          </p:cNvPr>
          <p:cNvSpPr txBox="1"/>
          <p:nvPr/>
        </p:nvSpPr>
        <p:spPr bwMode="auto">
          <a:xfrm>
            <a:off x="3787322" y="2307548"/>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08" name="Rectangle 107">
            <a:extLst>
              <a:ext uri="{FF2B5EF4-FFF2-40B4-BE49-F238E27FC236}">
                <a16:creationId xmlns:a16="http://schemas.microsoft.com/office/drawing/2014/main" id="{5E2C0193-42C5-DF62-A93C-797E206A8CD6}"/>
              </a:ext>
            </a:extLst>
          </p:cNvPr>
          <p:cNvSpPr/>
          <p:nvPr/>
        </p:nvSpPr>
        <p:spPr bwMode="auto">
          <a:xfrm>
            <a:off x="4171082" y="2885787"/>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id="{4D631A1F-1830-033E-32C3-A0F1C5F135C8}"/>
              </a:ext>
            </a:extLst>
          </p:cNvPr>
          <p:cNvSpPr txBox="1"/>
          <p:nvPr/>
        </p:nvSpPr>
        <p:spPr bwMode="auto">
          <a:xfrm>
            <a:off x="4098040" y="2794957"/>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10" name="Rectangle 109">
            <a:extLst>
              <a:ext uri="{FF2B5EF4-FFF2-40B4-BE49-F238E27FC236}">
                <a16:creationId xmlns:a16="http://schemas.microsoft.com/office/drawing/2014/main" id="{013F2CB2-FEF8-E928-A059-EAE7E671D958}"/>
              </a:ext>
            </a:extLst>
          </p:cNvPr>
          <p:cNvSpPr/>
          <p:nvPr/>
        </p:nvSpPr>
        <p:spPr bwMode="auto">
          <a:xfrm>
            <a:off x="4036628" y="2612401"/>
            <a:ext cx="164097"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TextBox 110">
            <a:extLst>
              <a:ext uri="{FF2B5EF4-FFF2-40B4-BE49-F238E27FC236}">
                <a16:creationId xmlns:a16="http://schemas.microsoft.com/office/drawing/2014/main" id="{4FDD6D10-E078-A3B0-AE79-CB7E0F8821E8}"/>
              </a:ext>
            </a:extLst>
          </p:cNvPr>
          <p:cNvSpPr txBox="1"/>
          <p:nvPr/>
        </p:nvSpPr>
        <p:spPr bwMode="auto">
          <a:xfrm>
            <a:off x="3963586" y="252465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p>
        </p:txBody>
      </p:sp>
      <p:sp>
        <p:nvSpPr>
          <p:cNvPr id="112" name="TextBox 111">
            <a:extLst>
              <a:ext uri="{FF2B5EF4-FFF2-40B4-BE49-F238E27FC236}">
                <a16:creationId xmlns:a16="http://schemas.microsoft.com/office/drawing/2014/main" id="{E3947722-05F8-42E2-F52B-2A8505244DB2}"/>
              </a:ext>
            </a:extLst>
          </p:cNvPr>
          <p:cNvSpPr txBox="1"/>
          <p:nvPr/>
        </p:nvSpPr>
        <p:spPr bwMode="auto">
          <a:xfrm>
            <a:off x="4641380" y="2663149"/>
            <a:ext cx="2718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13" name="TextBox 112">
            <a:extLst>
              <a:ext uri="{FF2B5EF4-FFF2-40B4-BE49-F238E27FC236}">
                <a16:creationId xmlns:a16="http://schemas.microsoft.com/office/drawing/2014/main" id="{05E15EDD-3EE4-E830-6B53-AA5CA37357A9}"/>
              </a:ext>
            </a:extLst>
          </p:cNvPr>
          <p:cNvSpPr txBox="1"/>
          <p:nvPr/>
        </p:nvSpPr>
        <p:spPr bwMode="auto">
          <a:xfrm>
            <a:off x="5813706" y="3247380"/>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TextBox 113">
            <a:extLst>
              <a:ext uri="{FF2B5EF4-FFF2-40B4-BE49-F238E27FC236}">
                <a16:creationId xmlns:a16="http://schemas.microsoft.com/office/drawing/2014/main" id="{8B1EBDC6-5200-F9C3-D05A-C80A3E2DB2A5}"/>
              </a:ext>
            </a:extLst>
          </p:cNvPr>
          <p:cNvSpPr txBox="1"/>
          <p:nvPr/>
        </p:nvSpPr>
        <p:spPr bwMode="auto">
          <a:xfrm>
            <a:off x="5825640" y="2344973"/>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cxnSp>
        <p:nvCxnSpPr>
          <p:cNvPr id="115" name="Straight Connector 114">
            <a:extLst>
              <a:ext uri="{FF2B5EF4-FFF2-40B4-BE49-F238E27FC236}">
                <a16:creationId xmlns:a16="http://schemas.microsoft.com/office/drawing/2014/main" id="{CA73E22A-D2FB-8FB0-5637-5F84BCD5FD77}"/>
              </a:ext>
            </a:extLst>
          </p:cNvPr>
          <p:cNvCxnSpPr>
            <a:cxnSpLocks/>
          </p:cNvCxnSpPr>
          <p:nvPr/>
        </p:nvCxnSpPr>
        <p:spPr bwMode="auto">
          <a:xfrm flipH="1" flipV="1">
            <a:off x="4786520" y="2966740"/>
            <a:ext cx="95818" cy="40255"/>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FB86873-9490-E81B-A7C8-C8652D9408DE}"/>
              </a:ext>
            </a:extLst>
          </p:cNvPr>
          <p:cNvCxnSpPr>
            <a:cxnSpLocks/>
          </p:cNvCxnSpPr>
          <p:nvPr/>
        </p:nvCxnSpPr>
        <p:spPr bwMode="auto">
          <a:xfrm>
            <a:off x="4521805" y="2928860"/>
            <a:ext cx="121116" cy="64732"/>
          </a:xfrm>
          <a:prstGeom prst="line">
            <a:avLst/>
          </a:prstGeom>
          <a:noFill/>
          <a:ln w="28575" cap="flat" cmpd="sng" algn="ctr">
            <a:solidFill>
              <a:schemeClr val="bg1"/>
            </a:solidFill>
            <a:prstDash val="solid"/>
            <a:round/>
            <a:headEnd type="none" w="med" len="med"/>
            <a:tailEnd type="none" w="med" len="med"/>
          </a:ln>
          <a:effectLst/>
        </p:spPr>
      </p:cxnSp>
      <p:grpSp>
        <p:nvGrpSpPr>
          <p:cNvPr id="117" name="Group 116">
            <a:extLst>
              <a:ext uri="{FF2B5EF4-FFF2-40B4-BE49-F238E27FC236}">
                <a16:creationId xmlns:a16="http://schemas.microsoft.com/office/drawing/2014/main" id="{25AE7EE9-29F4-219D-8117-F10CA91FDC08}"/>
              </a:ext>
            </a:extLst>
          </p:cNvPr>
          <p:cNvGrpSpPr/>
          <p:nvPr/>
        </p:nvGrpSpPr>
        <p:grpSpPr>
          <a:xfrm rot="10800000">
            <a:off x="4766028" y="2881854"/>
            <a:ext cx="51096" cy="106847"/>
            <a:chOff x="8245475" y="975285"/>
            <a:chExt cx="38100" cy="153888"/>
          </a:xfrm>
        </p:grpSpPr>
        <p:cxnSp>
          <p:nvCxnSpPr>
            <p:cNvPr id="118" name="Straight Connector 117">
              <a:extLst>
                <a:ext uri="{FF2B5EF4-FFF2-40B4-BE49-F238E27FC236}">
                  <a16:creationId xmlns:a16="http://schemas.microsoft.com/office/drawing/2014/main" id="{D31572EF-73BB-6583-D216-25984F24837B}"/>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188C1D9-62CA-584F-99D2-5E99F12C9541}"/>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sp>
        <p:nvSpPr>
          <p:cNvPr id="120" name="Hexagon 119">
            <a:extLst>
              <a:ext uri="{FF2B5EF4-FFF2-40B4-BE49-F238E27FC236}">
                <a16:creationId xmlns:a16="http://schemas.microsoft.com/office/drawing/2014/main" id="{C69F7218-E031-A0E9-41BF-AD4049FC53EB}"/>
              </a:ext>
            </a:extLst>
          </p:cNvPr>
          <p:cNvSpPr/>
          <p:nvPr/>
        </p:nvSpPr>
        <p:spPr bwMode="auto">
          <a:xfrm rot="16200000">
            <a:off x="5324107" y="3205474"/>
            <a:ext cx="304256" cy="287511"/>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1" name="Group 120">
            <a:extLst>
              <a:ext uri="{FF2B5EF4-FFF2-40B4-BE49-F238E27FC236}">
                <a16:creationId xmlns:a16="http://schemas.microsoft.com/office/drawing/2014/main" id="{E5A950CF-5F88-41CF-6DF8-742E8F1C03B3}"/>
              </a:ext>
            </a:extLst>
          </p:cNvPr>
          <p:cNvGrpSpPr/>
          <p:nvPr/>
        </p:nvGrpSpPr>
        <p:grpSpPr>
          <a:xfrm rot="8039744">
            <a:off x="5468417" y="3025116"/>
            <a:ext cx="254752" cy="242622"/>
            <a:chOff x="3162100" y="2944024"/>
            <a:chExt cx="241395" cy="229901"/>
          </a:xfrm>
        </p:grpSpPr>
        <p:sp>
          <p:nvSpPr>
            <p:cNvPr id="122" name="Pentagon 121">
              <a:extLst>
                <a:ext uri="{FF2B5EF4-FFF2-40B4-BE49-F238E27FC236}">
                  <a16:creationId xmlns:a16="http://schemas.microsoft.com/office/drawing/2014/main" id="{912C9B81-EEB6-778F-19A3-D13C2556E256}"/>
                </a:ext>
              </a:extLst>
            </p:cNvPr>
            <p:cNvSpPr/>
            <p:nvPr/>
          </p:nvSpPr>
          <p:spPr bwMode="auto">
            <a:xfrm rot="2173779">
              <a:off x="3162100" y="2944024"/>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3" name="Straight Connector 122">
              <a:extLst>
                <a:ext uri="{FF2B5EF4-FFF2-40B4-BE49-F238E27FC236}">
                  <a16:creationId xmlns:a16="http://schemas.microsoft.com/office/drawing/2014/main" id="{EF9D9A6B-45A5-C611-2887-600F2BA1DFB7}"/>
                </a:ext>
              </a:extLst>
            </p:cNvPr>
            <p:cNvCxnSpPr>
              <a:cxnSpLocks/>
            </p:cNvCxnSpPr>
            <p:nvPr/>
          </p:nvCxnSpPr>
          <p:spPr bwMode="auto">
            <a:xfrm>
              <a:off x="3200053" y="3095457"/>
              <a:ext cx="75625" cy="52020"/>
            </a:xfrm>
            <a:prstGeom prst="line">
              <a:avLst/>
            </a:prstGeom>
            <a:noFill/>
            <a:ln w="28575" cap="flat" cmpd="sng" algn="ctr">
              <a:solidFill>
                <a:schemeClr val="bg1"/>
              </a:solidFill>
              <a:prstDash val="solid"/>
              <a:round/>
              <a:headEnd type="none" w="med" len="med"/>
              <a:tailEnd type="none" w="med" len="med"/>
            </a:ln>
            <a:effectLst/>
          </p:spPr>
        </p:cxnSp>
      </p:grpSp>
      <p:cxnSp>
        <p:nvCxnSpPr>
          <p:cNvPr id="124" name="Straight Connector 123">
            <a:extLst>
              <a:ext uri="{FF2B5EF4-FFF2-40B4-BE49-F238E27FC236}">
                <a16:creationId xmlns:a16="http://schemas.microsoft.com/office/drawing/2014/main" id="{3261E587-7632-154A-92A0-C356E85EE30E}"/>
              </a:ext>
            </a:extLst>
          </p:cNvPr>
          <p:cNvCxnSpPr>
            <a:cxnSpLocks/>
          </p:cNvCxnSpPr>
          <p:nvPr/>
        </p:nvCxnSpPr>
        <p:spPr bwMode="auto">
          <a:xfrm flipH="1">
            <a:off x="5593254" y="3130145"/>
            <a:ext cx="85949" cy="89125"/>
          </a:xfrm>
          <a:prstGeom prst="line">
            <a:avLst/>
          </a:prstGeom>
          <a:noFill/>
          <a:ln w="28575" cap="flat" cmpd="sng" algn="ctr">
            <a:solidFill>
              <a:schemeClr val="bg1"/>
            </a:solidFill>
            <a:prstDash val="solid"/>
            <a:round/>
            <a:headEnd type="none" w="med" len="med"/>
            <a:tailEnd type="none" w="med" len="med"/>
          </a:ln>
          <a:effectLst/>
        </p:spPr>
      </p:cxnSp>
      <p:sp>
        <p:nvSpPr>
          <p:cNvPr id="125" name="Hexagon 34">
            <a:extLst>
              <a:ext uri="{FF2B5EF4-FFF2-40B4-BE49-F238E27FC236}">
                <a16:creationId xmlns:a16="http://schemas.microsoft.com/office/drawing/2014/main" id="{FD02BBC4-A29B-E9C9-029F-06D44A538969}"/>
              </a:ext>
            </a:extLst>
          </p:cNvPr>
          <p:cNvSpPr/>
          <p:nvPr/>
        </p:nvSpPr>
        <p:spPr bwMode="auto">
          <a:xfrm rot="7581774">
            <a:off x="5810540" y="3082993"/>
            <a:ext cx="57282" cy="242475"/>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6" name="Group 125">
            <a:extLst>
              <a:ext uri="{FF2B5EF4-FFF2-40B4-BE49-F238E27FC236}">
                <a16:creationId xmlns:a16="http://schemas.microsoft.com/office/drawing/2014/main" id="{1881B5CC-543D-F9B3-DB02-8F4B4E55CE47}"/>
              </a:ext>
            </a:extLst>
          </p:cNvPr>
          <p:cNvGrpSpPr/>
          <p:nvPr/>
        </p:nvGrpSpPr>
        <p:grpSpPr>
          <a:xfrm rot="2781559">
            <a:off x="5859953" y="3102914"/>
            <a:ext cx="51096" cy="106847"/>
            <a:chOff x="8245475" y="975285"/>
            <a:chExt cx="38100" cy="153888"/>
          </a:xfrm>
        </p:grpSpPr>
        <p:cxnSp>
          <p:nvCxnSpPr>
            <p:cNvPr id="127" name="Straight Connector 126">
              <a:extLst>
                <a:ext uri="{FF2B5EF4-FFF2-40B4-BE49-F238E27FC236}">
                  <a16:creationId xmlns:a16="http://schemas.microsoft.com/office/drawing/2014/main" id="{F1AD72F2-CBAB-D756-CBA1-5F660026B749}"/>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D2FBFE8-8991-2A05-95EF-990EF1E868C5}"/>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3CA36677-70AA-B79D-8F8B-819794D1764D}"/>
              </a:ext>
            </a:extLst>
          </p:cNvPr>
          <p:cNvGrpSpPr/>
          <p:nvPr/>
        </p:nvGrpSpPr>
        <p:grpSpPr>
          <a:xfrm rot="13413588" flipH="1">
            <a:off x="5633580" y="2577679"/>
            <a:ext cx="274518" cy="447104"/>
            <a:chOff x="775078" y="3024646"/>
            <a:chExt cx="287846" cy="447104"/>
          </a:xfrm>
        </p:grpSpPr>
        <p:cxnSp>
          <p:nvCxnSpPr>
            <p:cNvPr id="130" name="Straight Connector 129">
              <a:extLst>
                <a:ext uri="{FF2B5EF4-FFF2-40B4-BE49-F238E27FC236}">
                  <a16:creationId xmlns:a16="http://schemas.microsoft.com/office/drawing/2014/main" id="{AADBA269-6957-18F6-86A2-88D9F857090A}"/>
                </a:ext>
              </a:extLst>
            </p:cNvPr>
            <p:cNvCxnSpPr>
              <a:cxnSpLocks/>
              <a:endCxn id="122" idx="2"/>
            </p:cNvCxnSpPr>
            <p:nvPr/>
          </p:nvCxnSpPr>
          <p:spPr bwMode="auto">
            <a:xfrm rot="13413588">
              <a:off x="921311" y="3024646"/>
              <a:ext cx="91908" cy="134846"/>
            </a:xfrm>
            <a:prstGeom prst="line">
              <a:avLst/>
            </a:prstGeom>
            <a:noFill/>
            <a:ln w="28575" cap="flat" cmpd="sng" algn="ctr">
              <a:solidFill>
                <a:schemeClr val="bg1"/>
              </a:solidFill>
              <a:prstDash val="solid"/>
              <a:round/>
              <a:headEnd type="none" w="med" len="med"/>
              <a:tailEnd type="none" w="med" len="med"/>
            </a:ln>
            <a:effectLst/>
          </p:spPr>
        </p:cxnSp>
        <p:grpSp>
          <p:nvGrpSpPr>
            <p:cNvPr id="131" name="Group 130">
              <a:extLst>
                <a:ext uri="{FF2B5EF4-FFF2-40B4-BE49-F238E27FC236}">
                  <a16:creationId xmlns:a16="http://schemas.microsoft.com/office/drawing/2014/main" id="{FA628708-DD38-DEB0-DA3F-934D0A08ACB7}"/>
                </a:ext>
              </a:extLst>
            </p:cNvPr>
            <p:cNvGrpSpPr/>
            <p:nvPr/>
          </p:nvGrpSpPr>
          <p:grpSpPr>
            <a:xfrm rot="1649011">
              <a:off x="775078" y="3167139"/>
              <a:ext cx="287846" cy="304611"/>
              <a:chOff x="775253" y="3157094"/>
              <a:chExt cx="316733" cy="335180"/>
            </a:xfrm>
          </p:grpSpPr>
          <p:sp>
            <p:nvSpPr>
              <p:cNvPr id="132" name="Hexagon 131">
                <a:extLst>
                  <a:ext uri="{FF2B5EF4-FFF2-40B4-BE49-F238E27FC236}">
                    <a16:creationId xmlns:a16="http://schemas.microsoft.com/office/drawing/2014/main" id="{0A6C7C7A-F036-D847-45A9-A947A903B805}"/>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3" name="Straight Connector 132">
                <a:extLst>
                  <a:ext uri="{FF2B5EF4-FFF2-40B4-BE49-F238E27FC236}">
                    <a16:creationId xmlns:a16="http://schemas.microsoft.com/office/drawing/2014/main" id="{3F921102-32E1-4828-B6DC-EB4881A95A0C}"/>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9091F66-F6DC-D890-0F99-5C5C26FE9C5E}"/>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7A9A460-DDEF-10A7-5C58-FEB2545E0F94}"/>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36" name="Group 135">
            <a:extLst>
              <a:ext uri="{FF2B5EF4-FFF2-40B4-BE49-F238E27FC236}">
                <a16:creationId xmlns:a16="http://schemas.microsoft.com/office/drawing/2014/main" id="{23FF3142-3C0C-3288-1847-A920E4C8789B}"/>
              </a:ext>
            </a:extLst>
          </p:cNvPr>
          <p:cNvGrpSpPr/>
          <p:nvPr/>
        </p:nvGrpSpPr>
        <p:grpSpPr>
          <a:xfrm rot="780319">
            <a:off x="5912843" y="2461163"/>
            <a:ext cx="209520" cy="186876"/>
            <a:chOff x="5924580" y="2392270"/>
            <a:chExt cx="206761" cy="215803"/>
          </a:xfrm>
        </p:grpSpPr>
        <p:cxnSp>
          <p:nvCxnSpPr>
            <p:cNvPr id="137" name="Straight Connector 136">
              <a:extLst>
                <a:ext uri="{FF2B5EF4-FFF2-40B4-BE49-F238E27FC236}">
                  <a16:creationId xmlns:a16="http://schemas.microsoft.com/office/drawing/2014/main" id="{9DBD2038-5577-BB75-5B61-B666C94E054F}"/>
                </a:ext>
              </a:extLst>
            </p:cNvPr>
            <p:cNvCxnSpPr>
              <a:cxnSpLocks/>
            </p:cNvCxnSpPr>
            <p:nvPr/>
          </p:nvCxnSpPr>
          <p:spPr bwMode="auto">
            <a:xfrm flipV="1">
              <a:off x="5924580" y="2516464"/>
              <a:ext cx="14403" cy="91609"/>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1E875B6-8B06-953F-D39A-30CC21252623}"/>
                </a:ext>
              </a:extLst>
            </p:cNvPr>
            <p:cNvCxnSpPr>
              <a:cxnSpLocks/>
            </p:cNvCxnSpPr>
            <p:nvPr/>
          </p:nvCxnSpPr>
          <p:spPr bwMode="auto">
            <a:xfrm rot="15992587" flipH="1" flipV="1">
              <a:off x="6078131" y="2353871"/>
              <a:ext cx="14812" cy="91609"/>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F8F8C229-F5EC-4630-A632-A72C7449F67C}"/>
              </a:ext>
            </a:extLst>
          </p:cNvPr>
          <p:cNvGrpSpPr/>
          <p:nvPr/>
        </p:nvGrpSpPr>
        <p:grpSpPr>
          <a:xfrm rot="963039" flipH="1">
            <a:off x="6157427" y="2326901"/>
            <a:ext cx="274518" cy="304611"/>
            <a:chOff x="775253" y="3157094"/>
            <a:chExt cx="316733" cy="335180"/>
          </a:xfrm>
        </p:grpSpPr>
        <p:sp>
          <p:nvSpPr>
            <p:cNvPr id="140" name="Hexagon 139">
              <a:extLst>
                <a:ext uri="{FF2B5EF4-FFF2-40B4-BE49-F238E27FC236}">
                  <a16:creationId xmlns:a16="http://schemas.microsoft.com/office/drawing/2014/main" id="{31C1909D-C43E-A635-3B3F-91D39337915A}"/>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FDC0997F-2862-CCE6-85D4-9D644FFF1C86}"/>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F464618-A415-B9A7-D196-D9DC7D460639}"/>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6C9BB5D3-2253-CA00-A8AD-2B7CAD65B05B}"/>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sp>
        <p:nvSpPr>
          <p:cNvPr id="144" name="TextBox 143">
            <a:extLst>
              <a:ext uri="{FF2B5EF4-FFF2-40B4-BE49-F238E27FC236}">
                <a16:creationId xmlns:a16="http://schemas.microsoft.com/office/drawing/2014/main" id="{01D82753-ECB7-D79B-B0C0-A7FA0B6A0A99}"/>
              </a:ext>
            </a:extLst>
          </p:cNvPr>
          <p:cNvSpPr txBox="1"/>
          <p:nvPr/>
        </p:nvSpPr>
        <p:spPr bwMode="auto">
          <a:xfrm>
            <a:off x="5847213" y="2941996"/>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45" name="Rectangle 144">
            <a:extLst>
              <a:ext uri="{FF2B5EF4-FFF2-40B4-BE49-F238E27FC236}">
                <a16:creationId xmlns:a16="http://schemas.microsoft.com/office/drawing/2014/main" id="{116103D3-20D5-C63C-8A6C-AD4687978878}"/>
              </a:ext>
            </a:extLst>
          </p:cNvPr>
          <p:cNvSpPr/>
          <p:nvPr/>
        </p:nvSpPr>
        <p:spPr bwMode="auto">
          <a:xfrm>
            <a:off x="5409011" y="2979301"/>
            <a:ext cx="126785" cy="10358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TextBox 145">
            <a:extLst>
              <a:ext uri="{FF2B5EF4-FFF2-40B4-BE49-F238E27FC236}">
                <a16:creationId xmlns:a16="http://schemas.microsoft.com/office/drawing/2014/main" id="{2EE9A813-492C-9F41-029E-7144DFD300BB}"/>
              </a:ext>
            </a:extLst>
          </p:cNvPr>
          <p:cNvSpPr txBox="1"/>
          <p:nvPr/>
        </p:nvSpPr>
        <p:spPr bwMode="auto">
          <a:xfrm>
            <a:off x="5326737" y="2873399"/>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47" name="Rectangle 146">
            <a:extLst>
              <a:ext uri="{FF2B5EF4-FFF2-40B4-BE49-F238E27FC236}">
                <a16:creationId xmlns:a16="http://schemas.microsoft.com/office/drawing/2014/main" id="{6092BB48-638D-9D02-CD0D-FF8743F9E1AC}"/>
              </a:ext>
            </a:extLst>
          </p:cNvPr>
          <p:cNvSpPr/>
          <p:nvPr/>
        </p:nvSpPr>
        <p:spPr bwMode="auto">
          <a:xfrm>
            <a:off x="5561815" y="3371733"/>
            <a:ext cx="126785" cy="10358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TextBox 147">
            <a:extLst>
              <a:ext uri="{FF2B5EF4-FFF2-40B4-BE49-F238E27FC236}">
                <a16:creationId xmlns:a16="http://schemas.microsoft.com/office/drawing/2014/main" id="{14CB9B8B-D399-27FB-51B1-99F8486ED92B}"/>
              </a:ext>
            </a:extLst>
          </p:cNvPr>
          <p:cNvSpPr txBox="1"/>
          <p:nvPr/>
        </p:nvSpPr>
        <p:spPr bwMode="auto">
          <a:xfrm>
            <a:off x="5482741" y="330599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p>
        </p:txBody>
      </p:sp>
      <p:sp>
        <p:nvSpPr>
          <p:cNvPr id="149" name="TextBox 148">
            <a:extLst>
              <a:ext uri="{FF2B5EF4-FFF2-40B4-BE49-F238E27FC236}">
                <a16:creationId xmlns:a16="http://schemas.microsoft.com/office/drawing/2014/main" id="{F6AB11A8-6D87-F92A-F6C5-E35564099A19}"/>
              </a:ext>
            </a:extLst>
          </p:cNvPr>
          <p:cNvSpPr txBox="1"/>
          <p:nvPr/>
        </p:nvSpPr>
        <p:spPr bwMode="auto">
          <a:xfrm>
            <a:off x="7222881" y="4219568"/>
            <a:ext cx="2279337"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Pirtobrutinib</a:t>
            </a:r>
            <a:r>
              <a:rPr lang="en-US" sz="1600" b="1" dirty="0">
                <a:solidFill>
                  <a:srgbClr val="000000"/>
                </a:solidFill>
                <a:latin typeface="Calibri" panose="020F0502020204030204" pitchFamily="34" charset="0"/>
                <a:cs typeface="Arial" panose="020B0604020202020204" pitchFamily="34" charset="0"/>
              </a:rPr>
              <a:t>*</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Isosceles Triangle 149">
            <a:extLst>
              <a:ext uri="{FF2B5EF4-FFF2-40B4-BE49-F238E27FC236}">
                <a16:creationId xmlns:a16="http://schemas.microsoft.com/office/drawing/2014/main" id="{9A7B54FE-4E26-9C6E-6523-BAA701B61AAB}"/>
              </a:ext>
            </a:extLst>
          </p:cNvPr>
          <p:cNvSpPr/>
          <p:nvPr/>
        </p:nvSpPr>
        <p:spPr bwMode="auto">
          <a:xfrm rot="3453129">
            <a:off x="1007934" y="5432043"/>
            <a:ext cx="45719" cy="140274"/>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1" name="Straight Connector 150">
            <a:extLst>
              <a:ext uri="{FF2B5EF4-FFF2-40B4-BE49-F238E27FC236}">
                <a16:creationId xmlns:a16="http://schemas.microsoft.com/office/drawing/2014/main" id="{905D3321-054A-A9A0-69C7-D1EF5F4C94DB}"/>
              </a:ext>
            </a:extLst>
          </p:cNvPr>
          <p:cNvCxnSpPr>
            <a:cxnSpLocks/>
          </p:cNvCxnSpPr>
          <p:nvPr/>
        </p:nvCxnSpPr>
        <p:spPr bwMode="auto">
          <a:xfrm flipH="1" flipV="1">
            <a:off x="892740" y="5482151"/>
            <a:ext cx="92115" cy="72334"/>
          </a:xfrm>
          <a:prstGeom prst="line">
            <a:avLst/>
          </a:prstGeom>
          <a:noFill/>
          <a:ln w="28575" cap="flat" cmpd="sng" algn="ctr">
            <a:solidFill>
              <a:schemeClr val="bg1"/>
            </a:solidFill>
            <a:prstDash val="solid"/>
            <a:round/>
            <a:headEnd type="none" w="med" len="med"/>
            <a:tailEnd type="none" w="med" len="med"/>
          </a:ln>
          <a:effectLst/>
        </p:spPr>
      </p:cxnSp>
      <p:sp>
        <p:nvSpPr>
          <p:cNvPr id="152" name="Hexagon 151">
            <a:extLst>
              <a:ext uri="{FF2B5EF4-FFF2-40B4-BE49-F238E27FC236}">
                <a16:creationId xmlns:a16="http://schemas.microsoft.com/office/drawing/2014/main" id="{A79B1E84-0870-1FDD-919F-77A0E81BF790}"/>
              </a:ext>
            </a:extLst>
          </p:cNvPr>
          <p:cNvSpPr/>
          <p:nvPr/>
        </p:nvSpPr>
        <p:spPr bwMode="auto">
          <a:xfrm rot="16200000">
            <a:off x="1079935" y="5256226"/>
            <a:ext cx="291850" cy="251776"/>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3" name="Group 152">
            <a:extLst>
              <a:ext uri="{FF2B5EF4-FFF2-40B4-BE49-F238E27FC236}">
                <a16:creationId xmlns:a16="http://schemas.microsoft.com/office/drawing/2014/main" id="{052708D7-35D5-599E-860D-7F85043BCACB}"/>
              </a:ext>
            </a:extLst>
          </p:cNvPr>
          <p:cNvGrpSpPr/>
          <p:nvPr/>
        </p:nvGrpSpPr>
        <p:grpSpPr>
          <a:xfrm rot="944207">
            <a:off x="1385060" y="5246867"/>
            <a:ext cx="46102" cy="53128"/>
            <a:chOff x="1567778" y="5761714"/>
            <a:chExt cx="95941" cy="92399"/>
          </a:xfrm>
        </p:grpSpPr>
        <p:cxnSp>
          <p:nvCxnSpPr>
            <p:cNvPr id="154" name="Straight Connector 153">
              <a:extLst>
                <a:ext uri="{FF2B5EF4-FFF2-40B4-BE49-F238E27FC236}">
                  <a16:creationId xmlns:a16="http://schemas.microsoft.com/office/drawing/2014/main" id="{E8FC7384-123F-EFA9-5690-B706E533678C}"/>
                </a:ext>
              </a:extLst>
            </p:cNvPr>
            <p:cNvCxnSpPr/>
            <p:nvPr/>
          </p:nvCxnSpPr>
          <p:spPr bwMode="auto">
            <a:xfrm>
              <a:off x="1601871" y="5761714"/>
              <a:ext cx="61848" cy="66847"/>
            </a:xfrm>
            <a:prstGeom prst="line">
              <a:avLst/>
            </a:prstGeom>
            <a:noFill/>
            <a:ln w="1270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048DE2D-137A-3C9E-7BB9-15EDD3E093D5}"/>
                </a:ext>
              </a:extLst>
            </p:cNvPr>
            <p:cNvCxnSpPr>
              <a:cxnSpLocks/>
            </p:cNvCxnSpPr>
            <p:nvPr/>
          </p:nvCxnSpPr>
          <p:spPr bwMode="auto">
            <a:xfrm>
              <a:off x="1567778" y="5838436"/>
              <a:ext cx="13372" cy="15677"/>
            </a:xfrm>
            <a:prstGeom prst="line">
              <a:avLst/>
            </a:prstGeom>
            <a:noFill/>
            <a:ln w="1270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D76DAA1-60AE-44A2-EC6F-E13F116C713E}"/>
                </a:ext>
              </a:extLst>
            </p:cNvPr>
            <p:cNvCxnSpPr>
              <a:cxnSpLocks/>
            </p:cNvCxnSpPr>
            <p:nvPr/>
          </p:nvCxnSpPr>
          <p:spPr bwMode="auto">
            <a:xfrm>
              <a:off x="1582240" y="5797757"/>
              <a:ext cx="39262" cy="43296"/>
            </a:xfrm>
            <a:prstGeom prst="line">
              <a:avLst/>
            </a:prstGeom>
            <a:noFill/>
            <a:ln w="12700" cap="flat" cmpd="sng" algn="ctr">
              <a:solidFill>
                <a:schemeClr val="bg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E3E16913-042D-C70C-4687-58D5107A5EE7}"/>
              </a:ext>
            </a:extLst>
          </p:cNvPr>
          <p:cNvGrpSpPr/>
          <p:nvPr/>
        </p:nvGrpSpPr>
        <p:grpSpPr>
          <a:xfrm rot="9900000">
            <a:off x="1351304" y="4797549"/>
            <a:ext cx="266947" cy="386484"/>
            <a:chOff x="775078" y="3085266"/>
            <a:chExt cx="287846" cy="386484"/>
          </a:xfrm>
        </p:grpSpPr>
        <p:cxnSp>
          <p:nvCxnSpPr>
            <p:cNvPr id="158" name="Straight Connector 157">
              <a:extLst>
                <a:ext uri="{FF2B5EF4-FFF2-40B4-BE49-F238E27FC236}">
                  <a16:creationId xmlns:a16="http://schemas.microsoft.com/office/drawing/2014/main" id="{C2840D8B-94C7-03DD-1C12-1C34611F0333}"/>
                </a:ext>
              </a:extLst>
            </p:cNvPr>
            <p:cNvCxnSpPr>
              <a:cxnSpLocks/>
            </p:cNvCxnSpPr>
            <p:nvPr/>
          </p:nvCxnSpPr>
          <p:spPr bwMode="auto">
            <a:xfrm rot="11700000">
              <a:off x="968992" y="3085266"/>
              <a:ext cx="0" cy="88561"/>
            </a:xfrm>
            <a:prstGeom prst="line">
              <a:avLst/>
            </a:prstGeom>
            <a:noFill/>
            <a:ln w="28575" cap="flat" cmpd="sng" algn="ctr">
              <a:solidFill>
                <a:schemeClr val="bg1"/>
              </a:solidFill>
              <a:prstDash val="solid"/>
              <a:round/>
              <a:headEnd type="none" w="med" len="med"/>
              <a:tailEnd type="none" w="med" len="med"/>
            </a:ln>
            <a:effectLst/>
          </p:spPr>
        </p:cxnSp>
        <p:grpSp>
          <p:nvGrpSpPr>
            <p:cNvPr id="159" name="Group 158">
              <a:extLst>
                <a:ext uri="{FF2B5EF4-FFF2-40B4-BE49-F238E27FC236}">
                  <a16:creationId xmlns:a16="http://schemas.microsoft.com/office/drawing/2014/main" id="{286D0216-E402-8A8F-6C54-2AAD1D2164F7}"/>
                </a:ext>
              </a:extLst>
            </p:cNvPr>
            <p:cNvGrpSpPr/>
            <p:nvPr/>
          </p:nvGrpSpPr>
          <p:grpSpPr>
            <a:xfrm rot="1649011">
              <a:off x="775078" y="3167139"/>
              <a:ext cx="287846" cy="304611"/>
              <a:chOff x="775253" y="3157094"/>
              <a:chExt cx="316733" cy="335180"/>
            </a:xfrm>
          </p:grpSpPr>
          <p:sp>
            <p:nvSpPr>
              <p:cNvPr id="160" name="Hexagon 159">
                <a:extLst>
                  <a:ext uri="{FF2B5EF4-FFF2-40B4-BE49-F238E27FC236}">
                    <a16:creationId xmlns:a16="http://schemas.microsoft.com/office/drawing/2014/main" id="{64C4268C-7278-ABBB-C14B-5E855EA0FC50}"/>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1" name="Straight Connector 160">
                <a:extLst>
                  <a:ext uri="{FF2B5EF4-FFF2-40B4-BE49-F238E27FC236}">
                    <a16:creationId xmlns:a16="http://schemas.microsoft.com/office/drawing/2014/main" id="{2AA3C138-8592-9AD0-4DC4-96A53A366C54}"/>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E075D69-1D8F-95CA-4689-4A26B1AD9C08}"/>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40299FE-1B35-107D-07DF-7C9EFD02DD3C}"/>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4" name="Group 163">
            <a:extLst>
              <a:ext uri="{FF2B5EF4-FFF2-40B4-BE49-F238E27FC236}">
                <a16:creationId xmlns:a16="http://schemas.microsoft.com/office/drawing/2014/main" id="{7C3A75C0-D898-05C9-3980-51E3DD2A2902}"/>
              </a:ext>
            </a:extLst>
          </p:cNvPr>
          <p:cNvGrpSpPr/>
          <p:nvPr/>
        </p:nvGrpSpPr>
        <p:grpSpPr>
          <a:xfrm rot="7477270">
            <a:off x="1598131" y="4839609"/>
            <a:ext cx="254752" cy="242622"/>
            <a:chOff x="3162100" y="2944024"/>
            <a:chExt cx="241395" cy="229901"/>
          </a:xfrm>
        </p:grpSpPr>
        <p:sp>
          <p:nvSpPr>
            <p:cNvPr id="165" name="Pentagon 164">
              <a:extLst>
                <a:ext uri="{FF2B5EF4-FFF2-40B4-BE49-F238E27FC236}">
                  <a16:creationId xmlns:a16="http://schemas.microsoft.com/office/drawing/2014/main" id="{1233285A-4138-D08B-A145-D24A9146C108}"/>
                </a:ext>
              </a:extLst>
            </p:cNvPr>
            <p:cNvSpPr/>
            <p:nvPr/>
          </p:nvSpPr>
          <p:spPr bwMode="auto">
            <a:xfrm rot="2173779">
              <a:off x="3162100" y="2944024"/>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6" name="Straight Connector 165">
              <a:extLst>
                <a:ext uri="{FF2B5EF4-FFF2-40B4-BE49-F238E27FC236}">
                  <a16:creationId xmlns:a16="http://schemas.microsoft.com/office/drawing/2014/main" id="{F53736EA-5401-F365-DF34-BDDCFFCBE093}"/>
                </a:ext>
              </a:extLst>
            </p:cNvPr>
            <p:cNvCxnSpPr>
              <a:cxnSpLocks/>
            </p:cNvCxnSpPr>
            <p:nvPr/>
          </p:nvCxnSpPr>
          <p:spPr bwMode="auto">
            <a:xfrm rot="14122730" flipH="1">
              <a:off x="3248263" y="2974898"/>
              <a:ext cx="65762" cy="79943"/>
            </a:xfrm>
            <a:prstGeom prst="line">
              <a:avLst/>
            </a:prstGeom>
            <a:noFill/>
            <a:ln w="28575" cap="flat" cmpd="sng" algn="ctr">
              <a:solidFill>
                <a:schemeClr val="bg1"/>
              </a:solidFill>
              <a:prstDash val="solid"/>
              <a:round/>
              <a:headEnd type="none" w="med" len="med"/>
              <a:tailEnd type="none" w="med" len="med"/>
            </a:ln>
            <a:effectLst/>
          </p:spPr>
        </p:cxnSp>
      </p:grpSp>
      <p:sp>
        <p:nvSpPr>
          <p:cNvPr id="167" name="Hexagon 34">
            <a:extLst>
              <a:ext uri="{FF2B5EF4-FFF2-40B4-BE49-F238E27FC236}">
                <a16:creationId xmlns:a16="http://schemas.microsoft.com/office/drawing/2014/main" id="{FD5BA8BC-2274-7DF3-B3EF-7FA812F64367}"/>
              </a:ext>
            </a:extLst>
          </p:cNvPr>
          <p:cNvSpPr/>
          <p:nvPr/>
        </p:nvSpPr>
        <p:spPr bwMode="auto">
          <a:xfrm rot="18579176">
            <a:off x="1787687" y="5067603"/>
            <a:ext cx="76540" cy="237066"/>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8" name="Group 167">
            <a:extLst>
              <a:ext uri="{FF2B5EF4-FFF2-40B4-BE49-F238E27FC236}">
                <a16:creationId xmlns:a16="http://schemas.microsoft.com/office/drawing/2014/main" id="{927239E4-0725-C5AB-8335-18CFBB3E546C}"/>
              </a:ext>
            </a:extLst>
          </p:cNvPr>
          <p:cNvGrpSpPr/>
          <p:nvPr/>
        </p:nvGrpSpPr>
        <p:grpSpPr>
          <a:xfrm rot="3577093">
            <a:off x="1959342" y="5127402"/>
            <a:ext cx="267759" cy="302783"/>
            <a:chOff x="775253" y="3157094"/>
            <a:chExt cx="316733" cy="335180"/>
          </a:xfrm>
        </p:grpSpPr>
        <p:sp>
          <p:nvSpPr>
            <p:cNvPr id="169" name="Hexagon 168">
              <a:extLst>
                <a:ext uri="{FF2B5EF4-FFF2-40B4-BE49-F238E27FC236}">
                  <a16:creationId xmlns:a16="http://schemas.microsoft.com/office/drawing/2014/main" id="{A64E0E02-CBAC-2CDE-22C2-0E501AAFFF44}"/>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0" name="Straight Connector 169">
              <a:extLst>
                <a:ext uri="{FF2B5EF4-FFF2-40B4-BE49-F238E27FC236}">
                  <a16:creationId xmlns:a16="http://schemas.microsoft.com/office/drawing/2014/main" id="{943357EF-E0CF-304F-A20E-92AA8960D295}"/>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2E6A8D5-BBFF-85E2-1F79-9072747C35EC}"/>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194C966-493D-597B-F8A4-385DA7970D5D}"/>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173" name="Straight Connector 172">
            <a:extLst>
              <a:ext uri="{FF2B5EF4-FFF2-40B4-BE49-F238E27FC236}">
                <a16:creationId xmlns:a16="http://schemas.microsoft.com/office/drawing/2014/main" id="{47B40FC5-FFBC-3F66-68B7-19C2564764C8}"/>
              </a:ext>
            </a:extLst>
          </p:cNvPr>
          <p:cNvCxnSpPr>
            <a:cxnSpLocks/>
          </p:cNvCxnSpPr>
          <p:nvPr/>
        </p:nvCxnSpPr>
        <p:spPr bwMode="auto">
          <a:xfrm flipH="1" flipV="1">
            <a:off x="2029962" y="5030370"/>
            <a:ext cx="27479" cy="93716"/>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39F3A9E-E396-63C7-4AF3-3C3CFB69A92C}"/>
              </a:ext>
            </a:extLst>
          </p:cNvPr>
          <p:cNvCxnSpPr>
            <a:cxnSpLocks/>
          </p:cNvCxnSpPr>
          <p:nvPr/>
        </p:nvCxnSpPr>
        <p:spPr bwMode="auto">
          <a:xfrm flipH="1" flipV="1">
            <a:off x="2247728" y="5313240"/>
            <a:ext cx="72780" cy="22774"/>
          </a:xfrm>
          <a:prstGeom prst="line">
            <a:avLst/>
          </a:prstGeom>
          <a:noFill/>
          <a:ln w="28575" cap="flat" cmpd="sng" algn="ctr">
            <a:solidFill>
              <a:schemeClr val="bg1"/>
            </a:solidFill>
            <a:prstDash val="solid"/>
            <a:round/>
            <a:headEnd type="none" w="med" len="med"/>
            <a:tailEnd type="none" w="med" len="med"/>
          </a:ln>
          <a:effectLst/>
        </p:spPr>
      </p:cxnSp>
      <p:grpSp>
        <p:nvGrpSpPr>
          <p:cNvPr id="175" name="Group 174">
            <a:extLst>
              <a:ext uri="{FF2B5EF4-FFF2-40B4-BE49-F238E27FC236}">
                <a16:creationId xmlns:a16="http://schemas.microsoft.com/office/drawing/2014/main" id="{D767B1C3-9C11-485D-6798-DD2FAD7C2DEA}"/>
              </a:ext>
            </a:extLst>
          </p:cNvPr>
          <p:cNvGrpSpPr/>
          <p:nvPr/>
        </p:nvGrpSpPr>
        <p:grpSpPr>
          <a:xfrm rot="20828895">
            <a:off x="2329577" y="5464100"/>
            <a:ext cx="267759" cy="302783"/>
            <a:chOff x="775253" y="3157094"/>
            <a:chExt cx="316733" cy="335180"/>
          </a:xfrm>
        </p:grpSpPr>
        <p:sp>
          <p:nvSpPr>
            <p:cNvPr id="176" name="Hexagon 175">
              <a:extLst>
                <a:ext uri="{FF2B5EF4-FFF2-40B4-BE49-F238E27FC236}">
                  <a16:creationId xmlns:a16="http://schemas.microsoft.com/office/drawing/2014/main" id="{C1AD5A03-2B98-75F7-94E8-A6BDF60403C7}"/>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7" name="Straight Connector 176">
              <a:extLst>
                <a:ext uri="{FF2B5EF4-FFF2-40B4-BE49-F238E27FC236}">
                  <a16:creationId xmlns:a16="http://schemas.microsoft.com/office/drawing/2014/main" id="{907D7E87-5CF7-542C-5B36-F0E0D6451502}"/>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9AFAEB0-9C95-F494-571E-F8B6A3912E6E}"/>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CBE7F4F-51AE-47B7-CAC2-DEA26163BB6E}"/>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180" name="Straight Connector 179">
            <a:extLst>
              <a:ext uri="{FF2B5EF4-FFF2-40B4-BE49-F238E27FC236}">
                <a16:creationId xmlns:a16="http://schemas.microsoft.com/office/drawing/2014/main" id="{0673B50D-CDFE-518E-3DFB-A58F9A7FC9D0}"/>
              </a:ext>
            </a:extLst>
          </p:cNvPr>
          <p:cNvCxnSpPr>
            <a:cxnSpLocks/>
          </p:cNvCxnSpPr>
          <p:nvPr/>
        </p:nvCxnSpPr>
        <p:spPr bwMode="auto">
          <a:xfrm>
            <a:off x="2384848" y="5404076"/>
            <a:ext cx="14201" cy="72452"/>
          </a:xfrm>
          <a:prstGeom prst="line">
            <a:avLst/>
          </a:prstGeom>
          <a:noFill/>
          <a:ln w="28575" cap="flat" cmpd="sng" algn="ctr">
            <a:solidFill>
              <a:schemeClr val="bg1"/>
            </a:solidFill>
            <a:prstDash val="solid"/>
            <a:round/>
            <a:headEnd type="none" w="med" len="med"/>
            <a:tailEnd type="none" w="med" len="med"/>
          </a:ln>
          <a:effectLst/>
        </p:spPr>
      </p:cxnSp>
      <p:grpSp>
        <p:nvGrpSpPr>
          <p:cNvPr id="181" name="Group 180">
            <a:extLst>
              <a:ext uri="{FF2B5EF4-FFF2-40B4-BE49-F238E27FC236}">
                <a16:creationId xmlns:a16="http://schemas.microsoft.com/office/drawing/2014/main" id="{E893F60B-C2C2-4C32-C4AB-86E5A8A88D65}"/>
              </a:ext>
            </a:extLst>
          </p:cNvPr>
          <p:cNvGrpSpPr/>
          <p:nvPr/>
        </p:nvGrpSpPr>
        <p:grpSpPr>
          <a:xfrm rot="2781559">
            <a:off x="1748196" y="5185710"/>
            <a:ext cx="51096" cy="106847"/>
            <a:chOff x="8245475" y="975285"/>
            <a:chExt cx="38100" cy="153888"/>
          </a:xfrm>
        </p:grpSpPr>
        <p:cxnSp>
          <p:nvCxnSpPr>
            <p:cNvPr id="182" name="Straight Connector 181">
              <a:extLst>
                <a:ext uri="{FF2B5EF4-FFF2-40B4-BE49-F238E27FC236}">
                  <a16:creationId xmlns:a16="http://schemas.microsoft.com/office/drawing/2014/main" id="{988AE4AD-5751-A8F8-EE9C-73E386CB8BEC}"/>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6C9769D-D335-7115-3D5C-EA8648335807}"/>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sp>
        <p:nvSpPr>
          <p:cNvPr id="184" name="TextBox 183">
            <a:extLst>
              <a:ext uri="{FF2B5EF4-FFF2-40B4-BE49-F238E27FC236}">
                <a16:creationId xmlns:a16="http://schemas.microsoft.com/office/drawing/2014/main" id="{83E99255-BF0C-302E-FB05-6CB2CBE9B13E}"/>
              </a:ext>
            </a:extLst>
          </p:cNvPr>
          <p:cNvSpPr txBox="1"/>
          <p:nvPr/>
        </p:nvSpPr>
        <p:spPr bwMode="auto">
          <a:xfrm>
            <a:off x="598671" y="5306758"/>
            <a:ext cx="383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a:t>
            </a:r>
          </a:p>
        </p:txBody>
      </p:sp>
      <p:sp>
        <p:nvSpPr>
          <p:cNvPr id="185" name="Rectangle 184">
            <a:extLst>
              <a:ext uri="{FF2B5EF4-FFF2-40B4-BE49-F238E27FC236}">
                <a16:creationId xmlns:a16="http://schemas.microsoft.com/office/drawing/2014/main" id="{B6660AB1-AF90-1662-9810-29344E57C377}"/>
              </a:ext>
            </a:extLst>
          </p:cNvPr>
          <p:cNvSpPr/>
          <p:nvPr/>
        </p:nvSpPr>
        <p:spPr bwMode="auto">
          <a:xfrm>
            <a:off x="1047998" y="5259824"/>
            <a:ext cx="96578" cy="12185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TextBox 185">
            <a:extLst>
              <a:ext uri="{FF2B5EF4-FFF2-40B4-BE49-F238E27FC236}">
                <a16:creationId xmlns:a16="http://schemas.microsoft.com/office/drawing/2014/main" id="{04DF2070-5194-ABCB-461D-FADBDA12BEE5}"/>
              </a:ext>
            </a:extLst>
          </p:cNvPr>
          <p:cNvSpPr txBox="1"/>
          <p:nvPr/>
        </p:nvSpPr>
        <p:spPr bwMode="auto">
          <a:xfrm>
            <a:off x="925963" y="5174778"/>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87" name="TextBox 186">
            <a:extLst>
              <a:ext uri="{FF2B5EF4-FFF2-40B4-BE49-F238E27FC236}">
                <a16:creationId xmlns:a16="http://schemas.microsoft.com/office/drawing/2014/main" id="{B6B199D5-C5E2-7450-8601-87DD8E8DCFF0}"/>
              </a:ext>
            </a:extLst>
          </p:cNvPr>
          <p:cNvSpPr txBox="1"/>
          <p:nvPr/>
        </p:nvSpPr>
        <p:spPr bwMode="auto">
          <a:xfrm>
            <a:off x="1354311" y="511120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p>
        </p:txBody>
      </p:sp>
      <p:sp>
        <p:nvSpPr>
          <p:cNvPr id="188" name="Rectangle 187">
            <a:extLst>
              <a:ext uri="{FF2B5EF4-FFF2-40B4-BE49-F238E27FC236}">
                <a16:creationId xmlns:a16="http://schemas.microsoft.com/office/drawing/2014/main" id="{226EF7BC-E008-A69E-FBE0-BE1F64528958}"/>
              </a:ext>
            </a:extLst>
          </p:cNvPr>
          <p:cNvSpPr/>
          <p:nvPr/>
        </p:nvSpPr>
        <p:spPr bwMode="auto">
          <a:xfrm rot="5400000">
            <a:off x="1387214" y="4702919"/>
            <a:ext cx="175083" cy="11755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TextBox 188">
            <a:extLst>
              <a:ext uri="{FF2B5EF4-FFF2-40B4-BE49-F238E27FC236}">
                <a16:creationId xmlns:a16="http://schemas.microsoft.com/office/drawing/2014/main" id="{304E3888-19C3-90BC-6756-C5F0274B11BC}"/>
              </a:ext>
            </a:extLst>
          </p:cNvPr>
          <p:cNvSpPr txBox="1"/>
          <p:nvPr/>
        </p:nvSpPr>
        <p:spPr bwMode="auto">
          <a:xfrm>
            <a:off x="1337821" y="4618901"/>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0" name="Rectangle 189">
            <a:extLst>
              <a:ext uri="{FF2B5EF4-FFF2-40B4-BE49-F238E27FC236}">
                <a16:creationId xmlns:a16="http://schemas.microsoft.com/office/drawing/2014/main" id="{C80305DC-6F44-7D97-0936-637D95E7A30F}"/>
              </a:ext>
            </a:extLst>
          </p:cNvPr>
          <p:cNvSpPr/>
          <p:nvPr/>
        </p:nvSpPr>
        <p:spPr bwMode="auto">
          <a:xfrm rot="5400000">
            <a:off x="1645928" y="4741343"/>
            <a:ext cx="175083" cy="11755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TextBox 190">
            <a:extLst>
              <a:ext uri="{FF2B5EF4-FFF2-40B4-BE49-F238E27FC236}">
                <a16:creationId xmlns:a16="http://schemas.microsoft.com/office/drawing/2014/main" id="{5198189C-36CA-8F8D-A0DB-4E48A47E4C45}"/>
              </a:ext>
            </a:extLst>
          </p:cNvPr>
          <p:cNvSpPr txBox="1"/>
          <p:nvPr/>
        </p:nvSpPr>
        <p:spPr bwMode="auto">
          <a:xfrm>
            <a:off x="1591677" y="4540124"/>
            <a:ext cx="28909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HN</a:t>
            </a:r>
          </a:p>
        </p:txBody>
      </p:sp>
      <p:sp>
        <p:nvSpPr>
          <p:cNvPr id="192" name="TextBox 191">
            <a:extLst>
              <a:ext uri="{FF2B5EF4-FFF2-40B4-BE49-F238E27FC236}">
                <a16:creationId xmlns:a16="http://schemas.microsoft.com/office/drawing/2014/main" id="{C7A2E4E9-DD9B-CED6-C5D1-A3DD63AD40BB}"/>
              </a:ext>
            </a:extLst>
          </p:cNvPr>
          <p:cNvSpPr txBox="1"/>
          <p:nvPr/>
        </p:nvSpPr>
        <p:spPr bwMode="auto">
          <a:xfrm>
            <a:off x="1550132" y="5198172"/>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93" name="TextBox 192">
            <a:extLst>
              <a:ext uri="{FF2B5EF4-FFF2-40B4-BE49-F238E27FC236}">
                <a16:creationId xmlns:a16="http://schemas.microsoft.com/office/drawing/2014/main" id="{E5341DFD-03C4-E4C5-4A2E-B0EC669CD715}"/>
              </a:ext>
            </a:extLst>
          </p:cNvPr>
          <p:cNvSpPr txBox="1"/>
          <p:nvPr/>
        </p:nvSpPr>
        <p:spPr bwMode="auto">
          <a:xfrm>
            <a:off x="2248042" y="5198725"/>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194" name="TextBox 193">
            <a:extLst>
              <a:ext uri="{FF2B5EF4-FFF2-40B4-BE49-F238E27FC236}">
                <a16:creationId xmlns:a16="http://schemas.microsoft.com/office/drawing/2014/main" id="{B9237071-6B57-65AD-1CE1-41A2E04A5AF1}"/>
              </a:ext>
            </a:extLst>
          </p:cNvPr>
          <p:cNvSpPr txBox="1"/>
          <p:nvPr/>
        </p:nvSpPr>
        <p:spPr bwMode="auto">
          <a:xfrm>
            <a:off x="1819611" y="4835220"/>
            <a:ext cx="301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a:t>
            </a:r>
          </a:p>
        </p:txBody>
      </p:sp>
      <p:sp>
        <p:nvSpPr>
          <p:cNvPr id="195" name="TextBox 194">
            <a:extLst>
              <a:ext uri="{FF2B5EF4-FFF2-40B4-BE49-F238E27FC236}">
                <a16:creationId xmlns:a16="http://schemas.microsoft.com/office/drawing/2014/main" id="{FCDAFD12-DF97-CCC0-F679-03C4BBD51118}"/>
              </a:ext>
            </a:extLst>
          </p:cNvPr>
          <p:cNvSpPr txBox="1"/>
          <p:nvPr/>
        </p:nvSpPr>
        <p:spPr bwMode="auto">
          <a:xfrm>
            <a:off x="2817690" y="5492028"/>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196" name="TextBox 195">
            <a:extLst>
              <a:ext uri="{FF2B5EF4-FFF2-40B4-BE49-F238E27FC236}">
                <a16:creationId xmlns:a16="http://schemas.microsoft.com/office/drawing/2014/main" id="{2F3E0DFA-00F2-EF15-05E3-460252F01EC7}"/>
              </a:ext>
            </a:extLst>
          </p:cNvPr>
          <p:cNvSpPr txBox="1"/>
          <p:nvPr/>
        </p:nvSpPr>
        <p:spPr bwMode="auto">
          <a:xfrm>
            <a:off x="3282165" y="5494612"/>
            <a:ext cx="2551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grpSp>
        <p:nvGrpSpPr>
          <p:cNvPr id="197" name="Group 196">
            <a:extLst>
              <a:ext uri="{FF2B5EF4-FFF2-40B4-BE49-F238E27FC236}">
                <a16:creationId xmlns:a16="http://schemas.microsoft.com/office/drawing/2014/main" id="{DB766A41-95F7-D07B-8569-FEF7C100F220}"/>
              </a:ext>
            </a:extLst>
          </p:cNvPr>
          <p:cNvGrpSpPr/>
          <p:nvPr/>
        </p:nvGrpSpPr>
        <p:grpSpPr>
          <a:xfrm rot="20828895">
            <a:off x="3131814" y="5187791"/>
            <a:ext cx="267759" cy="302783"/>
            <a:chOff x="775253" y="3157094"/>
            <a:chExt cx="316733" cy="335180"/>
          </a:xfrm>
        </p:grpSpPr>
        <p:sp>
          <p:nvSpPr>
            <p:cNvPr id="198" name="Hexagon 197">
              <a:extLst>
                <a:ext uri="{FF2B5EF4-FFF2-40B4-BE49-F238E27FC236}">
                  <a16:creationId xmlns:a16="http://schemas.microsoft.com/office/drawing/2014/main" id="{4095F2E3-5362-FB17-C044-CB5A1F872980}"/>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9" name="Straight Connector 198">
              <a:extLst>
                <a:ext uri="{FF2B5EF4-FFF2-40B4-BE49-F238E27FC236}">
                  <a16:creationId xmlns:a16="http://schemas.microsoft.com/office/drawing/2014/main" id="{BA836E30-9565-5521-8E66-C1D45A37D8C7}"/>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58D7519-FFB3-ECA8-676A-7875EE10A05C}"/>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3F78DFF-EB04-785F-8697-A1BB8527EF68}"/>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202" name="Straight Connector 201">
            <a:extLst>
              <a:ext uri="{FF2B5EF4-FFF2-40B4-BE49-F238E27FC236}">
                <a16:creationId xmlns:a16="http://schemas.microsoft.com/office/drawing/2014/main" id="{7978226F-631A-2F84-5753-5AC74A69790E}"/>
              </a:ext>
            </a:extLst>
          </p:cNvPr>
          <p:cNvCxnSpPr/>
          <p:nvPr/>
        </p:nvCxnSpPr>
        <p:spPr bwMode="auto">
          <a:xfrm flipH="1">
            <a:off x="3145628" y="5481408"/>
            <a:ext cx="35894" cy="8015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2CB9C2B-7BCA-DB62-E0FC-16ED39B809BB}"/>
              </a:ext>
            </a:extLst>
          </p:cNvPr>
          <p:cNvCxnSpPr>
            <a:cxnSpLocks/>
            <a:stCxn id="198" idx="3"/>
          </p:cNvCxnSpPr>
          <p:nvPr/>
        </p:nvCxnSpPr>
        <p:spPr bwMode="auto">
          <a:xfrm>
            <a:off x="3331531" y="5475508"/>
            <a:ext cx="42507" cy="78692"/>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4C4DBB4-D8B9-5E23-E7A5-3D2220B7B12E}"/>
              </a:ext>
            </a:extLst>
          </p:cNvPr>
          <p:cNvCxnSpPr>
            <a:cxnSpLocks/>
          </p:cNvCxnSpPr>
          <p:nvPr/>
        </p:nvCxnSpPr>
        <p:spPr bwMode="auto">
          <a:xfrm flipH="1">
            <a:off x="3425574" y="5324930"/>
            <a:ext cx="87505" cy="24818"/>
          </a:xfrm>
          <a:prstGeom prst="line">
            <a:avLst/>
          </a:prstGeom>
          <a:noFill/>
          <a:ln w="28575" cap="flat" cmpd="sng" algn="ctr">
            <a:solidFill>
              <a:schemeClr val="bg1"/>
            </a:solidFill>
            <a:prstDash val="solid"/>
            <a:round/>
            <a:headEnd type="none" w="med" len="med"/>
            <a:tailEnd type="none" w="med" len="med"/>
          </a:ln>
          <a:effectLst/>
        </p:spPr>
      </p:cxnSp>
      <p:sp>
        <p:nvSpPr>
          <p:cNvPr id="205" name="Hexagon 204">
            <a:extLst>
              <a:ext uri="{FF2B5EF4-FFF2-40B4-BE49-F238E27FC236}">
                <a16:creationId xmlns:a16="http://schemas.microsoft.com/office/drawing/2014/main" id="{66DD298E-EB81-AB18-E82A-1D800A611429}"/>
              </a:ext>
            </a:extLst>
          </p:cNvPr>
          <p:cNvSpPr/>
          <p:nvPr/>
        </p:nvSpPr>
        <p:spPr bwMode="auto">
          <a:xfrm rot="14733076">
            <a:off x="3516961" y="5039161"/>
            <a:ext cx="291850" cy="251776"/>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Isosceles Triangle 205">
            <a:extLst>
              <a:ext uri="{FF2B5EF4-FFF2-40B4-BE49-F238E27FC236}">
                <a16:creationId xmlns:a16="http://schemas.microsoft.com/office/drawing/2014/main" id="{504CAA5E-B2E2-85B8-4835-19840C9C0C4A}"/>
              </a:ext>
            </a:extLst>
          </p:cNvPr>
          <p:cNvSpPr/>
          <p:nvPr/>
        </p:nvSpPr>
        <p:spPr bwMode="auto">
          <a:xfrm rot="16200000">
            <a:off x="3827876" y="5127086"/>
            <a:ext cx="59838" cy="127494"/>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07" name="Group 206">
            <a:extLst>
              <a:ext uri="{FF2B5EF4-FFF2-40B4-BE49-F238E27FC236}">
                <a16:creationId xmlns:a16="http://schemas.microsoft.com/office/drawing/2014/main" id="{E46154BB-A2A8-EA4A-B107-5DC9EE339EDF}"/>
              </a:ext>
            </a:extLst>
          </p:cNvPr>
          <p:cNvGrpSpPr/>
          <p:nvPr/>
        </p:nvGrpSpPr>
        <p:grpSpPr>
          <a:xfrm>
            <a:off x="3766091" y="4930711"/>
            <a:ext cx="73610" cy="79110"/>
            <a:chOff x="1567778" y="5761714"/>
            <a:chExt cx="95941" cy="92399"/>
          </a:xfrm>
        </p:grpSpPr>
        <p:cxnSp>
          <p:nvCxnSpPr>
            <p:cNvPr id="208" name="Straight Connector 207">
              <a:extLst>
                <a:ext uri="{FF2B5EF4-FFF2-40B4-BE49-F238E27FC236}">
                  <a16:creationId xmlns:a16="http://schemas.microsoft.com/office/drawing/2014/main" id="{F3786882-ABD6-BF70-6FD2-66621E263618}"/>
                </a:ext>
              </a:extLst>
            </p:cNvPr>
            <p:cNvCxnSpPr/>
            <p:nvPr/>
          </p:nvCxnSpPr>
          <p:spPr bwMode="auto">
            <a:xfrm>
              <a:off x="1601871" y="5761714"/>
              <a:ext cx="61848" cy="66847"/>
            </a:xfrm>
            <a:prstGeom prst="line">
              <a:avLst/>
            </a:prstGeom>
            <a:noFill/>
            <a:ln w="1270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63A05D4-05B4-87F5-7334-EC2094E49401}"/>
                </a:ext>
              </a:extLst>
            </p:cNvPr>
            <p:cNvCxnSpPr>
              <a:cxnSpLocks/>
            </p:cNvCxnSpPr>
            <p:nvPr/>
          </p:nvCxnSpPr>
          <p:spPr bwMode="auto">
            <a:xfrm>
              <a:off x="1567778" y="5838436"/>
              <a:ext cx="13372" cy="15677"/>
            </a:xfrm>
            <a:prstGeom prst="line">
              <a:avLst/>
            </a:prstGeom>
            <a:noFill/>
            <a:ln w="12700"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14941C7-F0B8-7C80-4361-119DD420FA6F}"/>
                </a:ext>
              </a:extLst>
            </p:cNvPr>
            <p:cNvCxnSpPr>
              <a:cxnSpLocks/>
            </p:cNvCxnSpPr>
            <p:nvPr/>
          </p:nvCxnSpPr>
          <p:spPr bwMode="auto">
            <a:xfrm>
              <a:off x="1582240" y="5797757"/>
              <a:ext cx="39262" cy="43296"/>
            </a:xfrm>
            <a:prstGeom prst="line">
              <a:avLst/>
            </a:prstGeom>
            <a:noFill/>
            <a:ln w="12700"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99727D21-F1E8-5FFF-D928-53C001152B7C}"/>
              </a:ext>
            </a:extLst>
          </p:cNvPr>
          <p:cNvGrpSpPr/>
          <p:nvPr/>
        </p:nvGrpSpPr>
        <p:grpSpPr>
          <a:xfrm rot="9090217">
            <a:off x="3792561" y="4810393"/>
            <a:ext cx="45719" cy="114428"/>
            <a:chOff x="8245475" y="975285"/>
            <a:chExt cx="38100" cy="153888"/>
          </a:xfrm>
        </p:grpSpPr>
        <p:cxnSp>
          <p:nvCxnSpPr>
            <p:cNvPr id="212" name="Straight Connector 211">
              <a:extLst>
                <a:ext uri="{FF2B5EF4-FFF2-40B4-BE49-F238E27FC236}">
                  <a16:creationId xmlns:a16="http://schemas.microsoft.com/office/drawing/2014/main" id="{F8B7D86D-9F48-B04A-CAF6-EE871CED8A9A}"/>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38936057-E3B3-2E06-356F-41916F7D68F0}"/>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cxnSp>
        <p:nvCxnSpPr>
          <p:cNvPr id="214" name="Straight Connector 213">
            <a:extLst>
              <a:ext uri="{FF2B5EF4-FFF2-40B4-BE49-F238E27FC236}">
                <a16:creationId xmlns:a16="http://schemas.microsoft.com/office/drawing/2014/main" id="{A84C8934-5A63-341B-62F2-8FE9A5D4618C}"/>
              </a:ext>
            </a:extLst>
          </p:cNvPr>
          <p:cNvCxnSpPr>
            <a:cxnSpLocks/>
          </p:cNvCxnSpPr>
          <p:nvPr/>
        </p:nvCxnSpPr>
        <p:spPr bwMode="auto">
          <a:xfrm>
            <a:off x="3854810" y="4900554"/>
            <a:ext cx="97025" cy="2879"/>
          </a:xfrm>
          <a:prstGeom prst="line">
            <a:avLst/>
          </a:prstGeom>
          <a:noFill/>
          <a:ln w="28575" cap="flat" cmpd="sng" algn="ctr">
            <a:solidFill>
              <a:schemeClr val="bg1"/>
            </a:solidFill>
            <a:prstDash val="solid"/>
            <a:round/>
            <a:headEnd type="none" w="med" len="med"/>
            <a:tailEnd type="none" w="med" len="med"/>
          </a:ln>
          <a:effectLst/>
        </p:spPr>
      </p:cxnSp>
      <p:sp>
        <p:nvSpPr>
          <p:cNvPr id="215" name="TextBox 214">
            <a:extLst>
              <a:ext uri="{FF2B5EF4-FFF2-40B4-BE49-F238E27FC236}">
                <a16:creationId xmlns:a16="http://schemas.microsoft.com/office/drawing/2014/main" id="{6F32FA7D-32DB-9BE9-A687-E3FCBBFE8EAF}"/>
              </a:ext>
            </a:extLst>
          </p:cNvPr>
          <p:cNvSpPr txBox="1"/>
          <p:nvPr/>
        </p:nvSpPr>
        <p:spPr bwMode="auto">
          <a:xfrm>
            <a:off x="3870065" y="4763957"/>
            <a:ext cx="4315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6" name="Hexagon 215">
            <a:extLst>
              <a:ext uri="{FF2B5EF4-FFF2-40B4-BE49-F238E27FC236}">
                <a16:creationId xmlns:a16="http://schemas.microsoft.com/office/drawing/2014/main" id="{4096DA88-3CC9-B848-035A-5BEE9BFDB720}"/>
              </a:ext>
            </a:extLst>
          </p:cNvPr>
          <p:cNvSpPr/>
          <p:nvPr/>
        </p:nvSpPr>
        <p:spPr bwMode="auto">
          <a:xfrm rot="14733076">
            <a:off x="3990952" y="5087917"/>
            <a:ext cx="291850" cy="251776"/>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Isosceles Triangle 216">
            <a:extLst>
              <a:ext uri="{FF2B5EF4-FFF2-40B4-BE49-F238E27FC236}">
                <a16:creationId xmlns:a16="http://schemas.microsoft.com/office/drawing/2014/main" id="{B7F561F7-DBB2-A7B9-4FC5-E45D38C87F67}"/>
              </a:ext>
            </a:extLst>
          </p:cNvPr>
          <p:cNvSpPr/>
          <p:nvPr/>
        </p:nvSpPr>
        <p:spPr bwMode="auto">
          <a:xfrm rot="19342370">
            <a:off x="4205425" y="5332275"/>
            <a:ext cx="45719" cy="128081"/>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18" name="Group 217">
            <a:extLst>
              <a:ext uri="{FF2B5EF4-FFF2-40B4-BE49-F238E27FC236}">
                <a16:creationId xmlns:a16="http://schemas.microsoft.com/office/drawing/2014/main" id="{BFC499D6-CA9D-6B20-798D-0EBC39DF606D}"/>
              </a:ext>
            </a:extLst>
          </p:cNvPr>
          <p:cNvGrpSpPr/>
          <p:nvPr/>
        </p:nvGrpSpPr>
        <p:grpSpPr>
          <a:xfrm rot="1762994">
            <a:off x="4004707" y="5324608"/>
            <a:ext cx="45719" cy="114428"/>
            <a:chOff x="8245475" y="975285"/>
            <a:chExt cx="38100" cy="153888"/>
          </a:xfrm>
        </p:grpSpPr>
        <p:cxnSp>
          <p:nvCxnSpPr>
            <p:cNvPr id="219" name="Straight Connector 218">
              <a:extLst>
                <a:ext uri="{FF2B5EF4-FFF2-40B4-BE49-F238E27FC236}">
                  <a16:creationId xmlns:a16="http://schemas.microsoft.com/office/drawing/2014/main" id="{DCDCFCBE-AE3C-8735-D370-9889FB1F231A}"/>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0D24D1B-15C0-EDBE-97CB-AA77304420B5}"/>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65925292-FE0B-ACEC-B2DE-9BA5AB67D484}"/>
              </a:ext>
            </a:extLst>
          </p:cNvPr>
          <p:cNvGrpSpPr/>
          <p:nvPr/>
        </p:nvGrpSpPr>
        <p:grpSpPr>
          <a:xfrm rot="20828895">
            <a:off x="4474574" y="5374238"/>
            <a:ext cx="267759" cy="302783"/>
            <a:chOff x="775253" y="3157094"/>
            <a:chExt cx="316733" cy="335180"/>
          </a:xfrm>
        </p:grpSpPr>
        <p:sp>
          <p:nvSpPr>
            <p:cNvPr id="222" name="Hexagon 221">
              <a:extLst>
                <a:ext uri="{FF2B5EF4-FFF2-40B4-BE49-F238E27FC236}">
                  <a16:creationId xmlns:a16="http://schemas.microsoft.com/office/drawing/2014/main" id="{7D5592D8-EF62-C984-64E5-7D0A3A0CF5D7}"/>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23" name="Straight Connector 222">
              <a:extLst>
                <a:ext uri="{FF2B5EF4-FFF2-40B4-BE49-F238E27FC236}">
                  <a16:creationId xmlns:a16="http://schemas.microsoft.com/office/drawing/2014/main" id="{46FC725C-4E18-2626-1ACB-4E9019AFB3C3}"/>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322F1B6-56A7-7833-9561-B4852A94F1EA}"/>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0BA2E4D-7E31-620B-FCE2-B0317F519071}"/>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226" name="Straight Connector 225">
            <a:extLst>
              <a:ext uri="{FF2B5EF4-FFF2-40B4-BE49-F238E27FC236}">
                <a16:creationId xmlns:a16="http://schemas.microsoft.com/office/drawing/2014/main" id="{54712A64-8315-85B8-3D3E-D1600F13D7BB}"/>
              </a:ext>
            </a:extLst>
          </p:cNvPr>
          <p:cNvCxnSpPr>
            <a:stCxn id="222" idx="5"/>
          </p:cNvCxnSpPr>
          <p:nvPr/>
        </p:nvCxnSpPr>
        <p:spPr bwMode="auto">
          <a:xfrm flipH="1">
            <a:off x="4360205" y="5507802"/>
            <a:ext cx="90965" cy="2121"/>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B968D0E-D2AF-EAE8-021C-DDCA84BFB8D0}"/>
              </a:ext>
            </a:extLst>
          </p:cNvPr>
          <p:cNvCxnSpPr>
            <a:cxnSpLocks/>
          </p:cNvCxnSpPr>
          <p:nvPr/>
        </p:nvCxnSpPr>
        <p:spPr bwMode="auto">
          <a:xfrm flipH="1" flipV="1">
            <a:off x="4680191" y="5668458"/>
            <a:ext cx="38163" cy="6373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BD766A2E-32FB-92FA-1DF9-85AE78C73C56}"/>
              </a:ext>
            </a:extLst>
          </p:cNvPr>
          <p:cNvCxnSpPr>
            <a:cxnSpLocks/>
          </p:cNvCxnSpPr>
          <p:nvPr/>
        </p:nvCxnSpPr>
        <p:spPr bwMode="auto">
          <a:xfrm flipV="1">
            <a:off x="4690021" y="5155006"/>
            <a:ext cx="104529" cy="225035"/>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6208F9C-9AB8-BEA8-2C1C-2C07948160C5}"/>
              </a:ext>
            </a:extLst>
          </p:cNvPr>
          <p:cNvCxnSpPr/>
          <p:nvPr/>
        </p:nvCxnSpPr>
        <p:spPr bwMode="auto">
          <a:xfrm flipH="1" flipV="1">
            <a:off x="4705751" y="5141796"/>
            <a:ext cx="54924" cy="89359"/>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872B69C-B287-3E6D-A1EE-990D86585556}"/>
              </a:ext>
            </a:extLst>
          </p:cNvPr>
          <p:cNvCxnSpPr>
            <a:cxnSpLocks/>
          </p:cNvCxnSpPr>
          <p:nvPr/>
        </p:nvCxnSpPr>
        <p:spPr bwMode="auto">
          <a:xfrm flipH="1">
            <a:off x="4760621" y="5225235"/>
            <a:ext cx="101733" cy="3594"/>
          </a:xfrm>
          <a:prstGeom prst="line">
            <a:avLst/>
          </a:prstGeom>
          <a:noFill/>
          <a:ln w="28575" cap="flat" cmpd="sng" algn="ctr">
            <a:solidFill>
              <a:schemeClr val="bg1"/>
            </a:solidFill>
            <a:prstDash val="solid"/>
            <a:round/>
            <a:headEnd type="none" w="med" len="med"/>
            <a:tailEnd type="none" w="med" len="med"/>
          </a:ln>
          <a:effectLst/>
        </p:spPr>
      </p:cxnSp>
      <p:sp>
        <p:nvSpPr>
          <p:cNvPr id="231" name="Rectangle 230">
            <a:extLst>
              <a:ext uri="{FF2B5EF4-FFF2-40B4-BE49-F238E27FC236}">
                <a16:creationId xmlns:a16="http://schemas.microsoft.com/office/drawing/2014/main" id="{17187F32-C162-256F-B9DE-5E0A8D3CCE2E}"/>
              </a:ext>
            </a:extLst>
          </p:cNvPr>
          <p:cNvSpPr/>
          <p:nvPr/>
        </p:nvSpPr>
        <p:spPr bwMode="auto">
          <a:xfrm rot="5400000">
            <a:off x="3030024" y="5262097"/>
            <a:ext cx="154806" cy="15140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TextBox 231">
            <a:extLst>
              <a:ext uri="{FF2B5EF4-FFF2-40B4-BE49-F238E27FC236}">
                <a16:creationId xmlns:a16="http://schemas.microsoft.com/office/drawing/2014/main" id="{891C3998-95EC-0B7A-6F97-12FA2B57827F}"/>
              </a:ext>
            </a:extLst>
          </p:cNvPr>
          <p:cNvSpPr txBox="1"/>
          <p:nvPr/>
        </p:nvSpPr>
        <p:spPr bwMode="auto">
          <a:xfrm>
            <a:off x="2975631" y="520390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3" name="Rectangle 232">
            <a:extLst>
              <a:ext uri="{FF2B5EF4-FFF2-40B4-BE49-F238E27FC236}">
                <a16:creationId xmlns:a16="http://schemas.microsoft.com/office/drawing/2014/main" id="{44F351D1-2108-BBEB-36CD-F9ABCBEB86D6}"/>
              </a:ext>
            </a:extLst>
          </p:cNvPr>
          <p:cNvSpPr/>
          <p:nvPr/>
        </p:nvSpPr>
        <p:spPr bwMode="auto">
          <a:xfrm rot="5400000">
            <a:off x="3268832" y="5117564"/>
            <a:ext cx="154806" cy="15140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A534458C-6F92-2C37-6521-DA2EA6328560}"/>
              </a:ext>
            </a:extLst>
          </p:cNvPr>
          <p:cNvSpPr txBox="1"/>
          <p:nvPr/>
        </p:nvSpPr>
        <p:spPr bwMode="auto">
          <a:xfrm>
            <a:off x="3199847" y="5059373"/>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5" name="Rectangle 234">
            <a:extLst>
              <a:ext uri="{FF2B5EF4-FFF2-40B4-BE49-F238E27FC236}">
                <a16:creationId xmlns:a16="http://schemas.microsoft.com/office/drawing/2014/main" id="{067C3DD8-0D60-E8A3-AD3F-960B8F5FC233}"/>
              </a:ext>
            </a:extLst>
          </p:cNvPr>
          <p:cNvSpPr/>
          <p:nvPr/>
        </p:nvSpPr>
        <p:spPr bwMode="auto">
          <a:xfrm rot="5400000">
            <a:off x="3503494" y="5251937"/>
            <a:ext cx="154806" cy="15140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TextBox 235">
            <a:extLst>
              <a:ext uri="{FF2B5EF4-FFF2-40B4-BE49-F238E27FC236}">
                <a16:creationId xmlns:a16="http://schemas.microsoft.com/office/drawing/2014/main" id="{19FBFF32-AFCF-0C4B-488B-C1B1F41F1874}"/>
              </a:ext>
            </a:extLst>
          </p:cNvPr>
          <p:cNvSpPr txBox="1"/>
          <p:nvPr/>
        </p:nvSpPr>
        <p:spPr bwMode="auto">
          <a:xfrm>
            <a:off x="3449101" y="519374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37" name="TextBox 236">
            <a:extLst>
              <a:ext uri="{FF2B5EF4-FFF2-40B4-BE49-F238E27FC236}">
                <a16:creationId xmlns:a16="http://schemas.microsoft.com/office/drawing/2014/main" id="{96C7AAB9-821A-3F3E-1A67-1BEE188B0A84}"/>
              </a:ext>
            </a:extLst>
          </p:cNvPr>
          <p:cNvSpPr txBox="1"/>
          <p:nvPr/>
        </p:nvSpPr>
        <p:spPr bwMode="auto">
          <a:xfrm>
            <a:off x="3606309" y="4607983"/>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38" name="TextBox 237">
            <a:extLst>
              <a:ext uri="{FF2B5EF4-FFF2-40B4-BE49-F238E27FC236}">
                <a16:creationId xmlns:a16="http://schemas.microsoft.com/office/drawing/2014/main" id="{081ACE29-9F27-375B-C78E-09A5F81646A4}"/>
              </a:ext>
            </a:extLst>
          </p:cNvPr>
          <p:cNvSpPr txBox="1"/>
          <p:nvPr/>
        </p:nvSpPr>
        <p:spPr bwMode="auto">
          <a:xfrm>
            <a:off x="3826561" y="5359971"/>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39" name="TextBox 238">
            <a:extLst>
              <a:ext uri="{FF2B5EF4-FFF2-40B4-BE49-F238E27FC236}">
                <a16:creationId xmlns:a16="http://schemas.microsoft.com/office/drawing/2014/main" id="{D680FC61-DA0E-707B-73D0-A6C39DAE9F72}"/>
              </a:ext>
            </a:extLst>
          </p:cNvPr>
          <p:cNvSpPr txBox="1"/>
          <p:nvPr/>
        </p:nvSpPr>
        <p:spPr bwMode="auto">
          <a:xfrm>
            <a:off x="4047135" y="5389539"/>
            <a:ext cx="4040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HN</a:t>
            </a:r>
          </a:p>
        </p:txBody>
      </p:sp>
      <p:sp>
        <p:nvSpPr>
          <p:cNvPr id="240" name="TextBox 239">
            <a:extLst>
              <a:ext uri="{FF2B5EF4-FFF2-40B4-BE49-F238E27FC236}">
                <a16:creationId xmlns:a16="http://schemas.microsoft.com/office/drawing/2014/main" id="{7FDD7523-3A8B-A3B6-0092-2508B1BCCDDB}"/>
              </a:ext>
            </a:extLst>
          </p:cNvPr>
          <p:cNvSpPr txBox="1"/>
          <p:nvPr/>
        </p:nvSpPr>
        <p:spPr bwMode="auto">
          <a:xfrm>
            <a:off x="4555002" y="4937961"/>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sp>
        <p:nvSpPr>
          <p:cNvPr id="241" name="TextBox 240">
            <a:extLst>
              <a:ext uri="{FF2B5EF4-FFF2-40B4-BE49-F238E27FC236}">
                <a16:creationId xmlns:a16="http://schemas.microsoft.com/office/drawing/2014/main" id="{BACD3070-F42D-9851-0CEA-A01B981380DD}"/>
              </a:ext>
            </a:extLst>
          </p:cNvPr>
          <p:cNvSpPr txBox="1"/>
          <p:nvPr/>
        </p:nvSpPr>
        <p:spPr bwMode="auto">
          <a:xfrm>
            <a:off x="4705751" y="4924202"/>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sp>
        <p:nvSpPr>
          <p:cNvPr id="242" name="TextBox 241">
            <a:extLst>
              <a:ext uri="{FF2B5EF4-FFF2-40B4-BE49-F238E27FC236}">
                <a16:creationId xmlns:a16="http://schemas.microsoft.com/office/drawing/2014/main" id="{85760EDC-F714-1844-4AE2-1392D20645AC}"/>
              </a:ext>
            </a:extLst>
          </p:cNvPr>
          <p:cNvSpPr txBox="1"/>
          <p:nvPr/>
        </p:nvSpPr>
        <p:spPr bwMode="auto">
          <a:xfrm>
            <a:off x="4804595" y="508786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p>
        </p:txBody>
      </p:sp>
      <p:sp>
        <p:nvSpPr>
          <p:cNvPr id="243" name="TextBox 242">
            <a:extLst>
              <a:ext uri="{FF2B5EF4-FFF2-40B4-BE49-F238E27FC236}">
                <a16:creationId xmlns:a16="http://schemas.microsoft.com/office/drawing/2014/main" id="{7E662F70-BB9F-5202-0478-59A59AA874A0}"/>
              </a:ext>
            </a:extLst>
          </p:cNvPr>
          <p:cNvSpPr txBox="1"/>
          <p:nvPr/>
        </p:nvSpPr>
        <p:spPr bwMode="auto">
          <a:xfrm>
            <a:off x="4626477" y="5656687"/>
            <a:ext cx="301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a:t>
            </a:r>
          </a:p>
        </p:txBody>
      </p:sp>
      <p:sp>
        <p:nvSpPr>
          <p:cNvPr id="244" name="Rectangle 243">
            <a:extLst>
              <a:ext uri="{FF2B5EF4-FFF2-40B4-BE49-F238E27FC236}">
                <a16:creationId xmlns:a16="http://schemas.microsoft.com/office/drawing/2014/main" id="{F29ADBA6-3216-E2EC-D248-A4E4E57F3299}"/>
              </a:ext>
            </a:extLst>
          </p:cNvPr>
          <p:cNvSpPr/>
          <p:nvPr/>
        </p:nvSpPr>
        <p:spPr bwMode="auto">
          <a:xfrm rot="5400000">
            <a:off x="3923329" y="5135554"/>
            <a:ext cx="154806" cy="127494"/>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TextBox 244">
            <a:extLst>
              <a:ext uri="{FF2B5EF4-FFF2-40B4-BE49-F238E27FC236}">
                <a16:creationId xmlns:a16="http://schemas.microsoft.com/office/drawing/2014/main" id="{22D2583B-C49C-A3B4-A728-A1D986356F3A}"/>
              </a:ext>
            </a:extLst>
          </p:cNvPr>
          <p:cNvSpPr txBox="1"/>
          <p:nvPr/>
        </p:nvSpPr>
        <p:spPr bwMode="auto">
          <a:xfrm>
            <a:off x="3856980" y="506540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46" name="Rectangle 245">
            <a:extLst>
              <a:ext uri="{FF2B5EF4-FFF2-40B4-BE49-F238E27FC236}">
                <a16:creationId xmlns:a16="http://schemas.microsoft.com/office/drawing/2014/main" id="{414FAD27-935E-82D4-E709-B28F768E54AC}"/>
              </a:ext>
            </a:extLst>
          </p:cNvPr>
          <p:cNvSpPr/>
          <p:nvPr/>
        </p:nvSpPr>
        <p:spPr bwMode="auto">
          <a:xfrm rot="5400000">
            <a:off x="5380866" y="3145560"/>
            <a:ext cx="154806" cy="15140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TextBox 246">
            <a:extLst>
              <a:ext uri="{FF2B5EF4-FFF2-40B4-BE49-F238E27FC236}">
                <a16:creationId xmlns:a16="http://schemas.microsoft.com/office/drawing/2014/main" id="{3369F98F-E815-2FCD-709F-0CF240431C9A}"/>
              </a:ext>
            </a:extLst>
          </p:cNvPr>
          <p:cNvSpPr txBox="1"/>
          <p:nvPr/>
        </p:nvSpPr>
        <p:spPr bwMode="auto">
          <a:xfrm>
            <a:off x="5326473" y="3087369"/>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nvGrpSpPr>
          <p:cNvPr id="248" name="Group 247">
            <a:extLst>
              <a:ext uri="{FF2B5EF4-FFF2-40B4-BE49-F238E27FC236}">
                <a16:creationId xmlns:a16="http://schemas.microsoft.com/office/drawing/2014/main" id="{C904F330-F4F6-13F9-285E-F5D916B0A37E}"/>
              </a:ext>
            </a:extLst>
          </p:cNvPr>
          <p:cNvGrpSpPr/>
          <p:nvPr/>
        </p:nvGrpSpPr>
        <p:grpSpPr>
          <a:xfrm>
            <a:off x="5591583" y="5531842"/>
            <a:ext cx="223861" cy="235053"/>
            <a:chOff x="5591583" y="5531842"/>
            <a:chExt cx="223861" cy="235053"/>
          </a:xfrm>
        </p:grpSpPr>
        <p:grpSp>
          <p:nvGrpSpPr>
            <p:cNvPr id="249" name="Group 248">
              <a:extLst>
                <a:ext uri="{FF2B5EF4-FFF2-40B4-BE49-F238E27FC236}">
                  <a16:creationId xmlns:a16="http://schemas.microsoft.com/office/drawing/2014/main" id="{422DB444-A46D-70BF-77C8-B321ED7175D8}"/>
                </a:ext>
              </a:extLst>
            </p:cNvPr>
            <p:cNvGrpSpPr/>
            <p:nvPr/>
          </p:nvGrpSpPr>
          <p:grpSpPr>
            <a:xfrm rot="5400000">
              <a:off x="5585987" y="5537438"/>
              <a:ext cx="235053" cy="223861"/>
              <a:chOff x="3162100" y="2944024"/>
              <a:chExt cx="241395" cy="229901"/>
            </a:xfrm>
          </p:grpSpPr>
          <p:sp>
            <p:nvSpPr>
              <p:cNvPr id="251" name="Pentagon 250">
                <a:extLst>
                  <a:ext uri="{FF2B5EF4-FFF2-40B4-BE49-F238E27FC236}">
                    <a16:creationId xmlns:a16="http://schemas.microsoft.com/office/drawing/2014/main" id="{CB958126-43DB-7D24-68B5-8BE168D13109}"/>
                  </a:ext>
                </a:extLst>
              </p:cNvPr>
              <p:cNvSpPr/>
              <p:nvPr/>
            </p:nvSpPr>
            <p:spPr bwMode="auto">
              <a:xfrm rot="2173779">
                <a:off x="3162100" y="2944024"/>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52" name="Straight Connector 251">
                <a:extLst>
                  <a:ext uri="{FF2B5EF4-FFF2-40B4-BE49-F238E27FC236}">
                    <a16:creationId xmlns:a16="http://schemas.microsoft.com/office/drawing/2014/main" id="{0F6E189A-2833-281F-FE22-61CBFEFE6AA1}"/>
                  </a:ext>
                </a:extLst>
              </p:cNvPr>
              <p:cNvCxnSpPr>
                <a:cxnSpLocks/>
              </p:cNvCxnSpPr>
              <p:nvPr/>
            </p:nvCxnSpPr>
            <p:spPr bwMode="auto">
              <a:xfrm>
                <a:off x="3209881" y="3105633"/>
                <a:ext cx="75625" cy="52020"/>
              </a:xfrm>
              <a:prstGeom prst="line">
                <a:avLst/>
              </a:prstGeom>
              <a:noFill/>
              <a:ln w="28575" cap="flat" cmpd="sng" algn="ctr">
                <a:solidFill>
                  <a:schemeClr val="bg1"/>
                </a:solidFill>
                <a:prstDash val="solid"/>
                <a:round/>
                <a:headEnd type="none" w="med" len="med"/>
                <a:tailEnd type="none" w="med" len="med"/>
              </a:ln>
              <a:effectLst/>
            </p:spPr>
          </p:cxnSp>
        </p:grpSp>
        <p:cxnSp>
          <p:nvCxnSpPr>
            <p:cNvPr id="250" name="Straight Connector 249">
              <a:extLst>
                <a:ext uri="{FF2B5EF4-FFF2-40B4-BE49-F238E27FC236}">
                  <a16:creationId xmlns:a16="http://schemas.microsoft.com/office/drawing/2014/main" id="{25DB3AFF-F091-20A7-AFE8-E6A9BBE6E609}"/>
                </a:ext>
              </a:extLst>
            </p:cNvPr>
            <p:cNvCxnSpPr>
              <a:cxnSpLocks/>
            </p:cNvCxnSpPr>
            <p:nvPr/>
          </p:nvCxnSpPr>
          <p:spPr bwMode="auto">
            <a:xfrm flipH="1">
              <a:off x="5657869" y="5685176"/>
              <a:ext cx="91287" cy="30301"/>
            </a:xfrm>
            <a:prstGeom prst="line">
              <a:avLst/>
            </a:prstGeom>
            <a:noFill/>
            <a:ln w="28575" cap="flat" cmpd="sng" algn="ctr">
              <a:solidFill>
                <a:schemeClr val="bg1"/>
              </a:solidFill>
              <a:prstDash val="solid"/>
              <a:round/>
              <a:headEnd type="none" w="med" len="med"/>
              <a:tailEnd type="none" w="med" len="med"/>
            </a:ln>
            <a:effectLst/>
          </p:spPr>
        </p:cxnSp>
      </p:grpSp>
      <p:sp>
        <p:nvSpPr>
          <p:cNvPr id="253" name="Pentagon 252">
            <a:extLst>
              <a:ext uri="{FF2B5EF4-FFF2-40B4-BE49-F238E27FC236}">
                <a16:creationId xmlns:a16="http://schemas.microsoft.com/office/drawing/2014/main" id="{B8DFD6FC-3569-1887-E43C-9AEF8A7F25A1}"/>
              </a:ext>
            </a:extLst>
          </p:cNvPr>
          <p:cNvSpPr/>
          <p:nvPr/>
        </p:nvSpPr>
        <p:spPr bwMode="auto">
          <a:xfrm rot="5400000">
            <a:off x="5437852" y="5418939"/>
            <a:ext cx="221992" cy="211422"/>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4" name="Group 253">
            <a:extLst>
              <a:ext uri="{FF2B5EF4-FFF2-40B4-BE49-F238E27FC236}">
                <a16:creationId xmlns:a16="http://schemas.microsoft.com/office/drawing/2014/main" id="{967FA60E-0BEB-E1BA-65F7-3460824CC584}"/>
              </a:ext>
            </a:extLst>
          </p:cNvPr>
          <p:cNvGrpSpPr/>
          <p:nvPr/>
        </p:nvGrpSpPr>
        <p:grpSpPr>
          <a:xfrm>
            <a:off x="5296989" y="5319907"/>
            <a:ext cx="147692" cy="146313"/>
            <a:chOff x="5296989" y="5319907"/>
            <a:chExt cx="147692" cy="146313"/>
          </a:xfrm>
        </p:grpSpPr>
        <p:cxnSp>
          <p:nvCxnSpPr>
            <p:cNvPr id="255" name="Straight Connector 254">
              <a:extLst>
                <a:ext uri="{FF2B5EF4-FFF2-40B4-BE49-F238E27FC236}">
                  <a16:creationId xmlns:a16="http://schemas.microsoft.com/office/drawing/2014/main" id="{99DB8B33-A080-DFFF-39F0-D58A4D3417B1}"/>
                </a:ext>
              </a:extLst>
            </p:cNvPr>
            <p:cNvCxnSpPr>
              <a:cxnSpLocks/>
            </p:cNvCxnSpPr>
            <p:nvPr/>
          </p:nvCxnSpPr>
          <p:spPr bwMode="auto">
            <a:xfrm flipH="1">
              <a:off x="5296989" y="5458309"/>
              <a:ext cx="146148" cy="2683"/>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7310C12C-7173-4231-68F0-7A29D639F4DD}"/>
                </a:ext>
              </a:extLst>
            </p:cNvPr>
            <p:cNvCxnSpPr>
              <a:cxnSpLocks/>
            </p:cNvCxnSpPr>
            <p:nvPr/>
          </p:nvCxnSpPr>
          <p:spPr bwMode="auto">
            <a:xfrm>
              <a:off x="5404399" y="5319907"/>
              <a:ext cx="40282" cy="146313"/>
            </a:xfrm>
            <a:prstGeom prst="line">
              <a:avLst/>
            </a:prstGeom>
            <a:noFill/>
            <a:ln w="28575" cap="flat" cmpd="sng" algn="ctr">
              <a:solidFill>
                <a:schemeClr val="bg1"/>
              </a:solidFill>
              <a:prstDash val="solid"/>
              <a:round/>
              <a:headEnd type="none" w="med" len="med"/>
              <a:tailEnd type="none" w="med" len="med"/>
            </a:ln>
            <a:effectLst/>
          </p:spPr>
        </p:cxnSp>
      </p:grpSp>
      <p:sp>
        <p:nvSpPr>
          <p:cNvPr id="257" name="Hexagon 256">
            <a:extLst>
              <a:ext uri="{FF2B5EF4-FFF2-40B4-BE49-F238E27FC236}">
                <a16:creationId xmlns:a16="http://schemas.microsoft.com/office/drawing/2014/main" id="{27CC4F39-3B90-3AD7-6C07-526B09800E39}"/>
              </a:ext>
            </a:extLst>
          </p:cNvPr>
          <p:cNvSpPr/>
          <p:nvPr/>
        </p:nvSpPr>
        <p:spPr bwMode="auto">
          <a:xfrm rot="16200000">
            <a:off x="5770280" y="5520947"/>
            <a:ext cx="274340" cy="236670"/>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Hexagon 80">
            <a:extLst>
              <a:ext uri="{FF2B5EF4-FFF2-40B4-BE49-F238E27FC236}">
                <a16:creationId xmlns:a16="http://schemas.microsoft.com/office/drawing/2014/main" id="{08109EE5-9C5D-8F37-D505-3CFF3F6BD2F7}"/>
              </a:ext>
            </a:extLst>
          </p:cNvPr>
          <p:cNvSpPr/>
          <p:nvPr/>
        </p:nvSpPr>
        <p:spPr bwMode="auto">
          <a:xfrm rot="16200000">
            <a:off x="6017647" y="5529016"/>
            <a:ext cx="258203" cy="236670"/>
          </a:xfrm>
          <a:custGeom>
            <a:avLst/>
            <a:gdLst>
              <a:gd name="connsiteX0" fmla="*/ 0 w 274340"/>
              <a:gd name="connsiteY0" fmla="*/ 118335 h 236670"/>
              <a:gd name="connsiteX1" fmla="*/ 59168 w 274340"/>
              <a:gd name="connsiteY1" fmla="*/ 0 h 236670"/>
              <a:gd name="connsiteX2" fmla="*/ 215173 w 274340"/>
              <a:gd name="connsiteY2" fmla="*/ 0 h 236670"/>
              <a:gd name="connsiteX3" fmla="*/ 274340 w 274340"/>
              <a:gd name="connsiteY3" fmla="*/ 118335 h 236670"/>
              <a:gd name="connsiteX4" fmla="*/ 215173 w 274340"/>
              <a:gd name="connsiteY4" fmla="*/ 236670 h 236670"/>
              <a:gd name="connsiteX5" fmla="*/ 59168 w 274340"/>
              <a:gd name="connsiteY5" fmla="*/ 236670 h 236670"/>
              <a:gd name="connsiteX6" fmla="*/ 0 w 274340"/>
              <a:gd name="connsiteY6" fmla="*/ 118335 h 236670"/>
              <a:gd name="connsiteX0" fmla="*/ 274340 w 365780"/>
              <a:gd name="connsiteY0" fmla="*/ 118335 h 236670"/>
              <a:gd name="connsiteX1" fmla="*/ 215173 w 365780"/>
              <a:gd name="connsiteY1" fmla="*/ 236670 h 236670"/>
              <a:gd name="connsiteX2" fmla="*/ 59168 w 365780"/>
              <a:gd name="connsiteY2" fmla="*/ 236670 h 236670"/>
              <a:gd name="connsiteX3" fmla="*/ 0 w 365780"/>
              <a:gd name="connsiteY3" fmla="*/ 118335 h 236670"/>
              <a:gd name="connsiteX4" fmla="*/ 59168 w 365780"/>
              <a:gd name="connsiteY4" fmla="*/ 0 h 236670"/>
              <a:gd name="connsiteX5" fmla="*/ 215173 w 365780"/>
              <a:gd name="connsiteY5" fmla="*/ 0 h 236670"/>
              <a:gd name="connsiteX6" fmla="*/ 365780 w 365780"/>
              <a:gd name="connsiteY6" fmla="*/ 209775 h 236670"/>
              <a:gd name="connsiteX0" fmla="*/ 274340 w 274340"/>
              <a:gd name="connsiteY0" fmla="*/ 118335 h 236670"/>
              <a:gd name="connsiteX1" fmla="*/ 215173 w 274340"/>
              <a:gd name="connsiteY1" fmla="*/ 236670 h 236670"/>
              <a:gd name="connsiteX2" fmla="*/ 59168 w 274340"/>
              <a:gd name="connsiteY2" fmla="*/ 236670 h 236670"/>
              <a:gd name="connsiteX3" fmla="*/ 0 w 274340"/>
              <a:gd name="connsiteY3" fmla="*/ 118335 h 236670"/>
              <a:gd name="connsiteX4" fmla="*/ 59168 w 274340"/>
              <a:gd name="connsiteY4" fmla="*/ 0 h 236670"/>
              <a:gd name="connsiteX5" fmla="*/ 215173 w 274340"/>
              <a:gd name="connsiteY5" fmla="*/ 0 h 236670"/>
              <a:gd name="connsiteX0" fmla="*/ 258203 w 258203"/>
              <a:gd name="connsiteY0" fmla="*/ 161366 h 236670"/>
              <a:gd name="connsiteX1" fmla="*/ 215173 w 258203"/>
              <a:gd name="connsiteY1" fmla="*/ 236670 h 236670"/>
              <a:gd name="connsiteX2" fmla="*/ 59168 w 258203"/>
              <a:gd name="connsiteY2" fmla="*/ 236670 h 236670"/>
              <a:gd name="connsiteX3" fmla="*/ 0 w 258203"/>
              <a:gd name="connsiteY3" fmla="*/ 118335 h 236670"/>
              <a:gd name="connsiteX4" fmla="*/ 59168 w 258203"/>
              <a:gd name="connsiteY4" fmla="*/ 0 h 236670"/>
              <a:gd name="connsiteX5" fmla="*/ 215173 w 258203"/>
              <a:gd name="connsiteY5" fmla="*/ 0 h 23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203" h="236670">
                <a:moveTo>
                  <a:pt x="258203" y="161366"/>
                </a:moveTo>
                <a:lnTo>
                  <a:pt x="215173" y="236670"/>
                </a:lnTo>
                <a:lnTo>
                  <a:pt x="59168" y="236670"/>
                </a:lnTo>
                <a:lnTo>
                  <a:pt x="0" y="118335"/>
                </a:lnTo>
                <a:lnTo>
                  <a:pt x="59168" y="0"/>
                </a:lnTo>
                <a:lnTo>
                  <a:pt x="21517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9" name="Group 258">
            <a:extLst>
              <a:ext uri="{FF2B5EF4-FFF2-40B4-BE49-F238E27FC236}">
                <a16:creationId xmlns:a16="http://schemas.microsoft.com/office/drawing/2014/main" id="{48FFC2F0-68E2-F7EA-4DA4-BAAFAC54226A}"/>
              </a:ext>
            </a:extLst>
          </p:cNvPr>
          <p:cNvGrpSpPr/>
          <p:nvPr/>
        </p:nvGrpSpPr>
        <p:grpSpPr>
          <a:xfrm rot="19187119">
            <a:off x="6143777" y="5723367"/>
            <a:ext cx="228817" cy="258747"/>
            <a:chOff x="775253" y="3157094"/>
            <a:chExt cx="316733" cy="335180"/>
          </a:xfrm>
        </p:grpSpPr>
        <p:sp>
          <p:nvSpPr>
            <p:cNvPr id="260" name="Hexagon 259">
              <a:extLst>
                <a:ext uri="{FF2B5EF4-FFF2-40B4-BE49-F238E27FC236}">
                  <a16:creationId xmlns:a16="http://schemas.microsoft.com/office/drawing/2014/main" id="{18CF714C-2033-C583-3CD0-22F64F04C243}"/>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61" name="Straight Connector 260">
              <a:extLst>
                <a:ext uri="{FF2B5EF4-FFF2-40B4-BE49-F238E27FC236}">
                  <a16:creationId xmlns:a16="http://schemas.microsoft.com/office/drawing/2014/main" id="{7A5BB054-92E8-CDD3-E84D-129DE54F0958}"/>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1AEFDCA-F626-B2A3-F5D3-987CA6686A0B}"/>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36ADD82-28DB-D68E-F92B-AD8180EA9F98}"/>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264" name="Straight Connector 263">
            <a:extLst>
              <a:ext uri="{FF2B5EF4-FFF2-40B4-BE49-F238E27FC236}">
                <a16:creationId xmlns:a16="http://schemas.microsoft.com/office/drawing/2014/main" id="{237AB0A6-797B-7AEC-F04E-A14138A636F0}"/>
              </a:ext>
            </a:extLst>
          </p:cNvPr>
          <p:cNvCxnSpPr/>
          <p:nvPr/>
        </p:nvCxnSpPr>
        <p:spPr bwMode="auto">
          <a:xfrm flipV="1">
            <a:off x="6382441" y="5720114"/>
            <a:ext cx="127363" cy="75939"/>
          </a:xfrm>
          <a:prstGeom prst="line">
            <a:avLst/>
          </a:prstGeom>
          <a:noFill/>
          <a:ln w="28575" cap="flat" cmpd="sng" algn="ctr">
            <a:solidFill>
              <a:schemeClr val="bg1"/>
            </a:solidFill>
            <a:prstDash val="solid"/>
            <a:round/>
            <a:headEnd type="none" w="med" len="med"/>
            <a:tailEnd type="none" w="med" len="med"/>
          </a:ln>
          <a:effectLst/>
        </p:spPr>
      </p:cxnSp>
      <p:grpSp>
        <p:nvGrpSpPr>
          <p:cNvPr id="265" name="Group 264">
            <a:extLst>
              <a:ext uri="{FF2B5EF4-FFF2-40B4-BE49-F238E27FC236}">
                <a16:creationId xmlns:a16="http://schemas.microsoft.com/office/drawing/2014/main" id="{8E837BE1-9BC2-D6F8-24EC-439EDA8733D9}"/>
              </a:ext>
            </a:extLst>
          </p:cNvPr>
          <p:cNvGrpSpPr/>
          <p:nvPr/>
        </p:nvGrpSpPr>
        <p:grpSpPr>
          <a:xfrm rot="814332">
            <a:off x="6516017" y="5520661"/>
            <a:ext cx="228817" cy="258747"/>
            <a:chOff x="775253" y="3157094"/>
            <a:chExt cx="316733" cy="335180"/>
          </a:xfrm>
        </p:grpSpPr>
        <p:sp>
          <p:nvSpPr>
            <p:cNvPr id="266" name="Hexagon 265">
              <a:extLst>
                <a:ext uri="{FF2B5EF4-FFF2-40B4-BE49-F238E27FC236}">
                  <a16:creationId xmlns:a16="http://schemas.microsoft.com/office/drawing/2014/main" id="{7DF9416C-7C54-EA0C-95B4-A6D6AC6339BF}"/>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67" name="Straight Connector 266">
              <a:extLst>
                <a:ext uri="{FF2B5EF4-FFF2-40B4-BE49-F238E27FC236}">
                  <a16:creationId xmlns:a16="http://schemas.microsoft.com/office/drawing/2014/main" id="{1BF98F0F-2715-779C-FE80-3D08385CC5E4}"/>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0E79BBEF-1728-6BED-AA02-3861FD55F26F}"/>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BF09E4F3-BE04-02B1-2884-332590C63C88}"/>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cxnSp>
        <p:nvCxnSpPr>
          <p:cNvPr id="270" name="Straight Connector 269">
            <a:extLst>
              <a:ext uri="{FF2B5EF4-FFF2-40B4-BE49-F238E27FC236}">
                <a16:creationId xmlns:a16="http://schemas.microsoft.com/office/drawing/2014/main" id="{4D168DB2-4DBF-35E5-8123-6E8B24F3BC1D}"/>
              </a:ext>
            </a:extLst>
          </p:cNvPr>
          <p:cNvCxnSpPr>
            <a:stCxn id="266" idx="0"/>
          </p:cNvCxnSpPr>
          <p:nvPr/>
        </p:nvCxnSpPr>
        <p:spPr bwMode="auto">
          <a:xfrm flipH="1" flipV="1">
            <a:off x="6627161" y="5430134"/>
            <a:ext cx="4725" cy="90535"/>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E3F807C6-8BEE-1B0A-61FF-154E68C6EAC8}"/>
              </a:ext>
            </a:extLst>
          </p:cNvPr>
          <p:cNvCxnSpPr/>
          <p:nvPr/>
        </p:nvCxnSpPr>
        <p:spPr bwMode="auto">
          <a:xfrm>
            <a:off x="6834426" y="5752736"/>
            <a:ext cx="70363" cy="41012"/>
          </a:xfrm>
          <a:prstGeom prst="line">
            <a:avLst/>
          </a:prstGeom>
          <a:noFill/>
          <a:ln w="28575" cap="flat" cmpd="sng" algn="ctr">
            <a:solidFill>
              <a:schemeClr val="bg1"/>
            </a:solidFill>
            <a:prstDash val="solid"/>
            <a:round/>
            <a:headEnd type="none" w="med" len="med"/>
            <a:tailEnd type="none" w="med" len="med"/>
          </a:ln>
          <a:effectLst/>
        </p:spPr>
      </p:cxnSp>
      <p:grpSp>
        <p:nvGrpSpPr>
          <p:cNvPr id="272" name="Group 271">
            <a:extLst>
              <a:ext uri="{FF2B5EF4-FFF2-40B4-BE49-F238E27FC236}">
                <a16:creationId xmlns:a16="http://schemas.microsoft.com/office/drawing/2014/main" id="{9BCF964B-8BF1-70F9-A9FA-C368333B0CE1}"/>
              </a:ext>
            </a:extLst>
          </p:cNvPr>
          <p:cNvGrpSpPr/>
          <p:nvPr/>
        </p:nvGrpSpPr>
        <p:grpSpPr>
          <a:xfrm rot="3876497">
            <a:off x="6769905" y="5503018"/>
            <a:ext cx="45719" cy="114428"/>
            <a:chOff x="8245475" y="975285"/>
            <a:chExt cx="38100" cy="153888"/>
          </a:xfrm>
        </p:grpSpPr>
        <p:cxnSp>
          <p:nvCxnSpPr>
            <p:cNvPr id="273" name="Straight Connector 272">
              <a:extLst>
                <a:ext uri="{FF2B5EF4-FFF2-40B4-BE49-F238E27FC236}">
                  <a16:creationId xmlns:a16="http://schemas.microsoft.com/office/drawing/2014/main" id="{5AF4A781-6EF8-7244-12DE-E3E6957CC1B5}"/>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AE2AB51-F83C-F388-4EB4-21D5435647DA}"/>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06C7323C-813A-62E5-4738-27A45017C1CB}"/>
              </a:ext>
            </a:extLst>
          </p:cNvPr>
          <p:cNvGrpSpPr/>
          <p:nvPr/>
        </p:nvGrpSpPr>
        <p:grpSpPr>
          <a:xfrm rot="814332">
            <a:off x="6275012" y="5091417"/>
            <a:ext cx="228817" cy="258747"/>
            <a:chOff x="775253" y="3157094"/>
            <a:chExt cx="316733" cy="335180"/>
          </a:xfrm>
        </p:grpSpPr>
        <p:sp>
          <p:nvSpPr>
            <p:cNvPr id="276" name="Hexagon 275">
              <a:extLst>
                <a:ext uri="{FF2B5EF4-FFF2-40B4-BE49-F238E27FC236}">
                  <a16:creationId xmlns:a16="http://schemas.microsoft.com/office/drawing/2014/main" id="{CC4DE1D8-66A6-EE78-85A2-3263F8CA9030}"/>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7" name="Straight Connector 276">
              <a:extLst>
                <a:ext uri="{FF2B5EF4-FFF2-40B4-BE49-F238E27FC236}">
                  <a16:creationId xmlns:a16="http://schemas.microsoft.com/office/drawing/2014/main" id="{0A7E0DA1-C9D5-FF01-C517-14718AF11F8D}"/>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3CDB5D9-96E8-E8F2-C94F-6F197C6B03AC}"/>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FD4362BE-B9D9-744B-291C-8E8ED5113A52}"/>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sp>
        <p:nvSpPr>
          <p:cNvPr id="280" name="Hexagon 279">
            <a:extLst>
              <a:ext uri="{FF2B5EF4-FFF2-40B4-BE49-F238E27FC236}">
                <a16:creationId xmlns:a16="http://schemas.microsoft.com/office/drawing/2014/main" id="{748DBD1D-EDB9-B40E-B848-652E1D712A0F}"/>
              </a:ext>
            </a:extLst>
          </p:cNvPr>
          <p:cNvSpPr/>
          <p:nvPr/>
        </p:nvSpPr>
        <p:spPr bwMode="auto">
          <a:xfrm rot="16200000">
            <a:off x="5899607" y="4898865"/>
            <a:ext cx="274340" cy="236670"/>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Rectangle 280">
            <a:extLst>
              <a:ext uri="{FF2B5EF4-FFF2-40B4-BE49-F238E27FC236}">
                <a16:creationId xmlns:a16="http://schemas.microsoft.com/office/drawing/2014/main" id="{69623101-3FAB-2C49-1303-6C3E1B2BB463}"/>
              </a:ext>
            </a:extLst>
          </p:cNvPr>
          <p:cNvSpPr/>
          <p:nvPr/>
        </p:nvSpPr>
        <p:spPr bwMode="auto">
          <a:xfrm rot="4530133">
            <a:off x="5648458" y="4755624"/>
            <a:ext cx="143748" cy="143748"/>
          </a:xfrm>
          <a:prstGeom prst="rect">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2" name="Straight Connector 281">
            <a:extLst>
              <a:ext uri="{FF2B5EF4-FFF2-40B4-BE49-F238E27FC236}">
                <a16:creationId xmlns:a16="http://schemas.microsoft.com/office/drawing/2014/main" id="{96049C32-6963-70ED-F8F8-2DD179ABAAF4}"/>
              </a:ext>
            </a:extLst>
          </p:cNvPr>
          <p:cNvCxnSpPr>
            <a:cxnSpLocks/>
          </p:cNvCxnSpPr>
          <p:nvPr/>
        </p:nvCxnSpPr>
        <p:spPr bwMode="auto">
          <a:xfrm>
            <a:off x="6509605" y="5288960"/>
            <a:ext cx="74539" cy="52803"/>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0FCDE2E-54BF-9B14-560C-F6746A16239D}"/>
              </a:ext>
            </a:extLst>
          </p:cNvPr>
          <p:cNvCxnSpPr>
            <a:cxnSpLocks/>
          </p:cNvCxnSpPr>
          <p:nvPr/>
        </p:nvCxnSpPr>
        <p:spPr bwMode="auto">
          <a:xfrm>
            <a:off x="6202241" y="5105182"/>
            <a:ext cx="74539" cy="52803"/>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78DB561-4DA1-E9BA-27A0-F49F681C7394}"/>
              </a:ext>
            </a:extLst>
          </p:cNvPr>
          <p:cNvCxnSpPr>
            <a:cxnSpLocks/>
          </p:cNvCxnSpPr>
          <p:nvPr/>
        </p:nvCxnSpPr>
        <p:spPr bwMode="auto">
          <a:xfrm>
            <a:off x="5788434" y="4858580"/>
            <a:ext cx="74539" cy="52803"/>
          </a:xfrm>
          <a:prstGeom prst="line">
            <a:avLst/>
          </a:prstGeom>
          <a:noFill/>
          <a:ln w="28575" cap="flat" cmpd="sng" algn="ctr">
            <a:solidFill>
              <a:schemeClr val="bg1"/>
            </a:solidFill>
            <a:prstDash val="solid"/>
            <a:round/>
            <a:headEnd type="none" w="med" len="med"/>
            <a:tailEnd type="none" w="med" len="med"/>
          </a:ln>
          <a:effectLst/>
        </p:spPr>
      </p:cxnSp>
      <p:grpSp>
        <p:nvGrpSpPr>
          <p:cNvPr id="285" name="Group 284">
            <a:extLst>
              <a:ext uri="{FF2B5EF4-FFF2-40B4-BE49-F238E27FC236}">
                <a16:creationId xmlns:a16="http://schemas.microsoft.com/office/drawing/2014/main" id="{6E606E22-E008-9790-E2BE-C6B93A32086F}"/>
              </a:ext>
            </a:extLst>
          </p:cNvPr>
          <p:cNvGrpSpPr/>
          <p:nvPr/>
        </p:nvGrpSpPr>
        <p:grpSpPr>
          <a:xfrm rot="661794">
            <a:off x="6191474" y="4859828"/>
            <a:ext cx="73610" cy="79110"/>
            <a:chOff x="1567778" y="5761714"/>
            <a:chExt cx="95941" cy="92399"/>
          </a:xfrm>
        </p:grpSpPr>
        <p:cxnSp>
          <p:nvCxnSpPr>
            <p:cNvPr id="286" name="Straight Connector 285">
              <a:extLst>
                <a:ext uri="{FF2B5EF4-FFF2-40B4-BE49-F238E27FC236}">
                  <a16:creationId xmlns:a16="http://schemas.microsoft.com/office/drawing/2014/main" id="{5ADD7D0C-6C70-A066-76D4-3EF058410F4E}"/>
                </a:ext>
              </a:extLst>
            </p:cNvPr>
            <p:cNvCxnSpPr/>
            <p:nvPr/>
          </p:nvCxnSpPr>
          <p:spPr bwMode="auto">
            <a:xfrm>
              <a:off x="1601871" y="5761714"/>
              <a:ext cx="61848" cy="66847"/>
            </a:xfrm>
            <a:prstGeom prst="line">
              <a:avLst/>
            </a:prstGeom>
            <a:noFill/>
            <a:ln w="12700"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8D12947-F0D3-F94E-4BC7-08D940BBB8A6}"/>
                </a:ext>
              </a:extLst>
            </p:cNvPr>
            <p:cNvCxnSpPr>
              <a:cxnSpLocks/>
            </p:cNvCxnSpPr>
            <p:nvPr/>
          </p:nvCxnSpPr>
          <p:spPr bwMode="auto">
            <a:xfrm>
              <a:off x="1567778" y="5838436"/>
              <a:ext cx="13372" cy="15677"/>
            </a:xfrm>
            <a:prstGeom prst="line">
              <a:avLst/>
            </a:prstGeom>
            <a:noFill/>
            <a:ln w="12700"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EFDB5AB-82B4-79D1-ABD2-1FB88A762EA3}"/>
                </a:ext>
              </a:extLst>
            </p:cNvPr>
            <p:cNvCxnSpPr>
              <a:cxnSpLocks/>
            </p:cNvCxnSpPr>
            <p:nvPr/>
          </p:nvCxnSpPr>
          <p:spPr bwMode="auto">
            <a:xfrm>
              <a:off x="1582240" y="5797757"/>
              <a:ext cx="39262" cy="43296"/>
            </a:xfrm>
            <a:prstGeom prst="line">
              <a:avLst/>
            </a:prstGeom>
            <a:noFill/>
            <a:ln w="12700" cap="flat" cmpd="sng" algn="ctr">
              <a:solidFill>
                <a:schemeClr val="bg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6B0A977C-8358-44D4-E1E0-639430D8FA4F}"/>
              </a:ext>
            </a:extLst>
          </p:cNvPr>
          <p:cNvGrpSpPr/>
          <p:nvPr/>
        </p:nvGrpSpPr>
        <p:grpSpPr>
          <a:xfrm rot="10800000">
            <a:off x="5880857" y="5761879"/>
            <a:ext cx="45719" cy="114428"/>
            <a:chOff x="8245475" y="975285"/>
            <a:chExt cx="38100" cy="153888"/>
          </a:xfrm>
        </p:grpSpPr>
        <p:cxnSp>
          <p:nvCxnSpPr>
            <p:cNvPr id="290" name="Straight Connector 289">
              <a:extLst>
                <a:ext uri="{FF2B5EF4-FFF2-40B4-BE49-F238E27FC236}">
                  <a16:creationId xmlns:a16="http://schemas.microsoft.com/office/drawing/2014/main" id="{1F439D6C-D384-47EE-72BA-E94D7C2CBADA}"/>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5659BAF-0E35-2B20-F00C-05EF311CACD0}"/>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sp>
        <p:nvSpPr>
          <p:cNvPr id="292" name="TextBox 291">
            <a:extLst>
              <a:ext uri="{FF2B5EF4-FFF2-40B4-BE49-F238E27FC236}">
                <a16:creationId xmlns:a16="http://schemas.microsoft.com/office/drawing/2014/main" id="{53B1182A-75FF-0520-0CCF-BC30962181F5}"/>
              </a:ext>
            </a:extLst>
          </p:cNvPr>
          <p:cNvSpPr txBox="1"/>
          <p:nvPr/>
        </p:nvSpPr>
        <p:spPr bwMode="auto">
          <a:xfrm>
            <a:off x="5758723" y="5823808"/>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93" name="TextBox 292">
            <a:extLst>
              <a:ext uri="{FF2B5EF4-FFF2-40B4-BE49-F238E27FC236}">
                <a16:creationId xmlns:a16="http://schemas.microsoft.com/office/drawing/2014/main" id="{09B2C288-1F69-7F2F-DFD0-3C5D5E86A536}"/>
              </a:ext>
            </a:extLst>
          </p:cNvPr>
          <p:cNvSpPr txBox="1"/>
          <p:nvPr/>
        </p:nvSpPr>
        <p:spPr bwMode="auto">
          <a:xfrm>
            <a:off x="6761160" y="5353212"/>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94" name="Rectangle 293">
            <a:extLst>
              <a:ext uri="{FF2B5EF4-FFF2-40B4-BE49-F238E27FC236}">
                <a16:creationId xmlns:a16="http://schemas.microsoft.com/office/drawing/2014/main" id="{6E60874C-58D1-A7B7-1756-017142640426}"/>
              </a:ext>
            </a:extLst>
          </p:cNvPr>
          <p:cNvSpPr/>
          <p:nvPr/>
        </p:nvSpPr>
        <p:spPr bwMode="auto">
          <a:xfrm rot="5400000">
            <a:off x="5729881" y="5492699"/>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5" name="TextBox 294">
            <a:extLst>
              <a:ext uri="{FF2B5EF4-FFF2-40B4-BE49-F238E27FC236}">
                <a16:creationId xmlns:a16="http://schemas.microsoft.com/office/drawing/2014/main" id="{397F1951-F262-3314-B3C6-77FF572AE498}"/>
              </a:ext>
            </a:extLst>
          </p:cNvPr>
          <p:cNvSpPr txBox="1"/>
          <p:nvPr/>
        </p:nvSpPr>
        <p:spPr bwMode="auto">
          <a:xfrm>
            <a:off x="5657637" y="5408177"/>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296" name="Rectangle 295">
            <a:extLst>
              <a:ext uri="{FF2B5EF4-FFF2-40B4-BE49-F238E27FC236}">
                <a16:creationId xmlns:a16="http://schemas.microsoft.com/office/drawing/2014/main" id="{997C111D-9A5F-6830-766B-41DC8A8489BF}"/>
              </a:ext>
            </a:extLst>
          </p:cNvPr>
          <p:cNvSpPr/>
          <p:nvPr/>
        </p:nvSpPr>
        <p:spPr bwMode="auto">
          <a:xfrm rot="5400000">
            <a:off x="5557383" y="4702240"/>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7" name="TextBox 296">
            <a:extLst>
              <a:ext uri="{FF2B5EF4-FFF2-40B4-BE49-F238E27FC236}">
                <a16:creationId xmlns:a16="http://schemas.microsoft.com/office/drawing/2014/main" id="{1BF7B915-DCA6-1820-8FA0-7833F53325EF}"/>
              </a:ext>
            </a:extLst>
          </p:cNvPr>
          <p:cNvSpPr txBox="1"/>
          <p:nvPr/>
        </p:nvSpPr>
        <p:spPr bwMode="auto">
          <a:xfrm>
            <a:off x="5474064" y="4626537"/>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298" name="Rectangle 297">
            <a:extLst>
              <a:ext uri="{FF2B5EF4-FFF2-40B4-BE49-F238E27FC236}">
                <a16:creationId xmlns:a16="http://schemas.microsoft.com/office/drawing/2014/main" id="{FD493F07-D309-BDC0-1EE1-B6A1D3BBBD63}"/>
              </a:ext>
            </a:extLst>
          </p:cNvPr>
          <p:cNvSpPr/>
          <p:nvPr/>
        </p:nvSpPr>
        <p:spPr bwMode="auto">
          <a:xfrm rot="5400000">
            <a:off x="5964131" y="5668849"/>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TextBox 298">
            <a:extLst>
              <a:ext uri="{FF2B5EF4-FFF2-40B4-BE49-F238E27FC236}">
                <a16:creationId xmlns:a16="http://schemas.microsoft.com/office/drawing/2014/main" id="{FB24A028-721F-CC3F-48D4-2982F4DE1441}"/>
              </a:ext>
            </a:extLst>
          </p:cNvPr>
          <p:cNvSpPr txBox="1"/>
          <p:nvPr/>
        </p:nvSpPr>
        <p:spPr bwMode="auto">
          <a:xfrm>
            <a:off x="5891887" y="5584327"/>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00" name="Rectangle 299">
            <a:extLst>
              <a:ext uri="{FF2B5EF4-FFF2-40B4-BE49-F238E27FC236}">
                <a16:creationId xmlns:a16="http://schemas.microsoft.com/office/drawing/2014/main" id="{F3AFC31C-A422-251F-1E9B-AF39A0E13E22}"/>
              </a:ext>
            </a:extLst>
          </p:cNvPr>
          <p:cNvSpPr/>
          <p:nvPr/>
        </p:nvSpPr>
        <p:spPr bwMode="auto">
          <a:xfrm rot="5400000">
            <a:off x="5835467" y="4884778"/>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TextBox 300">
            <a:extLst>
              <a:ext uri="{FF2B5EF4-FFF2-40B4-BE49-F238E27FC236}">
                <a16:creationId xmlns:a16="http://schemas.microsoft.com/office/drawing/2014/main" id="{1FC8666A-1649-093C-4E63-0DB2071D3995}"/>
              </a:ext>
            </a:extLst>
          </p:cNvPr>
          <p:cNvSpPr txBox="1"/>
          <p:nvPr/>
        </p:nvSpPr>
        <p:spPr bwMode="auto">
          <a:xfrm>
            <a:off x="5763223" y="480025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02" name="Rectangle 301">
            <a:extLst>
              <a:ext uri="{FF2B5EF4-FFF2-40B4-BE49-F238E27FC236}">
                <a16:creationId xmlns:a16="http://schemas.microsoft.com/office/drawing/2014/main" id="{4A2DC163-995A-E034-19D2-8643E0F58EA3}"/>
              </a:ext>
            </a:extLst>
          </p:cNvPr>
          <p:cNvSpPr/>
          <p:nvPr/>
        </p:nvSpPr>
        <p:spPr bwMode="auto">
          <a:xfrm rot="5400000">
            <a:off x="6084520" y="5030950"/>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TextBox 302">
            <a:extLst>
              <a:ext uri="{FF2B5EF4-FFF2-40B4-BE49-F238E27FC236}">
                <a16:creationId xmlns:a16="http://schemas.microsoft.com/office/drawing/2014/main" id="{E71E32CB-CE77-D41C-272D-8E14DBE548D7}"/>
              </a:ext>
            </a:extLst>
          </p:cNvPr>
          <p:cNvSpPr txBox="1"/>
          <p:nvPr/>
        </p:nvSpPr>
        <p:spPr bwMode="auto">
          <a:xfrm>
            <a:off x="6012276" y="4946428"/>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04" name="Rectangle 303">
            <a:extLst>
              <a:ext uri="{FF2B5EF4-FFF2-40B4-BE49-F238E27FC236}">
                <a16:creationId xmlns:a16="http://schemas.microsoft.com/office/drawing/2014/main" id="{AFF84571-AC6D-0C22-C954-612AC70D03D3}"/>
              </a:ext>
            </a:extLst>
          </p:cNvPr>
          <p:cNvSpPr/>
          <p:nvPr/>
        </p:nvSpPr>
        <p:spPr bwMode="auto">
          <a:xfrm rot="5400000">
            <a:off x="6315383" y="5311135"/>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5" name="TextBox 304">
            <a:extLst>
              <a:ext uri="{FF2B5EF4-FFF2-40B4-BE49-F238E27FC236}">
                <a16:creationId xmlns:a16="http://schemas.microsoft.com/office/drawing/2014/main" id="{398687E2-373B-1717-3087-0C9303034BD3}"/>
              </a:ext>
            </a:extLst>
          </p:cNvPr>
          <p:cNvSpPr txBox="1"/>
          <p:nvPr/>
        </p:nvSpPr>
        <p:spPr bwMode="auto">
          <a:xfrm>
            <a:off x="6243139" y="5226613"/>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06" name="Rectangle 305">
            <a:extLst>
              <a:ext uri="{FF2B5EF4-FFF2-40B4-BE49-F238E27FC236}">
                <a16:creationId xmlns:a16="http://schemas.microsoft.com/office/drawing/2014/main" id="{DF1CBF6D-7A34-9E5A-54E2-A5911614C3A3}"/>
              </a:ext>
            </a:extLst>
          </p:cNvPr>
          <p:cNvSpPr/>
          <p:nvPr/>
        </p:nvSpPr>
        <p:spPr bwMode="auto">
          <a:xfrm rot="5400000">
            <a:off x="6718242" y="5667732"/>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7" name="TextBox 306">
            <a:extLst>
              <a:ext uri="{FF2B5EF4-FFF2-40B4-BE49-F238E27FC236}">
                <a16:creationId xmlns:a16="http://schemas.microsoft.com/office/drawing/2014/main" id="{71077318-715B-215F-2FF5-6E1CB90EF6B5}"/>
              </a:ext>
            </a:extLst>
          </p:cNvPr>
          <p:cNvSpPr txBox="1"/>
          <p:nvPr/>
        </p:nvSpPr>
        <p:spPr bwMode="auto">
          <a:xfrm>
            <a:off x="6645998" y="5583210"/>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08" name="Rectangle 307">
            <a:extLst>
              <a:ext uri="{FF2B5EF4-FFF2-40B4-BE49-F238E27FC236}">
                <a16:creationId xmlns:a16="http://schemas.microsoft.com/office/drawing/2014/main" id="{CEB34179-C606-4FA5-B604-99140F7D7388}"/>
              </a:ext>
            </a:extLst>
          </p:cNvPr>
          <p:cNvSpPr/>
          <p:nvPr/>
        </p:nvSpPr>
        <p:spPr bwMode="auto">
          <a:xfrm rot="5400000">
            <a:off x="6039778" y="5857258"/>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9" name="TextBox 308">
            <a:extLst>
              <a:ext uri="{FF2B5EF4-FFF2-40B4-BE49-F238E27FC236}">
                <a16:creationId xmlns:a16="http://schemas.microsoft.com/office/drawing/2014/main" id="{3CEBCD43-BC9A-8CE4-911F-81B9409D4EC9}"/>
              </a:ext>
            </a:extLst>
          </p:cNvPr>
          <p:cNvSpPr txBox="1"/>
          <p:nvPr/>
        </p:nvSpPr>
        <p:spPr bwMode="auto">
          <a:xfrm>
            <a:off x="5967534" y="5772736"/>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10" name="Rectangle 309">
            <a:extLst>
              <a:ext uri="{FF2B5EF4-FFF2-40B4-BE49-F238E27FC236}">
                <a16:creationId xmlns:a16="http://schemas.microsoft.com/office/drawing/2014/main" id="{6F5F1CDD-1D1E-658B-1547-97D4B9F77951}"/>
              </a:ext>
            </a:extLst>
          </p:cNvPr>
          <p:cNvSpPr/>
          <p:nvPr/>
        </p:nvSpPr>
        <p:spPr bwMode="auto">
          <a:xfrm rot="5400000">
            <a:off x="5997723" y="5284197"/>
            <a:ext cx="137324" cy="15285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1" name="TextBox 310">
            <a:extLst>
              <a:ext uri="{FF2B5EF4-FFF2-40B4-BE49-F238E27FC236}">
                <a16:creationId xmlns:a16="http://schemas.microsoft.com/office/drawing/2014/main" id="{41DE4091-A37E-E792-9F37-EBB24CB8986A}"/>
              </a:ext>
            </a:extLst>
          </p:cNvPr>
          <p:cNvSpPr txBox="1"/>
          <p:nvPr/>
        </p:nvSpPr>
        <p:spPr bwMode="auto">
          <a:xfrm>
            <a:off x="5906894" y="5343774"/>
            <a:ext cx="415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a:t>
            </a:r>
          </a:p>
        </p:txBody>
      </p:sp>
      <p:sp>
        <p:nvSpPr>
          <p:cNvPr id="312" name="TextBox 311">
            <a:extLst>
              <a:ext uri="{FF2B5EF4-FFF2-40B4-BE49-F238E27FC236}">
                <a16:creationId xmlns:a16="http://schemas.microsoft.com/office/drawing/2014/main" id="{12739168-3187-0A52-5A96-5BEE36F1380F}"/>
              </a:ext>
            </a:extLst>
          </p:cNvPr>
          <p:cNvSpPr txBox="1"/>
          <p:nvPr/>
        </p:nvSpPr>
        <p:spPr bwMode="auto">
          <a:xfrm>
            <a:off x="6518319" y="5224231"/>
            <a:ext cx="415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p>
        </p:txBody>
      </p:sp>
      <p:grpSp>
        <p:nvGrpSpPr>
          <p:cNvPr id="313" name="Group 312">
            <a:extLst>
              <a:ext uri="{FF2B5EF4-FFF2-40B4-BE49-F238E27FC236}">
                <a16:creationId xmlns:a16="http://schemas.microsoft.com/office/drawing/2014/main" id="{D92D44AB-AB58-4433-0DF0-928A817902C3}"/>
              </a:ext>
            </a:extLst>
          </p:cNvPr>
          <p:cNvGrpSpPr/>
          <p:nvPr/>
        </p:nvGrpSpPr>
        <p:grpSpPr>
          <a:xfrm rot="900000">
            <a:off x="7536707" y="5913294"/>
            <a:ext cx="247646" cy="280039"/>
            <a:chOff x="775253" y="3157094"/>
            <a:chExt cx="316733" cy="335180"/>
          </a:xfrm>
        </p:grpSpPr>
        <p:sp>
          <p:nvSpPr>
            <p:cNvPr id="314" name="Hexagon 313">
              <a:extLst>
                <a:ext uri="{FF2B5EF4-FFF2-40B4-BE49-F238E27FC236}">
                  <a16:creationId xmlns:a16="http://schemas.microsoft.com/office/drawing/2014/main" id="{942DE4F4-51CB-E520-4579-570C7781DCB0}"/>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15" name="Straight Connector 314">
              <a:extLst>
                <a:ext uri="{FF2B5EF4-FFF2-40B4-BE49-F238E27FC236}">
                  <a16:creationId xmlns:a16="http://schemas.microsoft.com/office/drawing/2014/main" id="{DEC5700F-54B2-CA12-92BF-73DD9CB88257}"/>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A974EF4-F5A5-3187-B862-9B67AD09AD6C}"/>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BCA04B2A-5F3E-30DC-4E99-5A080209171F}"/>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22B997F4-FB39-47E9-9B71-F8AA047EB663}"/>
              </a:ext>
            </a:extLst>
          </p:cNvPr>
          <p:cNvGrpSpPr/>
          <p:nvPr/>
        </p:nvGrpSpPr>
        <p:grpSpPr>
          <a:xfrm rot="900000">
            <a:off x="7897537" y="5290113"/>
            <a:ext cx="247646" cy="280039"/>
            <a:chOff x="775253" y="3157094"/>
            <a:chExt cx="316733" cy="335180"/>
          </a:xfrm>
        </p:grpSpPr>
        <p:sp>
          <p:nvSpPr>
            <p:cNvPr id="319" name="Hexagon 318">
              <a:extLst>
                <a:ext uri="{FF2B5EF4-FFF2-40B4-BE49-F238E27FC236}">
                  <a16:creationId xmlns:a16="http://schemas.microsoft.com/office/drawing/2014/main" id="{8B11C2D0-C67C-80D0-03EF-000A368D4B8B}"/>
                </a:ext>
              </a:extLst>
            </p:cNvPr>
            <p:cNvSpPr/>
            <p:nvPr/>
          </p:nvSpPr>
          <p:spPr bwMode="auto">
            <a:xfrm rot="15424458">
              <a:off x="766030" y="3166317"/>
              <a:ext cx="335180" cy="31673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0" name="Straight Connector 319">
              <a:extLst>
                <a:ext uri="{FF2B5EF4-FFF2-40B4-BE49-F238E27FC236}">
                  <a16:creationId xmlns:a16="http://schemas.microsoft.com/office/drawing/2014/main" id="{A75CAA53-A433-0DD1-3A40-D59A21915519}"/>
                </a:ext>
              </a:extLst>
            </p:cNvPr>
            <p:cNvCxnSpPr>
              <a:cxnSpLocks/>
            </p:cNvCxnSpPr>
            <p:nvPr/>
          </p:nvCxnSpPr>
          <p:spPr bwMode="auto">
            <a:xfrm rot="20824458">
              <a:off x="824742" y="3388343"/>
              <a:ext cx="134649" cy="61478"/>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9FE7274-124D-D474-004B-137B97725740}"/>
                </a:ext>
              </a:extLst>
            </p:cNvPr>
            <p:cNvCxnSpPr>
              <a:cxnSpLocks/>
            </p:cNvCxnSpPr>
            <p:nvPr/>
          </p:nvCxnSpPr>
          <p:spPr bwMode="auto">
            <a:xfrm rot="20824458" flipH="1">
              <a:off x="786590" y="3216064"/>
              <a:ext cx="144209" cy="7476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F66E2508-FA13-08AC-DBF7-5427FAE859DC}"/>
                </a:ext>
              </a:extLst>
            </p:cNvPr>
            <p:cNvCxnSpPr>
              <a:cxnSpLocks/>
            </p:cNvCxnSpPr>
            <p:nvPr/>
          </p:nvCxnSpPr>
          <p:spPr bwMode="auto">
            <a:xfrm rot="20824458" flipH="1">
              <a:off x="1038526" y="3213717"/>
              <a:ext cx="4203" cy="155965"/>
            </a:xfrm>
            <a:prstGeom prst="line">
              <a:avLst/>
            </a:prstGeom>
            <a:noFill/>
            <a:ln w="28575" cap="flat" cmpd="sng" algn="ctr">
              <a:solidFill>
                <a:schemeClr val="bg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68860EF1-4D3D-798F-992A-7C583C15329C}"/>
              </a:ext>
            </a:extLst>
          </p:cNvPr>
          <p:cNvGrpSpPr/>
          <p:nvPr/>
        </p:nvGrpSpPr>
        <p:grpSpPr>
          <a:xfrm rot="2700000">
            <a:off x="8260126" y="5131947"/>
            <a:ext cx="223861" cy="235053"/>
            <a:chOff x="5591583" y="5531842"/>
            <a:chExt cx="223861" cy="235053"/>
          </a:xfrm>
        </p:grpSpPr>
        <p:grpSp>
          <p:nvGrpSpPr>
            <p:cNvPr id="324" name="Group 323">
              <a:extLst>
                <a:ext uri="{FF2B5EF4-FFF2-40B4-BE49-F238E27FC236}">
                  <a16:creationId xmlns:a16="http://schemas.microsoft.com/office/drawing/2014/main" id="{436FD4B1-8F12-E221-7117-A0F6CF410A2F}"/>
                </a:ext>
              </a:extLst>
            </p:cNvPr>
            <p:cNvGrpSpPr/>
            <p:nvPr/>
          </p:nvGrpSpPr>
          <p:grpSpPr>
            <a:xfrm rot="5400000">
              <a:off x="5585987" y="5537438"/>
              <a:ext cx="235053" cy="223861"/>
              <a:chOff x="3162100" y="2944024"/>
              <a:chExt cx="241395" cy="229901"/>
            </a:xfrm>
          </p:grpSpPr>
          <p:sp>
            <p:nvSpPr>
              <p:cNvPr id="326" name="Pentagon 325">
                <a:extLst>
                  <a:ext uri="{FF2B5EF4-FFF2-40B4-BE49-F238E27FC236}">
                    <a16:creationId xmlns:a16="http://schemas.microsoft.com/office/drawing/2014/main" id="{2E3676F4-D0CA-367A-33E4-58DAD7C9537E}"/>
                  </a:ext>
                </a:extLst>
              </p:cNvPr>
              <p:cNvSpPr/>
              <p:nvPr/>
            </p:nvSpPr>
            <p:spPr bwMode="auto">
              <a:xfrm rot="2173779">
                <a:off x="3162100" y="2944024"/>
                <a:ext cx="241395" cy="229901"/>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7" name="Straight Connector 326">
                <a:extLst>
                  <a:ext uri="{FF2B5EF4-FFF2-40B4-BE49-F238E27FC236}">
                    <a16:creationId xmlns:a16="http://schemas.microsoft.com/office/drawing/2014/main" id="{55735C82-5CE8-5C5A-F71A-E962B152B50B}"/>
                  </a:ext>
                </a:extLst>
              </p:cNvPr>
              <p:cNvCxnSpPr>
                <a:cxnSpLocks/>
              </p:cNvCxnSpPr>
              <p:nvPr/>
            </p:nvCxnSpPr>
            <p:spPr bwMode="auto">
              <a:xfrm>
                <a:off x="3209881" y="3105633"/>
                <a:ext cx="75625" cy="52020"/>
              </a:xfrm>
              <a:prstGeom prst="line">
                <a:avLst/>
              </a:prstGeom>
              <a:noFill/>
              <a:ln w="28575" cap="flat" cmpd="sng" algn="ctr">
                <a:solidFill>
                  <a:schemeClr val="bg1"/>
                </a:solidFill>
                <a:prstDash val="solid"/>
                <a:round/>
                <a:headEnd type="none" w="med" len="med"/>
                <a:tailEnd type="none" w="med" len="med"/>
              </a:ln>
              <a:effectLst/>
            </p:spPr>
          </p:cxnSp>
        </p:grpSp>
        <p:cxnSp>
          <p:nvCxnSpPr>
            <p:cNvPr id="325" name="Straight Connector 324">
              <a:extLst>
                <a:ext uri="{FF2B5EF4-FFF2-40B4-BE49-F238E27FC236}">
                  <a16:creationId xmlns:a16="http://schemas.microsoft.com/office/drawing/2014/main" id="{FABA101D-3F5E-E3AC-8262-DC71F7E04185}"/>
                </a:ext>
              </a:extLst>
            </p:cNvPr>
            <p:cNvCxnSpPr>
              <a:cxnSpLocks/>
            </p:cNvCxnSpPr>
            <p:nvPr/>
          </p:nvCxnSpPr>
          <p:spPr bwMode="auto">
            <a:xfrm flipH="1">
              <a:off x="5657869" y="5685176"/>
              <a:ext cx="91287" cy="30301"/>
            </a:xfrm>
            <a:prstGeom prst="line">
              <a:avLst/>
            </a:prstGeom>
            <a:noFill/>
            <a:ln w="28575" cap="flat" cmpd="sng" algn="ctr">
              <a:solidFill>
                <a:schemeClr val="bg1"/>
              </a:solidFill>
              <a:prstDash val="solid"/>
              <a:round/>
              <a:headEnd type="none" w="med" len="med"/>
              <a:tailEnd type="none" w="med" len="med"/>
            </a:ln>
            <a:effectLst/>
          </p:spPr>
        </p:cxnSp>
      </p:grpSp>
      <p:sp>
        <p:nvSpPr>
          <p:cNvPr id="328" name="Hexagon 34">
            <a:extLst>
              <a:ext uri="{FF2B5EF4-FFF2-40B4-BE49-F238E27FC236}">
                <a16:creationId xmlns:a16="http://schemas.microsoft.com/office/drawing/2014/main" id="{47C4A58E-A616-439B-DA71-E13618F16B13}"/>
              </a:ext>
            </a:extLst>
          </p:cNvPr>
          <p:cNvSpPr/>
          <p:nvPr/>
        </p:nvSpPr>
        <p:spPr bwMode="auto">
          <a:xfrm rot="1800000">
            <a:off x="7650067" y="5703269"/>
            <a:ext cx="59845" cy="202350"/>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9" name="Hexagon 34">
            <a:extLst>
              <a:ext uri="{FF2B5EF4-FFF2-40B4-BE49-F238E27FC236}">
                <a16:creationId xmlns:a16="http://schemas.microsoft.com/office/drawing/2014/main" id="{46B23DAA-7EB2-0578-7351-9B28A0B8EB2F}"/>
              </a:ext>
            </a:extLst>
          </p:cNvPr>
          <p:cNvSpPr/>
          <p:nvPr/>
        </p:nvSpPr>
        <p:spPr bwMode="auto">
          <a:xfrm rot="1800000">
            <a:off x="7792315" y="5474238"/>
            <a:ext cx="59845" cy="202350"/>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0" name="Hexagon 34">
            <a:extLst>
              <a:ext uri="{FF2B5EF4-FFF2-40B4-BE49-F238E27FC236}">
                <a16:creationId xmlns:a16="http://schemas.microsoft.com/office/drawing/2014/main" id="{FC07D85F-6AEA-2B9B-DF17-659429B29719}"/>
              </a:ext>
            </a:extLst>
          </p:cNvPr>
          <p:cNvSpPr/>
          <p:nvPr/>
        </p:nvSpPr>
        <p:spPr bwMode="auto">
          <a:xfrm rot="20301633">
            <a:off x="8186716" y="4968247"/>
            <a:ext cx="59845" cy="202350"/>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Hexagon 34">
            <a:extLst>
              <a:ext uri="{FF2B5EF4-FFF2-40B4-BE49-F238E27FC236}">
                <a16:creationId xmlns:a16="http://schemas.microsoft.com/office/drawing/2014/main" id="{88645700-22C3-FC6A-54F1-00DFAAC869D2}"/>
              </a:ext>
            </a:extLst>
          </p:cNvPr>
          <p:cNvSpPr/>
          <p:nvPr/>
        </p:nvSpPr>
        <p:spPr bwMode="auto">
          <a:xfrm rot="7403134">
            <a:off x="8561279" y="5183471"/>
            <a:ext cx="110140" cy="300310"/>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 name="connsiteX0" fmla="*/ 79183 w 143571"/>
              <a:gd name="connsiteY0" fmla="*/ 442568 h 442568"/>
              <a:gd name="connsiteX1" fmla="*/ 0 w 143571"/>
              <a:gd name="connsiteY1" fmla="*/ 284202 h 442568"/>
              <a:gd name="connsiteX2" fmla="*/ 143571 w 143571"/>
              <a:gd name="connsiteY2" fmla="*/ 0 h 442568"/>
            </a:gdLst>
            <a:ahLst/>
            <a:cxnLst>
              <a:cxn ang="0">
                <a:pos x="connsiteX0" y="connsiteY0"/>
              </a:cxn>
              <a:cxn ang="0">
                <a:pos x="connsiteX1" y="connsiteY1"/>
              </a:cxn>
              <a:cxn ang="0">
                <a:pos x="connsiteX2" y="connsiteY2"/>
              </a:cxn>
            </a:cxnLst>
            <a:rect l="l" t="t" r="r" b="b"/>
            <a:pathLst>
              <a:path w="143571" h="442568">
                <a:moveTo>
                  <a:pt x="79183" y="442568"/>
                </a:moveTo>
                <a:lnTo>
                  <a:pt x="0" y="284202"/>
                </a:lnTo>
                <a:cubicBezTo>
                  <a:pt x="26394" y="231413"/>
                  <a:pt x="117177" y="52789"/>
                  <a:pt x="143571" y="0"/>
                </a:cubicBez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2" name="Straight Connector 331">
            <a:extLst>
              <a:ext uri="{FF2B5EF4-FFF2-40B4-BE49-F238E27FC236}">
                <a16:creationId xmlns:a16="http://schemas.microsoft.com/office/drawing/2014/main" id="{01DD1A34-CDB3-1C96-9EB5-2A8CED504CAB}"/>
              </a:ext>
            </a:extLst>
          </p:cNvPr>
          <p:cNvCxnSpPr/>
          <p:nvPr/>
        </p:nvCxnSpPr>
        <p:spPr bwMode="auto">
          <a:xfrm flipV="1">
            <a:off x="8562474" y="5331080"/>
            <a:ext cx="209556" cy="88981"/>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AA0926F-3F70-4B92-BF83-8641B557BFD5}"/>
              </a:ext>
            </a:extLst>
          </p:cNvPr>
          <p:cNvCxnSpPr/>
          <p:nvPr/>
        </p:nvCxnSpPr>
        <p:spPr bwMode="auto">
          <a:xfrm flipV="1">
            <a:off x="8428398" y="5036712"/>
            <a:ext cx="27458" cy="8309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F92D8816-DB91-349E-3C8C-77D272D0B132}"/>
              </a:ext>
            </a:extLst>
          </p:cNvPr>
          <p:cNvCxnSpPr>
            <a:stCxn id="319" idx="1"/>
            <a:endCxn id="326" idx="5"/>
          </p:cNvCxnSpPr>
          <p:nvPr/>
        </p:nvCxnSpPr>
        <p:spPr bwMode="auto">
          <a:xfrm flipV="1">
            <a:off x="8147930" y="5293508"/>
            <a:ext cx="112003" cy="63049"/>
          </a:xfrm>
          <a:prstGeom prst="line">
            <a:avLst/>
          </a:prstGeom>
          <a:noFill/>
          <a:ln w="28575" cap="flat" cmpd="sng" algn="ctr">
            <a:solidFill>
              <a:schemeClr val="bg1"/>
            </a:solidFill>
            <a:prstDash val="solid"/>
            <a:round/>
            <a:headEnd type="none" w="med" len="med"/>
            <a:tailEnd type="none" w="med" len="med"/>
          </a:ln>
          <a:effectLst/>
        </p:spPr>
      </p:cxnSp>
      <p:sp>
        <p:nvSpPr>
          <p:cNvPr id="335" name="Hexagon 34">
            <a:extLst>
              <a:ext uri="{FF2B5EF4-FFF2-40B4-BE49-F238E27FC236}">
                <a16:creationId xmlns:a16="http://schemas.microsoft.com/office/drawing/2014/main" id="{923E0853-D2C1-C0FD-7FAF-64A967EE2470}"/>
              </a:ext>
            </a:extLst>
          </p:cNvPr>
          <p:cNvSpPr/>
          <p:nvPr/>
        </p:nvSpPr>
        <p:spPr bwMode="auto">
          <a:xfrm rot="5400000">
            <a:off x="7378050" y="5822900"/>
            <a:ext cx="63435" cy="244585"/>
          </a:xfrm>
          <a:custGeom>
            <a:avLst/>
            <a:gdLst>
              <a:gd name="connsiteX0" fmla="*/ 0 w 335180"/>
              <a:gd name="connsiteY0" fmla="*/ 158367 h 316733"/>
              <a:gd name="connsiteX1" fmla="*/ 79183 w 335180"/>
              <a:gd name="connsiteY1" fmla="*/ 0 h 316733"/>
              <a:gd name="connsiteX2" fmla="*/ 255997 w 335180"/>
              <a:gd name="connsiteY2" fmla="*/ 0 h 316733"/>
              <a:gd name="connsiteX3" fmla="*/ 335180 w 335180"/>
              <a:gd name="connsiteY3" fmla="*/ 158367 h 316733"/>
              <a:gd name="connsiteX4" fmla="*/ 255997 w 335180"/>
              <a:gd name="connsiteY4" fmla="*/ 316733 h 316733"/>
              <a:gd name="connsiteX5" fmla="*/ 79183 w 335180"/>
              <a:gd name="connsiteY5" fmla="*/ 316733 h 316733"/>
              <a:gd name="connsiteX6" fmla="*/ 0 w 335180"/>
              <a:gd name="connsiteY6" fmla="*/ 158367 h 316733"/>
              <a:gd name="connsiteX0" fmla="*/ 255997 w 347437"/>
              <a:gd name="connsiteY0" fmla="*/ 0 h 316733"/>
              <a:gd name="connsiteX1" fmla="*/ 335180 w 347437"/>
              <a:gd name="connsiteY1" fmla="*/ 158367 h 316733"/>
              <a:gd name="connsiteX2" fmla="*/ 255997 w 347437"/>
              <a:gd name="connsiteY2" fmla="*/ 316733 h 316733"/>
              <a:gd name="connsiteX3" fmla="*/ 79183 w 347437"/>
              <a:gd name="connsiteY3" fmla="*/ 316733 h 316733"/>
              <a:gd name="connsiteX4" fmla="*/ 0 w 347437"/>
              <a:gd name="connsiteY4" fmla="*/ 158367 h 316733"/>
              <a:gd name="connsiteX5" fmla="*/ 79183 w 347437"/>
              <a:gd name="connsiteY5" fmla="*/ 0 h 316733"/>
              <a:gd name="connsiteX6" fmla="*/ 347437 w 347437"/>
              <a:gd name="connsiteY6" fmla="*/ 91440 h 316733"/>
              <a:gd name="connsiteX0" fmla="*/ 255997 w 335180"/>
              <a:gd name="connsiteY0" fmla="*/ 0 h 316733"/>
              <a:gd name="connsiteX1" fmla="*/ 335180 w 335180"/>
              <a:gd name="connsiteY1" fmla="*/ 158367 h 316733"/>
              <a:gd name="connsiteX2" fmla="*/ 255997 w 335180"/>
              <a:gd name="connsiteY2" fmla="*/ 316733 h 316733"/>
              <a:gd name="connsiteX3" fmla="*/ 79183 w 335180"/>
              <a:gd name="connsiteY3" fmla="*/ 316733 h 316733"/>
              <a:gd name="connsiteX4" fmla="*/ 0 w 335180"/>
              <a:gd name="connsiteY4" fmla="*/ 158367 h 316733"/>
              <a:gd name="connsiteX5" fmla="*/ 79183 w 335180"/>
              <a:gd name="connsiteY5" fmla="*/ 0 h 316733"/>
              <a:gd name="connsiteX0" fmla="*/ 335180 w 335180"/>
              <a:gd name="connsiteY0" fmla="*/ 158367 h 316733"/>
              <a:gd name="connsiteX1" fmla="*/ 255997 w 335180"/>
              <a:gd name="connsiteY1" fmla="*/ 316733 h 316733"/>
              <a:gd name="connsiteX2" fmla="*/ 79183 w 335180"/>
              <a:gd name="connsiteY2" fmla="*/ 316733 h 316733"/>
              <a:gd name="connsiteX3" fmla="*/ 0 w 335180"/>
              <a:gd name="connsiteY3" fmla="*/ 158367 h 316733"/>
              <a:gd name="connsiteX4" fmla="*/ 79183 w 335180"/>
              <a:gd name="connsiteY4" fmla="*/ 0 h 316733"/>
              <a:gd name="connsiteX0" fmla="*/ 255997 w 255997"/>
              <a:gd name="connsiteY0" fmla="*/ 316733 h 316733"/>
              <a:gd name="connsiteX1" fmla="*/ 79183 w 255997"/>
              <a:gd name="connsiteY1" fmla="*/ 316733 h 316733"/>
              <a:gd name="connsiteX2" fmla="*/ 0 w 255997"/>
              <a:gd name="connsiteY2" fmla="*/ 158367 h 316733"/>
              <a:gd name="connsiteX3" fmla="*/ 79183 w 255997"/>
              <a:gd name="connsiteY3" fmla="*/ 0 h 316733"/>
              <a:gd name="connsiteX0" fmla="*/ 79183 w 79183"/>
              <a:gd name="connsiteY0" fmla="*/ 316733 h 316733"/>
              <a:gd name="connsiteX1" fmla="*/ 0 w 79183"/>
              <a:gd name="connsiteY1" fmla="*/ 158367 h 316733"/>
              <a:gd name="connsiteX2" fmla="*/ 79183 w 79183"/>
              <a:gd name="connsiteY2" fmla="*/ 0 h 316733"/>
            </a:gdLst>
            <a:ahLst/>
            <a:cxnLst>
              <a:cxn ang="0">
                <a:pos x="connsiteX0" y="connsiteY0"/>
              </a:cxn>
              <a:cxn ang="0">
                <a:pos x="connsiteX1" y="connsiteY1"/>
              </a:cxn>
              <a:cxn ang="0">
                <a:pos x="connsiteX2" y="connsiteY2"/>
              </a:cxn>
            </a:cxnLst>
            <a:rect l="l" t="t" r="r" b="b"/>
            <a:pathLst>
              <a:path w="79183" h="316733">
                <a:moveTo>
                  <a:pt x="79183" y="316733"/>
                </a:moveTo>
                <a:lnTo>
                  <a:pt x="0" y="158367"/>
                </a:lnTo>
                <a:lnTo>
                  <a:pt x="79183" y="0"/>
                </a:lnTo>
              </a:path>
            </a:pathLst>
          </a:cu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6" name="Straight Connector 335">
            <a:extLst>
              <a:ext uri="{FF2B5EF4-FFF2-40B4-BE49-F238E27FC236}">
                <a16:creationId xmlns:a16="http://schemas.microsoft.com/office/drawing/2014/main" id="{F15A51AB-8147-2103-85B6-E07673B6B0EF}"/>
              </a:ext>
            </a:extLst>
          </p:cNvPr>
          <p:cNvCxnSpPr>
            <a:stCxn id="314" idx="2"/>
          </p:cNvCxnSpPr>
          <p:nvPr/>
        </p:nvCxnSpPr>
        <p:spPr bwMode="auto">
          <a:xfrm>
            <a:off x="7781445" y="6135851"/>
            <a:ext cx="75176" cy="50083"/>
          </a:xfrm>
          <a:prstGeom prst="line">
            <a:avLst/>
          </a:prstGeom>
          <a:noFill/>
          <a:ln w="28575" cap="flat" cmpd="sng" algn="ctr">
            <a:solidFill>
              <a:schemeClr val="bg1"/>
            </a:solidFill>
            <a:prstDash val="solid"/>
            <a:round/>
            <a:headEnd type="none" w="med" len="med"/>
            <a:tailEnd type="none" w="med" len="med"/>
          </a:ln>
          <a:effectLst/>
        </p:spPr>
      </p:cxnSp>
      <p:grpSp>
        <p:nvGrpSpPr>
          <p:cNvPr id="337" name="Group 336">
            <a:extLst>
              <a:ext uri="{FF2B5EF4-FFF2-40B4-BE49-F238E27FC236}">
                <a16:creationId xmlns:a16="http://schemas.microsoft.com/office/drawing/2014/main" id="{CACC17E5-8D19-B7C4-961E-88B702835F7A}"/>
              </a:ext>
            </a:extLst>
          </p:cNvPr>
          <p:cNvGrpSpPr/>
          <p:nvPr/>
        </p:nvGrpSpPr>
        <p:grpSpPr>
          <a:xfrm rot="3876497">
            <a:off x="8122784" y="5037647"/>
            <a:ext cx="45719" cy="114428"/>
            <a:chOff x="8245475" y="975285"/>
            <a:chExt cx="38100" cy="153888"/>
          </a:xfrm>
        </p:grpSpPr>
        <p:cxnSp>
          <p:nvCxnSpPr>
            <p:cNvPr id="338" name="Straight Connector 337">
              <a:extLst>
                <a:ext uri="{FF2B5EF4-FFF2-40B4-BE49-F238E27FC236}">
                  <a16:creationId xmlns:a16="http://schemas.microsoft.com/office/drawing/2014/main" id="{65D73900-C70D-EFA8-7DB0-1F68D9035E2A}"/>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3D124B8B-C511-8A13-952E-F24FA9C5AFE7}"/>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07541CFF-31E8-0A50-81B1-AA534731B07A}"/>
              </a:ext>
            </a:extLst>
          </p:cNvPr>
          <p:cNvGrpSpPr/>
          <p:nvPr/>
        </p:nvGrpSpPr>
        <p:grpSpPr>
          <a:xfrm rot="18257048">
            <a:off x="7596489" y="5707729"/>
            <a:ext cx="45719" cy="114428"/>
            <a:chOff x="8245475" y="975285"/>
            <a:chExt cx="38100" cy="153888"/>
          </a:xfrm>
        </p:grpSpPr>
        <p:cxnSp>
          <p:nvCxnSpPr>
            <p:cNvPr id="341" name="Straight Connector 340">
              <a:extLst>
                <a:ext uri="{FF2B5EF4-FFF2-40B4-BE49-F238E27FC236}">
                  <a16:creationId xmlns:a16="http://schemas.microsoft.com/office/drawing/2014/main" id="{5FB37A2E-9659-106E-5F47-369D2ABA806A}"/>
                </a:ext>
              </a:extLst>
            </p:cNvPr>
            <p:cNvCxnSpPr>
              <a:cxnSpLocks/>
            </p:cNvCxnSpPr>
            <p:nvPr/>
          </p:nvCxnSpPr>
          <p:spPr bwMode="auto">
            <a:xfrm>
              <a:off x="8245475" y="975285"/>
              <a:ext cx="0" cy="153888"/>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407C280D-1B2C-3A9C-0D02-5F8CC54CD8C7}"/>
                </a:ext>
              </a:extLst>
            </p:cNvPr>
            <p:cNvCxnSpPr>
              <a:cxnSpLocks/>
            </p:cNvCxnSpPr>
            <p:nvPr/>
          </p:nvCxnSpPr>
          <p:spPr bwMode="auto">
            <a:xfrm>
              <a:off x="8283575" y="975285"/>
              <a:ext cx="0" cy="153888"/>
            </a:xfrm>
            <a:prstGeom prst="line">
              <a:avLst/>
            </a:prstGeom>
            <a:noFill/>
            <a:ln w="28575" cap="flat" cmpd="sng" algn="ctr">
              <a:solidFill>
                <a:schemeClr val="bg1"/>
              </a:solidFill>
              <a:prstDash val="solid"/>
              <a:round/>
              <a:headEnd type="none" w="med" len="med"/>
              <a:tailEnd type="none" w="med" len="med"/>
            </a:ln>
            <a:effectLst/>
          </p:spPr>
        </p:cxnSp>
      </p:grpSp>
      <p:sp>
        <p:nvSpPr>
          <p:cNvPr id="343" name="TextBox 342">
            <a:extLst>
              <a:ext uri="{FF2B5EF4-FFF2-40B4-BE49-F238E27FC236}">
                <a16:creationId xmlns:a16="http://schemas.microsoft.com/office/drawing/2014/main" id="{A522A05A-D0BB-972E-23D6-0CD8F500EEFD}"/>
              </a:ext>
            </a:extLst>
          </p:cNvPr>
          <p:cNvSpPr txBox="1"/>
          <p:nvPr/>
        </p:nvSpPr>
        <p:spPr bwMode="auto">
          <a:xfrm>
            <a:off x="7781445" y="6071001"/>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t>
            </a:r>
          </a:p>
        </p:txBody>
      </p:sp>
      <p:sp>
        <p:nvSpPr>
          <p:cNvPr id="344" name="TextBox 343">
            <a:extLst>
              <a:ext uri="{FF2B5EF4-FFF2-40B4-BE49-F238E27FC236}">
                <a16:creationId xmlns:a16="http://schemas.microsoft.com/office/drawing/2014/main" id="{E11BD71D-2EC7-F39C-755F-930866D55CE1}"/>
              </a:ext>
            </a:extLst>
          </p:cNvPr>
          <p:cNvSpPr txBox="1"/>
          <p:nvPr/>
        </p:nvSpPr>
        <p:spPr bwMode="auto">
          <a:xfrm>
            <a:off x="7360482" y="5561252"/>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345" name="TextBox 344">
            <a:extLst>
              <a:ext uri="{FF2B5EF4-FFF2-40B4-BE49-F238E27FC236}">
                <a16:creationId xmlns:a16="http://schemas.microsoft.com/office/drawing/2014/main" id="{55DB37E0-5468-A394-31FA-41172D95B18C}"/>
              </a:ext>
            </a:extLst>
          </p:cNvPr>
          <p:cNvSpPr txBox="1"/>
          <p:nvPr/>
        </p:nvSpPr>
        <p:spPr bwMode="auto">
          <a:xfrm>
            <a:off x="7885004" y="5016509"/>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346" name="TextBox 345">
            <a:extLst>
              <a:ext uri="{FF2B5EF4-FFF2-40B4-BE49-F238E27FC236}">
                <a16:creationId xmlns:a16="http://schemas.microsoft.com/office/drawing/2014/main" id="{4C9503F9-FFDB-482F-257D-F7A5C2275653}"/>
              </a:ext>
            </a:extLst>
          </p:cNvPr>
          <p:cNvSpPr txBox="1"/>
          <p:nvPr/>
        </p:nvSpPr>
        <p:spPr bwMode="auto">
          <a:xfrm>
            <a:off x="8622661" y="5390842"/>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t>
            </a:r>
          </a:p>
        </p:txBody>
      </p:sp>
      <p:sp>
        <p:nvSpPr>
          <p:cNvPr id="347" name="TextBox 346">
            <a:extLst>
              <a:ext uri="{FF2B5EF4-FFF2-40B4-BE49-F238E27FC236}">
                <a16:creationId xmlns:a16="http://schemas.microsoft.com/office/drawing/2014/main" id="{739AD6A4-69D0-F23E-37AA-BA800509DFFF}"/>
              </a:ext>
            </a:extLst>
          </p:cNvPr>
          <p:cNvSpPr txBox="1"/>
          <p:nvPr/>
        </p:nvSpPr>
        <p:spPr bwMode="auto">
          <a:xfrm>
            <a:off x="8378313" y="5328473"/>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t>
            </a:r>
          </a:p>
        </p:txBody>
      </p:sp>
      <p:sp>
        <p:nvSpPr>
          <p:cNvPr id="348" name="TextBox 347">
            <a:extLst>
              <a:ext uri="{FF2B5EF4-FFF2-40B4-BE49-F238E27FC236}">
                <a16:creationId xmlns:a16="http://schemas.microsoft.com/office/drawing/2014/main" id="{A1B7B703-6302-214B-972B-B7DBEB151E5C}"/>
              </a:ext>
            </a:extLst>
          </p:cNvPr>
          <p:cNvSpPr txBox="1"/>
          <p:nvPr/>
        </p:nvSpPr>
        <p:spPr bwMode="auto">
          <a:xfrm>
            <a:off x="8703657" y="5174778"/>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t>
            </a:r>
          </a:p>
        </p:txBody>
      </p:sp>
      <p:sp>
        <p:nvSpPr>
          <p:cNvPr id="349" name="TextBox 348">
            <a:extLst>
              <a:ext uri="{FF2B5EF4-FFF2-40B4-BE49-F238E27FC236}">
                <a16:creationId xmlns:a16="http://schemas.microsoft.com/office/drawing/2014/main" id="{642B295A-3726-4081-0F18-8736E1DD8532}"/>
              </a:ext>
            </a:extLst>
          </p:cNvPr>
          <p:cNvSpPr txBox="1"/>
          <p:nvPr/>
        </p:nvSpPr>
        <p:spPr bwMode="auto">
          <a:xfrm>
            <a:off x="8074897" y="4759924"/>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350" name="TextBox 349">
            <a:extLst>
              <a:ext uri="{FF2B5EF4-FFF2-40B4-BE49-F238E27FC236}">
                <a16:creationId xmlns:a16="http://schemas.microsoft.com/office/drawing/2014/main" id="{0E48F489-DC6F-800C-E2AC-9DFB296D8561}"/>
              </a:ext>
            </a:extLst>
          </p:cNvPr>
          <p:cNvSpPr txBox="1"/>
          <p:nvPr/>
        </p:nvSpPr>
        <p:spPr bwMode="auto">
          <a:xfrm>
            <a:off x="7988086" y="4674915"/>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51" name="TextBox 350">
            <a:extLst>
              <a:ext uri="{FF2B5EF4-FFF2-40B4-BE49-F238E27FC236}">
                <a16:creationId xmlns:a16="http://schemas.microsoft.com/office/drawing/2014/main" id="{AAF10694-A89D-6C50-D442-6E08C23F89A7}"/>
              </a:ext>
            </a:extLst>
          </p:cNvPr>
          <p:cNvSpPr txBox="1"/>
          <p:nvPr/>
        </p:nvSpPr>
        <p:spPr bwMode="auto">
          <a:xfrm>
            <a:off x="8164176" y="4675479"/>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52" name="TextBox 351">
            <a:extLst>
              <a:ext uri="{FF2B5EF4-FFF2-40B4-BE49-F238E27FC236}">
                <a16:creationId xmlns:a16="http://schemas.microsoft.com/office/drawing/2014/main" id="{B48CDE79-07AD-3154-008D-9B61C9A37B25}"/>
              </a:ext>
            </a:extLst>
          </p:cNvPr>
          <p:cNvSpPr txBox="1"/>
          <p:nvPr/>
        </p:nvSpPr>
        <p:spPr bwMode="auto">
          <a:xfrm>
            <a:off x="8362545" y="4840589"/>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353" name="TextBox 352">
            <a:extLst>
              <a:ext uri="{FF2B5EF4-FFF2-40B4-BE49-F238E27FC236}">
                <a16:creationId xmlns:a16="http://schemas.microsoft.com/office/drawing/2014/main" id="{A409EB5C-075C-2F48-EE8E-79E6C4AEA73B}"/>
              </a:ext>
            </a:extLst>
          </p:cNvPr>
          <p:cNvSpPr txBox="1"/>
          <p:nvPr/>
        </p:nvSpPr>
        <p:spPr bwMode="auto">
          <a:xfrm>
            <a:off x="8275734" y="4755580"/>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54" name="TextBox 353">
            <a:extLst>
              <a:ext uri="{FF2B5EF4-FFF2-40B4-BE49-F238E27FC236}">
                <a16:creationId xmlns:a16="http://schemas.microsoft.com/office/drawing/2014/main" id="{A8C7A391-6536-71EF-57C8-12D42B9C4720}"/>
              </a:ext>
            </a:extLst>
          </p:cNvPr>
          <p:cNvSpPr txBox="1"/>
          <p:nvPr/>
        </p:nvSpPr>
        <p:spPr bwMode="auto">
          <a:xfrm>
            <a:off x="8451824" y="4756144"/>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55" name="Rectangle 354">
            <a:extLst>
              <a:ext uri="{FF2B5EF4-FFF2-40B4-BE49-F238E27FC236}">
                <a16:creationId xmlns:a16="http://schemas.microsoft.com/office/drawing/2014/main" id="{0E79FD15-E118-3F22-CF5D-92A3BB0AE684}"/>
              </a:ext>
            </a:extLst>
          </p:cNvPr>
          <p:cNvSpPr/>
          <p:nvPr/>
        </p:nvSpPr>
        <p:spPr bwMode="auto">
          <a:xfrm rot="5400000">
            <a:off x="7340759" y="5836124"/>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TextBox 355">
            <a:extLst>
              <a:ext uri="{FF2B5EF4-FFF2-40B4-BE49-F238E27FC236}">
                <a16:creationId xmlns:a16="http://schemas.microsoft.com/office/drawing/2014/main" id="{4575170F-8F5C-C333-A5D4-1CFC5DA3082E}"/>
              </a:ext>
            </a:extLst>
          </p:cNvPr>
          <p:cNvSpPr txBox="1"/>
          <p:nvPr/>
        </p:nvSpPr>
        <p:spPr bwMode="auto">
          <a:xfrm>
            <a:off x="7268515" y="5775668"/>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357" name="Rectangle 356">
            <a:extLst>
              <a:ext uri="{FF2B5EF4-FFF2-40B4-BE49-F238E27FC236}">
                <a16:creationId xmlns:a16="http://schemas.microsoft.com/office/drawing/2014/main" id="{6BFEEE0C-0123-EBCF-A2AA-9AF8D64B9AFA}"/>
              </a:ext>
            </a:extLst>
          </p:cNvPr>
          <p:cNvSpPr/>
          <p:nvPr/>
        </p:nvSpPr>
        <p:spPr bwMode="auto">
          <a:xfrm rot="5400000">
            <a:off x="7710017" y="5648065"/>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TextBox 357">
            <a:extLst>
              <a:ext uri="{FF2B5EF4-FFF2-40B4-BE49-F238E27FC236}">
                <a16:creationId xmlns:a16="http://schemas.microsoft.com/office/drawing/2014/main" id="{4D9D902B-6DE1-CB0D-A248-70934B8CE312}"/>
              </a:ext>
            </a:extLst>
          </p:cNvPr>
          <p:cNvSpPr txBox="1"/>
          <p:nvPr/>
        </p:nvSpPr>
        <p:spPr bwMode="auto">
          <a:xfrm>
            <a:off x="7640269" y="5568492"/>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359" name="TextBox 358">
            <a:extLst>
              <a:ext uri="{FF2B5EF4-FFF2-40B4-BE49-F238E27FC236}">
                <a16:creationId xmlns:a16="http://schemas.microsoft.com/office/drawing/2014/main" id="{29385132-B87C-B14E-E080-7C48FF5F548C}"/>
              </a:ext>
            </a:extLst>
          </p:cNvPr>
          <p:cNvSpPr txBox="1"/>
          <p:nvPr/>
        </p:nvSpPr>
        <p:spPr bwMode="auto">
          <a:xfrm>
            <a:off x="7750092" y="5650770"/>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360" name="Rectangle 359">
            <a:extLst>
              <a:ext uri="{FF2B5EF4-FFF2-40B4-BE49-F238E27FC236}">
                <a16:creationId xmlns:a16="http://schemas.microsoft.com/office/drawing/2014/main" id="{8C4ED04A-004E-2F83-E5C8-CE010D74953B}"/>
              </a:ext>
            </a:extLst>
          </p:cNvPr>
          <p:cNvSpPr/>
          <p:nvPr/>
        </p:nvSpPr>
        <p:spPr bwMode="auto">
          <a:xfrm rot="5400000">
            <a:off x="8294782" y="5310196"/>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TextBox 360">
            <a:extLst>
              <a:ext uri="{FF2B5EF4-FFF2-40B4-BE49-F238E27FC236}">
                <a16:creationId xmlns:a16="http://schemas.microsoft.com/office/drawing/2014/main" id="{7E0A5765-704B-AE33-BBB4-744D36FF8261}"/>
              </a:ext>
            </a:extLst>
          </p:cNvPr>
          <p:cNvSpPr txBox="1"/>
          <p:nvPr/>
        </p:nvSpPr>
        <p:spPr bwMode="auto">
          <a:xfrm>
            <a:off x="8225034" y="5225428"/>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362" name="Rectangle 361">
            <a:extLst>
              <a:ext uri="{FF2B5EF4-FFF2-40B4-BE49-F238E27FC236}">
                <a16:creationId xmlns:a16="http://schemas.microsoft.com/office/drawing/2014/main" id="{607CE86A-159A-60AE-A154-1B8F7FB3DC17}"/>
              </a:ext>
            </a:extLst>
          </p:cNvPr>
          <p:cNvSpPr/>
          <p:nvPr/>
        </p:nvSpPr>
        <p:spPr bwMode="auto">
          <a:xfrm rot="5400000">
            <a:off x="8451792" y="5180384"/>
            <a:ext cx="137324" cy="116228"/>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TextBox 362">
            <a:extLst>
              <a:ext uri="{FF2B5EF4-FFF2-40B4-BE49-F238E27FC236}">
                <a16:creationId xmlns:a16="http://schemas.microsoft.com/office/drawing/2014/main" id="{B06CDE92-7B88-CF51-0F11-B20E79A58FDC}"/>
              </a:ext>
            </a:extLst>
          </p:cNvPr>
          <p:cNvSpPr txBox="1"/>
          <p:nvPr/>
        </p:nvSpPr>
        <p:spPr bwMode="auto">
          <a:xfrm>
            <a:off x="8382044" y="5111201"/>
            <a:ext cx="3267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364" name="Isosceles Triangle 363">
            <a:extLst>
              <a:ext uri="{FF2B5EF4-FFF2-40B4-BE49-F238E27FC236}">
                <a16:creationId xmlns:a16="http://schemas.microsoft.com/office/drawing/2014/main" id="{F7715AF0-FB75-DE14-298E-C07F22FA64B4}"/>
              </a:ext>
            </a:extLst>
          </p:cNvPr>
          <p:cNvSpPr/>
          <p:nvPr/>
        </p:nvSpPr>
        <p:spPr bwMode="auto">
          <a:xfrm rot="12834130">
            <a:off x="8622550" y="5150932"/>
            <a:ext cx="45719" cy="128081"/>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Rectangle 364">
            <a:extLst>
              <a:ext uri="{FF2B5EF4-FFF2-40B4-BE49-F238E27FC236}">
                <a16:creationId xmlns:a16="http://schemas.microsoft.com/office/drawing/2014/main" id="{D23E8B77-FDAE-3CAE-42D9-D4499256ABFA}"/>
              </a:ext>
            </a:extLst>
          </p:cNvPr>
          <p:cNvSpPr/>
          <p:nvPr/>
        </p:nvSpPr>
        <p:spPr bwMode="auto">
          <a:xfrm rot="5400000">
            <a:off x="1263619" y="5030244"/>
            <a:ext cx="175083" cy="117555"/>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TextBox 365">
            <a:extLst>
              <a:ext uri="{FF2B5EF4-FFF2-40B4-BE49-F238E27FC236}">
                <a16:creationId xmlns:a16="http://schemas.microsoft.com/office/drawing/2014/main" id="{707C8DDD-0235-7724-BA4D-2E52F5ABD1DA}"/>
              </a:ext>
            </a:extLst>
          </p:cNvPr>
          <p:cNvSpPr txBox="1"/>
          <p:nvPr/>
        </p:nvSpPr>
        <p:spPr bwMode="auto">
          <a:xfrm>
            <a:off x="1209031" y="4935836"/>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67" name="Rectangle 366">
            <a:extLst>
              <a:ext uri="{FF2B5EF4-FFF2-40B4-BE49-F238E27FC236}">
                <a16:creationId xmlns:a16="http://schemas.microsoft.com/office/drawing/2014/main" id="{7EF2079E-8E2D-D51D-0630-B5B0B5343380}"/>
              </a:ext>
            </a:extLst>
          </p:cNvPr>
          <p:cNvSpPr/>
          <p:nvPr/>
        </p:nvSpPr>
        <p:spPr bwMode="auto">
          <a:xfrm>
            <a:off x="4862571" y="2959153"/>
            <a:ext cx="126785" cy="103586"/>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TextBox 367">
            <a:extLst>
              <a:ext uri="{FF2B5EF4-FFF2-40B4-BE49-F238E27FC236}">
                <a16:creationId xmlns:a16="http://schemas.microsoft.com/office/drawing/2014/main" id="{82DD6D03-29C8-301D-7F42-62E1C53B457B}"/>
              </a:ext>
            </a:extLst>
          </p:cNvPr>
          <p:cNvSpPr txBox="1"/>
          <p:nvPr/>
        </p:nvSpPr>
        <p:spPr bwMode="auto">
          <a:xfrm>
            <a:off x="4780297" y="2853251"/>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369" name="Rektangel med rundade hörn 368">
            <a:extLst>
              <a:ext uri="{FF2B5EF4-FFF2-40B4-BE49-F238E27FC236}">
                <a16:creationId xmlns:a16="http://schemas.microsoft.com/office/drawing/2014/main" id="{41E2C483-A356-D548-CE4F-280B2DE7142D}"/>
              </a:ext>
            </a:extLst>
          </p:cNvPr>
          <p:cNvSpPr/>
          <p:nvPr/>
        </p:nvSpPr>
        <p:spPr bwMode="auto">
          <a:xfrm>
            <a:off x="7027101" y="4078575"/>
            <a:ext cx="2680570" cy="2312020"/>
          </a:xfrm>
          <a:prstGeom prst="roundRect">
            <a:avLst/>
          </a:prstGeom>
          <a:noFill/>
          <a:ln w="57150">
            <a:solidFill>
              <a:srgbClr val="C00000"/>
            </a:solidFill>
            <a:miter lim="800000"/>
            <a:headEnd/>
            <a:tailEnd/>
          </a:ln>
        </p:spPr>
        <p:txBody>
          <a:bodyPr rtlCol="0" anchor="b"/>
          <a:lstStyle/>
          <a:p>
            <a:pPr algn="ctr" eaLnBrk="1" hangingPunct="1">
              <a:spcBef>
                <a:spcPct val="35000"/>
              </a:spcBef>
              <a:spcAft>
                <a:spcPct val="25000"/>
              </a:spcAft>
              <a:buClr>
                <a:schemeClr val="folHlink"/>
              </a:buClr>
              <a:buNone/>
            </a:pPr>
            <a:endParaRPr lang="sv-SE" sz="1800" b="0">
              <a:solidFill>
                <a:schemeClr val="tx1"/>
              </a:solidFill>
              <a:latin typeface="Calibri" panose="020F0502020204030204" pitchFamily="34" charset="0"/>
            </a:endParaRPr>
          </a:p>
        </p:txBody>
      </p:sp>
      <p:sp>
        <p:nvSpPr>
          <p:cNvPr id="370" name="TextBox 369">
            <a:extLst>
              <a:ext uri="{FF2B5EF4-FFF2-40B4-BE49-F238E27FC236}">
                <a16:creationId xmlns:a16="http://schemas.microsoft.com/office/drawing/2014/main" id="{8A546CD0-E34C-3EFF-425B-FCB5E2DA02F6}"/>
              </a:ext>
            </a:extLst>
          </p:cNvPr>
          <p:cNvSpPr txBox="1"/>
          <p:nvPr/>
        </p:nvSpPr>
        <p:spPr bwMode="auto">
          <a:xfrm>
            <a:off x="472460" y="5953339"/>
            <a:ext cx="27553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*Received</a:t>
            </a:r>
            <a:r>
              <a:rPr lang="en-US" sz="1200" b="0" dirty="0">
                <a:solidFill>
                  <a:schemeClr val="bg1"/>
                </a:solidFill>
                <a:latin typeface="Calibri" panose="020F0502020204030204" pitchFamily="34" charset="0"/>
              </a:rPr>
              <a:t> EMA approval.</a:t>
            </a:r>
          </a:p>
        </p:txBody>
      </p:sp>
      <p:sp>
        <p:nvSpPr>
          <p:cNvPr id="371" name="TextBox 370">
            <a:extLst>
              <a:ext uri="{FF2B5EF4-FFF2-40B4-BE49-F238E27FC236}">
                <a16:creationId xmlns:a16="http://schemas.microsoft.com/office/drawing/2014/main" id="{CE51951D-4153-D460-040A-CC0BD2B27830}"/>
              </a:ext>
            </a:extLst>
          </p:cNvPr>
          <p:cNvSpPr txBox="1"/>
          <p:nvPr/>
        </p:nvSpPr>
        <p:spPr bwMode="auto">
          <a:xfrm>
            <a:off x="7775847" y="1324765"/>
            <a:ext cx="3657441" cy="369332"/>
          </a:xfrm>
          <a:prstGeom prst="rect">
            <a:avLst/>
          </a:prstGeom>
          <a:solidFill>
            <a:schemeClr val="accent4"/>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Other Available Therapies</a:t>
            </a:r>
          </a:p>
        </p:txBody>
      </p:sp>
      <p:sp>
        <p:nvSpPr>
          <p:cNvPr id="372" name="Rectangle: Rounded Corners 371">
            <a:extLst>
              <a:ext uri="{FF2B5EF4-FFF2-40B4-BE49-F238E27FC236}">
                <a16:creationId xmlns:a16="http://schemas.microsoft.com/office/drawing/2014/main" id="{767DEC95-D133-AED3-F752-DD5AFE0CE364}"/>
              </a:ext>
            </a:extLst>
          </p:cNvPr>
          <p:cNvSpPr/>
          <p:nvPr/>
        </p:nvSpPr>
        <p:spPr bwMode="auto">
          <a:xfrm>
            <a:off x="7766633" y="1726645"/>
            <a:ext cx="3715569" cy="1801754"/>
          </a:xfrm>
          <a:prstGeom prst="roundRect">
            <a:avLst/>
          </a:prstGeom>
          <a:solidFill>
            <a:schemeClr val="accent4"/>
          </a:solidFill>
          <a:ln w="0">
            <a:solidFill>
              <a:schemeClr val="bg1"/>
            </a:solidFill>
            <a:miter lim="800000"/>
            <a:headEnd/>
            <a:tailEnd/>
          </a:ln>
        </p:spPr>
        <p:txBody>
          <a:bodyPr rtlCol="0" anchor="b"/>
          <a:lstStyle/>
          <a:p>
            <a:pPr marL="285750" indent="-285750" eaLnBrk="1" hangingPunct="1">
              <a:spcBef>
                <a:spcPct val="35000"/>
              </a:spcBef>
              <a:spcAft>
                <a:spcPct val="25000"/>
              </a:spcAft>
              <a:buClr>
                <a:schemeClr val="tx1"/>
              </a:buClr>
              <a:buFont typeface="Wingdings" panose="05000000000000000000" pitchFamily="2" charset="2"/>
              <a:buChar char="§"/>
            </a:pPr>
            <a:r>
              <a:rPr lang="en-US" dirty="0">
                <a:latin typeface="Calibri" panose="020F0502020204030204" pitchFamily="34" charset="0"/>
              </a:rPr>
              <a:t>Anti-CD19 CAR T-cell therapy</a:t>
            </a:r>
          </a:p>
          <a:p>
            <a:pPr marL="566928" indent="-285750" eaLnBrk="1" hangingPunct="1">
              <a:spcBef>
                <a:spcPct val="35000"/>
              </a:spcBef>
              <a:spcAft>
                <a:spcPct val="25000"/>
              </a:spcAft>
              <a:buClr>
                <a:schemeClr val="tx1"/>
              </a:buClr>
              <a:buFont typeface="Calibri" panose="020F0502020204030204" pitchFamily="34" charset="0"/>
              <a:buChar char="‒"/>
            </a:pPr>
            <a:r>
              <a:rPr lang="en-US" dirty="0">
                <a:latin typeface="Calibri" panose="020F0502020204030204" pitchFamily="34" charset="0"/>
              </a:rPr>
              <a:t>Brexucabtagene autoleucel*</a:t>
            </a:r>
          </a:p>
          <a:p>
            <a:pPr marL="566928" indent="-285750" eaLnBrk="1" hangingPunct="1">
              <a:spcBef>
                <a:spcPct val="35000"/>
              </a:spcBef>
              <a:spcAft>
                <a:spcPct val="25000"/>
              </a:spcAft>
              <a:buClr>
                <a:schemeClr val="tx1"/>
              </a:buClr>
              <a:buFont typeface="Calibri" panose="020F0502020204030204" pitchFamily="34" charset="0"/>
              <a:buChar char="‒"/>
            </a:pPr>
            <a:r>
              <a:rPr lang="en-US" dirty="0">
                <a:latin typeface="Calibri" panose="020F0502020204030204" pitchFamily="34" charset="0"/>
              </a:rPr>
              <a:t>Lisocabtagene maraleucel</a:t>
            </a:r>
          </a:p>
          <a:p>
            <a:pPr marL="285750" indent="-285750" eaLnBrk="1" hangingPunct="1">
              <a:spcBef>
                <a:spcPct val="35000"/>
              </a:spcBef>
              <a:spcAft>
                <a:spcPct val="25000"/>
              </a:spcAft>
              <a:buClr>
                <a:schemeClr val="tx1"/>
              </a:buClr>
              <a:buFont typeface="Wingdings" panose="05000000000000000000" pitchFamily="2" charset="2"/>
              <a:buChar char="§"/>
            </a:pPr>
            <a:r>
              <a:rPr lang="en-US" sz="1800" dirty="0">
                <a:solidFill>
                  <a:schemeClr val="tx1"/>
                </a:solidFill>
                <a:latin typeface="Calibri" panose="020F0502020204030204" pitchFamily="34" charset="0"/>
              </a:rPr>
              <a:t>Bispecific antibodies</a:t>
            </a:r>
          </a:p>
        </p:txBody>
      </p:sp>
    </p:spTree>
    <p:extLst>
      <p:ext uri="{BB962C8B-B14F-4D97-AF65-F5344CB8AC3E}">
        <p14:creationId xmlns:p14="http://schemas.microsoft.com/office/powerpoint/2010/main" val="1446125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altLang="en-US" sz="3600" dirty="0"/>
              <a:t>BRUIN: </a:t>
            </a:r>
            <a:r>
              <a:rPr lang="en-US" sz="3400" dirty="0"/>
              <a:t>Pirtobrutinib in Previously Treated MCL</a:t>
            </a:r>
            <a:endParaRPr lang="en-US" altLang="en-US" sz="3400"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1513047"/>
            <a:ext cx="10877529" cy="526621"/>
          </a:xfrm>
        </p:spPr>
        <p:txBody>
          <a:bodyPr/>
          <a:lstStyle/>
          <a:p>
            <a:r>
              <a:rPr lang="en-US" sz="2000" dirty="0"/>
              <a:t>Dose escalation and dose expansion phase I/II study</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941439" y="2348073"/>
            <a:ext cx="336213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MCL and ≥2 prior therapies (including covalent BTK inhibitor in primary analysis set*) that is eligible for treatment; ECOG PS 0-2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164)</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4292528" y="3205437"/>
            <a:ext cx="1073949"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540287" y="2557357"/>
            <a:ext cx="4838709" cy="1369395"/>
          </a:xfrm>
          <a:prstGeom prst="rect">
            <a:avLst/>
          </a:prstGeom>
          <a:solidFill>
            <a:schemeClr val="accent1"/>
          </a:solidFill>
          <a:ln w="9525">
            <a:noFill/>
            <a:miter lim="800000"/>
            <a:headEnd/>
            <a:tailEnd/>
          </a:ln>
        </p:spPr>
        <p:txBody>
          <a:bodyPr wrap="none"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25-300 mg/day in 28-day cycles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mg/day in 28-day cycles</a:t>
            </a:r>
          </a:p>
        </p:txBody>
      </p:sp>
      <p:sp>
        <p:nvSpPr>
          <p:cNvPr id="3" name="TextBox 2">
            <a:extLst>
              <a:ext uri="{FF2B5EF4-FFF2-40B4-BE49-F238E27FC236}">
                <a16:creationId xmlns:a16="http://schemas.microsoft.com/office/drawing/2014/main" id="{8F9713E7-236F-4EBD-ADFF-DA8FE57DE26C}"/>
              </a:ext>
            </a:extLst>
          </p:cNvPr>
          <p:cNvSpPr txBox="1"/>
          <p:nvPr/>
        </p:nvSpPr>
        <p:spPr bwMode="auto">
          <a:xfrm>
            <a:off x="721895" y="4251019"/>
            <a:ext cx="101944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*Comprising the first 90 patients enrolled to phase I or II with measurable disease, had received prior covalent BTK inhibitor, and no known CNS involvement. Efficacy population also included n = 14 covalent BTK inhibitor–naive patients with MCL.</a:t>
            </a:r>
          </a:p>
        </p:txBody>
      </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4" y="4876832"/>
            <a:ext cx="10877529" cy="117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MTD and recommended phase II dose (phase I), ORR (phase II)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PK, ORR by investigator, DoR, PFS, OS by IRC</a:t>
            </a:r>
          </a:p>
        </p:txBody>
      </p:sp>
      <p:sp>
        <p:nvSpPr>
          <p:cNvPr id="2" name="Text Box 11">
            <a:extLst>
              <a:ext uri="{FF2B5EF4-FFF2-40B4-BE49-F238E27FC236}">
                <a16:creationId xmlns:a16="http://schemas.microsoft.com/office/drawing/2014/main" id="{318BDB91-BD9E-12D6-E50C-682507256CED}"/>
              </a:ext>
            </a:extLst>
          </p:cNvPr>
          <p:cNvSpPr txBox="1">
            <a:spLocks noChangeArrowheads="1"/>
          </p:cNvSpPr>
          <p:nvPr/>
        </p:nvSpPr>
        <p:spPr bwMode="auto">
          <a:xfrm>
            <a:off x="424171" y="638719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ASCO 2023. Abstr 7514. NCT03740529. </a:t>
            </a:r>
          </a:p>
        </p:txBody>
      </p:sp>
    </p:spTree>
    <p:extLst>
      <p:ext uri="{BB962C8B-B14F-4D97-AF65-F5344CB8AC3E}">
        <p14:creationId xmlns:p14="http://schemas.microsoft.com/office/powerpoint/2010/main" val="3876751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105789A-1334-6678-5E6E-AB5989D5B93E}"/>
              </a:ext>
            </a:extLst>
          </p:cNvPr>
          <p:cNvSpPr>
            <a:spLocks noGrp="1" noChangeArrowheads="1"/>
          </p:cNvSpPr>
          <p:nvPr>
            <p:ph type="title"/>
          </p:nvPr>
        </p:nvSpPr>
        <p:spPr>
          <a:xfrm>
            <a:off x="609759" y="238127"/>
            <a:ext cx="11141055" cy="1103313"/>
          </a:xfrm>
        </p:spPr>
        <p:txBody>
          <a:bodyPr/>
          <a:lstStyle/>
          <a:p>
            <a:pPr eaLnBrk="1" hangingPunct="1"/>
            <a:r>
              <a:rPr lang="en-US" altLang="en-US" dirty="0"/>
              <a:t>BRUIN (MCL Population): Responses in R/R MCL</a:t>
            </a:r>
            <a:r>
              <a:rPr lang="en-US" altLang="en-US" baseline="30000" dirty="0"/>
              <a:t>1-3</a:t>
            </a:r>
          </a:p>
        </p:txBody>
      </p:sp>
      <p:sp>
        <p:nvSpPr>
          <p:cNvPr id="3" name="Text Box 11">
            <a:extLst>
              <a:ext uri="{FF2B5EF4-FFF2-40B4-BE49-F238E27FC236}">
                <a16:creationId xmlns:a16="http://schemas.microsoft.com/office/drawing/2014/main" id="{38EB10A4-5B3B-8CC6-019F-19DC7D30EB89}"/>
              </a:ext>
            </a:extLst>
          </p:cNvPr>
          <p:cNvSpPr txBox="1">
            <a:spLocks noChangeArrowheads="1"/>
          </p:cNvSpPr>
          <p:nvPr/>
        </p:nvSpPr>
        <p:spPr bwMode="auto">
          <a:xfrm>
            <a:off x="414339" y="6385740"/>
            <a:ext cx="74862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R="0" lvl="0" algn="l" defTabSz="914400" rtl="0" eaLnBrk="1" fontAlgn="base" latinLnBrk="0" hangingPunct="1">
              <a:lnSpc>
                <a:spcPct val="100000"/>
              </a:lnSpc>
              <a:spcBef>
                <a:spcPct val="0"/>
              </a:spcBef>
              <a:spcAft>
                <a:spcPct val="0"/>
              </a:spcAft>
              <a:buClrTx/>
              <a:buSz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Wang. J Clin Oncol. 2023;41:3988. 2. Shah. ASCO 2023. Abstr 7514. 3. Shah. Haematologica. 2025;110:92.</a:t>
            </a:r>
          </a:p>
        </p:txBody>
      </p:sp>
      <p:sp>
        <p:nvSpPr>
          <p:cNvPr id="4" name="TextBox 3">
            <a:extLst>
              <a:ext uri="{FF2B5EF4-FFF2-40B4-BE49-F238E27FC236}">
                <a16:creationId xmlns:a16="http://schemas.microsoft.com/office/drawing/2014/main" id="{6A6C62A4-B6F9-5302-D763-23A10AB19635}"/>
              </a:ext>
            </a:extLst>
          </p:cNvPr>
          <p:cNvSpPr txBox="1"/>
          <p:nvPr/>
        </p:nvSpPr>
        <p:spPr bwMode="auto">
          <a:xfrm>
            <a:off x="414339" y="5751596"/>
            <a:ext cx="31543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January 31, 2022.</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&gt;100% increase in SPD. </a:t>
            </a:r>
          </a:p>
        </p:txBody>
      </p:sp>
      <p:graphicFrame>
        <p:nvGraphicFramePr>
          <p:cNvPr id="5" name="Table 60">
            <a:extLst>
              <a:ext uri="{FF2B5EF4-FFF2-40B4-BE49-F238E27FC236}">
                <a16:creationId xmlns:a16="http://schemas.microsoft.com/office/drawing/2014/main" id="{1521F79F-5350-5B7D-621A-F196925CD3FF}"/>
              </a:ext>
            </a:extLst>
          </p:cNvPr>
          <p:cNvGraphicFramePr>
            <a:graphicFrameLocks noGrp="1"/>
          </p:cNvGraphicFramePr>
          <p:nvPr>
            <p:extLst>
              <p:ext uri="{D42A27DB-BD31-4B8C-83A1-F6EECF244321}">
                <p14:modId xmlns:p14="http://schemas.microsoft.com/office/powerpoint/2010/main" val="2260067390"/>
              </p:ext>
            </p:extLst>
          </p:nvPr>
        </p:nvGraphicFramePr>
        <p:xfrm>
          <a:off x="7900594" y="1290012"/>
          <a:ext cx="3836570" cy="2667000"/>
        </p:xfrm>
        <a:graphic>
          <a:graphicData uri="http://schemas.openxmlformats.org/drawingml/2006/table">
            <a:tbl>
              <a:tblPr firstRow="1" bandRow="1">
                <a:tableStyleId>{93296810-A885-4BE3-A3E7-6D5BEEA58F35}</a:tableStyleId>
              </a:tblPr>
              <a:tblGrid>
                <a:gridCol w="1684513">
                  <a:extLst>
                    <a:ext uri="{9D8B030D-6E8A-4147-A177-3AD203B41FA5}">
                      <a16:colId xmlns:a16="http://schemas.microsoft.com/office/drawing/2014/main" val="2958253383"/>
                    </a:ext>
                  </a:extLst>
                </a:gridCol>
                <a:gridCol w="1128551">
                  <a:extLst>
                    <a:ext uri="{9D8B030D-6E8A-4147-A177-3AD203B41FA5}">
                      <a16:colId xmlns:a16="http://schemas.microsoft.com/office/drawing/2014/main" val="599074519"/>
                    </a:ext>
                  </a:extLst>
                </a:gridCol>
                <a:gridCol w="1023506">
                  <a:extLst>
                    <a:ext uri="{9D8B030D-6E8A-4147-A177-3AD203B41FA5}">
                      <a16:colId xmlns:a16="http://schemas.microsoft.com/office/drawing/2014/main" val="2679144157"/>
                    </a:ext>
                  </a:extLst>
                </a:gridCol>
              </a:tblGrid>
              <a:tr h="388493">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Efficacy-Evaluable Patients With MCL</a:t>
                      </a:r>
                      <a:endParaRPr lang="en-US" sz="14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cBTKi Pretreated</a:t>
                      </a:r>
                      <a:r>
                        <a:rPr lang="en-US" sz="1400" baseline="30000" dirty="0">
                          <a:solidFill>
                            <a:schemeClr val="tx1"/>
                          </a:solidFill>
                          <a:latin typeface="Calibri" panose="020F0502020204030204" pitchFamily="34" charset="0"/>
                          <a:cs typeface="Calibri" panose="020F0502020204030204" pitchFamily="34" charset="0"/>
                        </a:rPr>
                        <a:t>2</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90)</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cBTKi Intolerant</a:t>
                      </a:r>
                      <a:r>
                        <a:rPr lang="en-US" sz="1400" baseline="30000" dirty="0">
                          <a:solidFill>
                            <a:schemeClr val="tx1"/>
                          </a:solidFill>
                          <a:latin typeface="Calibri" panose="020F0502020204030204" pitchFamily="34" charset="0"/>
                          <a:cs typeface="Calibri" panose="020F0502020204030204" pitchFamily="34" charset="0"/>
                        </a:rPr>
                        <a:t>3</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21)</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ORR, % (95% CI)</a:t>
                      </a:r>
                      <a:endParaRPr lang="en-US" sz="14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(45.8 -67.1)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(58.1-94.6)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(37.8)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224597">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(15.6)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5790863"/>
                  </a:ext>
                </a:extLst>
              </a:tr>
            </a:tbl>
          </a:graphicData>
        </a:graphic>
      </p:graphicFrame>
      <p:graphicFrame>
        <p:nvGraphicFramePr>
          <p:cNvPr id="6" name="Table 60">
            <a:extLst>
              <a:ext uri="{FF2B5EF4-FFF2-40B4-BE49-F238E27FC236}">
                <a16:creationId xmlns:a16="http://schemas.microsoft.com/office/drawing/2014/main" id="{EA6F551A-957F-7B36-30E9-B8F9D4E975D5}"/>
              </a:ext>
            </a:extLst>
          </p:cNvPr>
          <p:cNvGraphicFramePr>
            <a:graphicFrameLocks noGrp="1"/>
          </p:cNvGraphicFramePr>
          <p:nvPr>
            <p:extLst>
              <p:ext uri="{D42A27DB-BD31-4B8C-83A1-F6EECF244321}">
                <p14:modId xmlns:p14="http://schemas.microsoft.com/office/powerpoint/2010/main" val="3168189798"/>
              </p:ext>
            </p:extLst>
          </p:nvPr>
        </p:nvGraphicFramePr>
        <p:xfrm>
          <a:off x="7900594" y="3968570"/>
          <a:ext cx="3846170" cy="2240280"/>
        </p:xfrm>
        <a:graphic>
          <a:graphicData uri="http://schemas.openxmlformats.org/drawingml/2006/table">
            <a:tbl>
              <a:tblPr firstRow="1" bandRow="1">
                <a:tableStyleId>{93296810-A885-4BE3-A3E7-6D5BEEA58F35}</a:tableStyleId>
              </a:tblPr>
              <a:tblGrid>
                <a:gridCol w="2375540">
                  <a:extLst>
                    <a:ext uri="{9D8B030D-6E8A-4147-A177-3AD203B41FA5}">
                      <a16:colId xmlns:a16="http://schemas.microsoft.com/office/drawing/2014/main" val="2958253383"/>
                    </a:ext>
                  </a:extLst>
                </a:gridCol>
                <a:gridCol w="1470630">
                  <a:extLst>
                    <a:ext uri="{9D8B030D-6E8A-4147-A177-3AD203B41FA5}">
                      <a16:colId xmlns:a16="http://schemas.microsoft.com/office/drawing/2014/main" val="599074519"/>
                    </a:ext>
                  </a:extLst>
                </a:gridCol>
              </a:tblGrid>
              <a:tr h="329683">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Efficacy-Evaluable Patients With cBTKi-Naive MCL</a:t>
                      </a:r>
                      <a:r>
                        <a:rPr lang="en-US" sz="1400" baseline="30000" dirty="0">
                          <a:solidFill>
                            <a:schemeClr val="tx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n = 14</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193262">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ORR, % (95% CI)</a:t>
                      </a:r>
                      <a:endParaRPr lang="en-US" sz="14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85.7 (57.2-98.2)</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193262">
                <a:tc>
                  <a:txBody>
                    <a:bodyPr/>
                    <a:lstStyle/>
                    <a:p>
                      <a:pPr>
                        <a:lnSpc>
                          <a:spcPct val="90000"/>
                        </a:lnSpc>
                      </a:pPr>
                      <a:r>
                        <a:rPr lang="en-US" sz="14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193262">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193262">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193262">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193262">
                <a:tc>
                  <a:txBody>
                    <a:bodyPr/>
                    <a:lstStyle/>
                    <a:p>
                      <a:pPr marL="28575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1 (7.1)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30348860"/>
                  </a:ext>
                </a:extLst>
              </a:tr>
            </a:tbl>
          </a:graphicData>
        </a:graphic>
      </p:graphicFrame>
      <p:sp>
        <p:nvSpPr>
          <p:cNvPr id="7" name="TextBox 6">
            <a:extLst>
              <a:ext uri="{FF2B5EF4-FFF2-40B4-BE49-F238E27FC236}">
                <a16:creationId xmlns:a16="http://schemas.microsoft.com/office/drawing/2014/main" id="{CF2E796B-48F2-AF63-FAF2-2CE717368E74}"/>
              </a:ext>
            </a:extLst>
          </p:cNvPr>
          <p:cNvSpPr txBox="1"/>
          <p:nvPr/>
        </p:nvSpPr>
        <p:spPr bwMode="auto">
          <a:xfrm>
            <a:off x="3336073" y="5706092"/>
            <a:ext cx="4609168" cy="574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36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w/prior SCT (n = 19)</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57.9% (95% CI: 33.5-79.7)</a:t>
            </a:r>
          </a:p>
          <a:p>
            <a:pPr marL="285750" marR="0" lvl="0" indent="-285750" algn="l" defTabSz="914400" rtl="0" eaLnBrk="0" fontAlgn="base" latinLnBrk="0" hangingPunct="0">
              <a:lnSpc>
                <a:spcPct val="100000"/>
              </a:lnSpc>
              <a:spcBef>
                <a:spcPts val="36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ORR w/prior CAR T-cell (n = 4)</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50% (95% CI: 6.8-93.2)</a:t>
            </a:r>
          </a:p>
        </p:txBody>
      </p:sp>
      <p:grpSp>
        <p:nvGrpSpPr>
          <p:cNvPr id="8" name="Group 7">
            <a:extLst>
              <a:ext uri="{FF2B5EF4-FFF2-40B4-BE49-F238E27FC236}">
                <a16:creationId xmlns:a16="http://schemas.microsoft.com/office/drawing/2014/main" id="{97C42540-B613-6194-1206-9F63BFB510EE}"/>
              </a:ext>
            </a:extLst>
          </p:cNvPr>
          <p:cNvGrpSpPr/>
          <p:nvPr/>
        </p:nvGrpSpPr>
        <p:grpSpPr>
          <a:xfrm>
            <a:off x="641854" y="1407546"/>
            <a:ext cx="6928686" cy="4260826"/>
            <a:chOff x="355621" y="1437370"/>
            <a:chExt cx="6928686" cy="4260826"/>
          </a:xfrm>
        </p:grpSpPr>
        <p:cxnSp>
          <p:nvCxnSpPr>
            <p:cNvPr id="10" name="Straight Connector 9">
              <a:extLst>
                <a:ext uri="{FF2B5EF4-FFF2-40B4-BE49-F238E27FC236}">
                  <a16:creationId xmlns:a16="http://schemas.microsoft.com/office/drawing/2014/main" id="{377F7B8B-CD59-5DB9-8354-8AEA94C0E72D}"/>
                </a:ext>
              </a:extLst>
            </p:cNvPr>
            <p:cNvCxnSpPr/>
            <p:nvPr/>
          </p:nvCxnSpPr>
          <p:spPr bwMode="auto">
            <a:xfrm>
              <a:off x="1192780" y="1663217"/>
              <a:ext cx="0" cy="4034979"/>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74B66431-35DE-C51A-8E04-985EDDAAC1F7}"/>
                </a:ext>
              </a:extLst>
            </p:cNvPr>
            <p:cNvSpPr txBox="1"/>
            <p:nvPr/>
          </p:nvSpPr>
          <p:spPr bwMode="auto">
            <a:xfrm rot="16200000">
              <a:off x="-934060" y="3400913"/>
              <a:ext cx="2917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Change in SPD From Baseline</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nvGrpSpPr>
            <p:cNvPr id="12" name="Group 11">
              <a:extLst>
                <a:ext uri="{FF2B5EF4-FFF2-40B4-BE49-F238E27FC236}">
                  <a16:creationId xmlns:a16="http://schemas.microsoft.com/office/drawing/2014/main" id="{FA86EFF7-2990-99CD-597D-EECAC8DBED6F}"/>
                </a:ext>
              </a:extLst>
            </p:cNvPr>
            <p:cNvGrpSpPr/>
            <p:nvPr/>
          </p:nvGrpSpPr>
          <p:grpSpPr>
            <a:xfrm>
              <a:off x="1109370" y="1689002"/>
              <a:ext cx="97124" cy="3822566"/>
              <a:chOff x="1103959" y="1689002"/>
              <a:chExt cx="97124" cy="3822566"/>
            </a:xfrm>
          </p:grpSpPr>
          <p:cxnSp>
            <p:nvCxnSpPr>
              <p:cNvPr id="117" name="Straight Connector 116">
                <a:extLst>
                  <a:ext uri="{FF2B5EF4-FFF2-40B4-BE49-F238E27FC236}">
                    <a16:creationId xmlns:a16="http://schemas.microsoft.com/office/drawing/2014/main" id="{37EAC8FD-1150-5A46-B7D4-FAACD7CDA49B}"/>
                  </a:ext>
                </a:extLst>
              </p:cNvPr>
              <p:cNvCxnSpPr>
                <a:cxnSpLocks/>
              </p:cNvCxnSpPr>
              <p:nvPr/>
            </p:nvCxnSpPr>
            <p:spPr bwMode="auto">
              <a:xfrm>
                <a:off x="1103959" y="2644644"/>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B760D06-6B61-06EB-322F-C55F62AC94B5}"/>
                  </a:ext>
                </a:extLst>
              </p:cNvPr>
              <p:cNvCxnSpPr>
                <a:cxnSpLocks/>
              </p:cNvCxnSpPr>
              <p:nvPr/>
            </p:nvCxnSpPr>
            <p:spPr bwMode="auto">
              <a:xfrm>
                <a:off x="1103959" y="3122465"/>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2FE5A1DB-793D-FF42-3B11-AD9D5A6EC893}"/>
                  </a:ext>
                </a:extLst>
              </p:cNvPr>
              <p:cNvCxnSpPr>
                <a:cxnSpLocks/>
              </p:cNvCxnSpPr>
              <p:nvPr/>
            </p:nvCxnSpPr>
            <p:spPr bwMode="auto">
              <a:xfrm>
                <a:off x="1103959" y="3600286"/>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C9AE225-F072-F575-F671-4E32E9F9AEE9}"/>
                  </a:ext>
                </a:extLst>
              </p:cNvPr>
              <p:cNvCxnSpPr>
                <a:cxnSpLocks/>
              </p:cNvCxnSpPr>
              <p:nvPr/>
            </p:nvCxnSpPr>
            <p:spPr bwMode="auto">
              <a:xfrm>
                <a:off x="1103959" y="4078107"/>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6B0EEB4-989E-D08B-29E0-58FE8712999F}"/>
                  </a:ext>
                </a:extLst>
              </p:cNvPr>
              <p:cNvCxnSpPr>
                <a:cxnSpLocks/>
              </p:cNvCxnSpPr>
              <p:nvPr/>
            </p:nvCxnSpPr>
            <p:spPr bwMode="auto">
              <a:xfrm>
                <a:off x="1103959" y="4555928"/>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E0C2587-6009-6EF1-38C2-122FDA82575D}"/>
                  </a:ext>
                </a:extLst>
              </p:cNvPr>
              <p:cNvCxnSpPr>
                <a:cxnSpLocks/>
              </p:cNvCxnSpPr>
              <p:nvPr/>
            </p:nvCxnSpPr>
            <p:spPr bwMode="auto">
              <a:xfrm>
                <a:off x="1103959" y="5033749"/>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17103E2-1510-403E-323F-50D89630AD5B}"/>
                  </a:ext>
                </a:extLst>
              </p:cNvPr>
              <p:cNvCxnSpPr>
                <a:cxnSpLocks/>
              </p:cNvCxnSpPr>
              <p:nvPr/>
            </p:nvCxnSpPr>
            <p:spPr bwMode="auto">
              <a:xfrm>
                <a:off x="1103959" y="5511568"/>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69E83AF-E20A-CC6B-5A30-4AE40C69D103}"/>
                  </a:ext>
                </a:extLst>
              </p:cNvPr>
              <p:cNvCxnSpPr>
                <a:cxnSpLocks/>
              </p:cNvCxnSpPr>
              <p:nvPr/>
            </p:nvCxnSpPr>
            <p:spPr bwMode="auto">
              <a:xfrm>
                <a:off x="1103959" y="1689002"/>
                <a:ext cx="97124"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4B8219F-4B4E-9E5B-AD2D-D290F8CD4CBF}"/>
                  </a:ext>
                </a:extLst>
              </p:cNvPr>
              <p:cNvCxnSpPr>
                <a:cxnSpLocks/>
              </p:cNvCxnSpPr>
              <p:nvPr/>
            </p:nvCxnSpPr>
            <p:spPr bwMode="auto">
              <a:xfrm>
                <a:off x="1103959" y="2166823"/>
                <a:ext cx="9712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884DC389-4161-B27C-C72A-2F5C8DA4373E}"/>
                </a:ext>
              </a:extLst>
            </p:cNvPr>
            <p:cNvGrpSpPr/>
            <p:nvPr/>
          </p:nvGrpSpPr>
          <p:grpSpPr>
            <a:xfrm>
              <a:off x="2975499" y="1659687"/>
              <a:ext cx="4308808" cy="830997"/>
              <a:chOff x="3312826" y="1969645"/>
              <a:chExt cx="4308808" cy="830997"/>
            </a:xfrm>
          </p:grpSpPr>
          <p:sp>
            <p:nvSpPr>
              <p:cNvPr id="113" name="TextBox 112">
                <a:extLst>
                  <a:ext uri="{FF2B5EF4-FFF2-40B4-BE49-F238E27FC236}">
                    <a16:creationId xmlns:a16="http://schemas.microsoft.com/office/drawing/2014/main" id="{4138FF4C-8B26-6E44-9F25-3F655C08E2A6}"/>
                  </a:ext>
                </a:extLst>
              </p:cNvPr>
              <p:cNvSpPr txBox="1"/>
              <p:nvPr/>
            </p:nvSpPr>
            <p:spPr bwMode="auto">
              <a:xfrm>
                <a:off x="3430550" y="1969645"/>
                <a:ext cx="41910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cBTKi discontinuation due to progression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cBTKi discontinuation due to toxicity/other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cBTKi naive</a:t>
                </a:r>
              </a:p>
            </p:txBody>
          </p:sp>
          <p:sp>
            <p:nvSpPr>
              <p:cNvPr id="114" name="Rectangle 113">
                <a:extLst>
                  <a:ext uri="{FF2B5EF4-FFF2-40B4-BE49-F238E27FC236}">
                    <a16:creationId xmlns:a16="http://schemas.microsoft.com/office/drawing/2014/main" id="{CC978739-54A1-B487-AA74-4934258EBCF1}"/>
                  </a:ext>
                </a:extLst>
              </p:cNvPr>
              <p:cNvSpPr/>
              <p:nvPr/>
            </p:nvSpPr>
            <p:spPr bwMode="auto">
              <a:xfrm>
                <a:off x="3312826" y="2074564"/>
                <a:ext cx="143980" cy="1439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FD381721-F88D-5F67-E253-13CF0DDA471B}"/>
                  </a:ext>
                </a:extLst>
              </p:cNvPr>
              <p:cNvSpPr/>
              <p:nvPr/>
            </p:nvSpPr>
            <p:spPr bwMode="auto">
              <a:xfrm>
                <a:off x="3312826" y="2315733"/>
                <a:ext cx="143980" cy="14398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3185B07E-624F-962A-B334-B9C08418D0AD}"/>
                  </a:ext>
                </a:extLst>
              </p:cNvPr>
              <p:cNvSpPr/>
              <p:nvPr/>
            </p:nvSpPr>
            <p:spPr bwMode="auto">
              <a:xfrm>
                <a:off x="3312826" y="2556901"/>
                <a:ext cx="143980" cy="143980"/>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 name="Group 13">
              <a:extLst>
                <a:ext uri="{FF2B5EF4-FFF2-40B4-BE49-F238E27FC236}">
                  <a16:creationId xmlns:a16="http://schemas.microsoft.com/office/drawing/2014/main" id="{44CA4975-24CE-3668-7D2E-7AA95DC584AA}"/>
                </a:ext>
              </a:extLst>
            </p:cNvPr>
            <p:cNvGrpSpPr/>
            <p:nvPr/>
          </p:nvGrpSpPr>
          <p:grpSpPr>
            <a:xfrm>
              <a:off x="614290" y="2015375"/>
              <a:ext cx="559770" cy="3665718"/>
              <a:chOff x="598057" y="2015375"/>
              <a:chExt cx="559770" cy="3665718"/>
            </a:xfrm>
          </p:grpSpPr>
          <p:sp>
            <p:nvSpPr>
              <p:cNvPr id="105" name="TextBox 104">
                <a:extLst>
                  <a:ext uri="{FF2B5EF4-FFF2-40B4-BE49-F238E27FC236}">
                    <a16:creationId xmlns:a16="http://schemas.microsoft.com/office/drawing/2014/main" id="{83AE9FC1-4F9A-6AEA-98DE-D0564F55D4F9}"/>
                  </a:ext>
                </a:extLst>
              </p:cNvPr>
              <p:cNvSpPr txBox="1"/>
              <p:nvPr/>
            </p:nvSpPr>
            <p:spPr bwMode="auto">
              <a:xfrm>
                <a:off x="870569" y="3441302"/>
                <a:ext cx="2872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6" name="TextBox 105">
                <a:extLst>
                  <a:ext uri="{FF2B5EF4-FFF2-40B4-BE49-F238E27FC236}">
                    <a16:creationId xmlns:a16="http://schemas.microsoft.com/office/drawing/2014/main" id="{C5762DA4-8C01-5C7E-133F-B6E9F69639D9}"/>
                  </a:ext>
                </a:extLst>
              </p:cNvPr>
              <p:cNvSpPr txBox="1"/>
              <p:nvPr/>
            </p:nvSpPr>
            <p:spPr bwMode="auto">
              <a:xfrm>
                <a:off x="764770" y="296599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07" name="TextBox 106">
                <a:extLst>
                  <a:ext uri="{FF2B5EF4-FFF2-40B4-BE49-F238E27FC236}">
                    <a16:creationId xmlns:a16="http://schemas.microsoft.com/office/drawing/2014/main" id="{9AE72977-4E98-5A6A-6281-632E2E172103}"/>
                  </a:ext>
                </a:extLst>
              </p:cNvPr>
              <p:cNvSpPr txBox="1"/>
              <p:nvPr/>
            </p:nvSpPr>
            <p:spPr bwMode="auto">
              <a:xfrm>
                <a:off x="764771" y="24906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8" name="TextBox 107">
                <a:extLst>
                  <a:ext uri="{FF2B5EF4-FFF2-40B4-BE49-F238E27FC236}">
                    <a16:creationId xmlns:a16="http://schemas.microsoft.com/office/drawing/2014/main" id="{CD83DD09-2BC7-6042-4B94-CC672EEFB1D7}"/>
                  </a:ext>
                </a:extLst>
              </p:cNvPr>
              <p:cNvSpPr txBox="1"/>
              <p:nvPr/>
            </p:nvSpPr>
            <p:spPr bwMode="auto">
              <a:xfrm>
                <a:off x="702253" y="3916611"/>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09" name="TextBox 108">
                <a:extLst>
                  <a:ext uri="{FF2B5EF4-FFF2-40B4-BE49-F238E27FC236}">
                    <a16:creationId xmlns:a16="http://schemas.microsoft.com/office/drawing/2014/main" id="{D4F1C96C-1DBC-899B-639B-67C501FDF4E6}"/>
                  </a:ext>
                </a:extLst>
              </p:cNvPr>
              <p:cNvSpPr txBox="1"/>
              <p:nvPr/>
            </p:nvSpPr>
            <p:spPr bwMode="auto">
              <a:xfrm>
                <a:off x="702253" y="4391920"/>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10" name="TextBox 109">
                <a:extLst>
                  <a:ext uri="{FF2B5EF4-FFF2-40B4-BE49-F238E27FC236}">
                    <a16:creationId xmlns:a16="http://schemas.microsoft.com/office/drawing/2014/main" id="{8A0B2E7D-9439-B76A-09F0-EAF1164CDE6E}"/>
                  </a:ext>
                </a:extLst>
              </p:cNvPr>
              <p:cNvSpPr txBox="1"/>
              <p:nvPr/>
            </p:nvSpPr>
            <p:spPr bwMode="auto">
              <a:xfrm>
                <a:off x="702253" y="486722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11" name="TextBox 110">
                <a:extLst>
                  <a:ext uri="{FF2B5EF4-FFF2-40B4-BE49-F238E27FC236}">
                    <a16:creationId xmlns:a16="http://schemas.microsoft.com/office/drawing/2014/main" id="{C48B7C87-69F7-A8A9-3586-B20A0FDC1B7A}"/>
                  </a:ext>
                </a:extLst>
              </p:cNvPr>
              <p:cNvSpPr txBox="1"/>
              <p:nvPr/>
            </p:nvSpPr>
            <p:spPr bwMode="auto">
              <a:xfrm>
                <a:off x="598057" y="5342539"/>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12" name="TextBox 111">
                <a:extLst>
                  <a:ext uri="{FF2B5EF4-FFF2-40B4-BE49-F238E27FC236}">
                    <a16:creationId xmlns:a16="http://schemas.microsoft.com/office/drawing/2014/main" id="{B0A3DEE0-A71C-C916-C5BC-626FDFCEBEA0}"/>
                  </a:ext>
                </a:extLst>
              </p:cNvPr>
              <p:cNvSpPr txBox="1"/>
              <p:nvPr/>
            </p:nvSpPr>
            <p:spPr bwMode="auto">
              <a:xfrm>
                <a:off x="764770" y="2015375"/>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grpSp>
        <p:sp>
          <p:nvSpPr>
            <p:cNvPr id="15" name="TextBox 14">
              <a:extLst>
                <a:ext uri="{FF2B5EF4-FFF2-40B4-BE49-F238E27FC236}">
                  <a16:creationId xmlns:a16="http://schemas.microsoft.com/office/drawing/2014/main" id="{F5055F8B-0EBF-38A4-9A12-CBA65C0D0420}"/>
                </a:ext>
              </a:extLst>
            </p:cNvPr>
            <p:cNvSpPr txBox="1"/>
            <p:nvPr/>
          </p:nvSpPr>
          <p:spPr bwMode="auto">
            <a:xfrm>
              <a:off x="660575" y="151819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16" name="Group 15">
              <a:extLst>
                <a:ext uri="{FF2B5EF4-FFF2-40B4-BE49-F238E27FC236}">
                  <a16:creationId xmlns:a16="http://schemas.microsoft.com/office/drawing/2014/main" id="{7982DCFA-2572-FAE5-6926-0F10422690CA}"/>
                </a:ext>
              </a:extLst>
            </p:cNvPr>
            <p:cNvGrpSpPr/>
            <p:nvPr/>
          </p:nvGrpSpPr>
          <p:grpSpPr>
            <a:xfrm>
              <a:off x="1275551" y="1437370"/>
              <a:ext cx="282787" cy="307777"/>
              <a:chOff x="1275551" y="1437370"/>
              <a:chExt cx="282787" cy="307777"/>
            </a:xfrm>
          </p:grpSpPr>
          <p:sp>
            <p:nvSpPr>
              <p:cNvPr id="103" name="TextBox 102">
                <a:extLst>
                  <a:ext uri="{FF2B5EF4-FFF2-40B4-BE49-F238E27FC236}">
                    <a16:creationId xmlns:a16="http://schemas.microsoft.com/office/drawing/2014/main" id="{CCD8A8A7-6CF5-C794-575F-23E8CC076507}"/>
                  </a:ext>
                </a:extLst>
              </p:cNvPr>
              <p:cNvSpPr txBox="1"/>
              <p:nvPr/>
            </p:nvSpPr>
            <p:spPr bwMode="auto">
              <a:xfrm>
                <a:off x="1283904" y="143737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04" name="Freeform 47">
                <a:extLst>
                  <a:ext uri="{FF2B5EF4-FFF2-40B4-BE49-F238E27FC236}">
                    <a16:creationId xmlns:a16="http://schemas.microsoft.com/office/drawing/2014/main" id="{E6B56A7D-DDE6-2EA8-CDD0-B951D48733C8}"/>
                  </a:ext>
                </a:extLst>
              </p:cNvPr>
              <p:cNvSpPr/>
              <p:nvPr/>
            </p:nvSpPr>
            <p:spPr bwMode="auto">
              <a:xfrm>
                <a:off x="1275551" y="1625501"/>
                <a:ext cx="276225" cy="41275"/>
              </a:xfrm>
              <a:custGeom>
                <a:avLst/>
                <a:gdLst>
                  <a:gd name="connsiteX0" fmla="*/ 0 w 276225"/>
                  <a:gd name="connsiteY0" fmla="*/ 63500 h 63500"/>
                  <a:gd name="connsiteX1" fmla="*/ 0 w 276225"/>
                  <a:gd name="connsiteY1" fmla="*/ 0 h 63500"/>
                  <a:gd name="connsiteX2" fmla="*/ 276225 w 276225"/>
                  <a:gd name="connsiteY2" fmla="*/ 0 h 63500"/>
                  <a:gd name="connsiteX3" fmla="*/ 276225 w 276225"/>
                  <a:gd name="connsiteY3" fmla="*/ 41275 h 63500"/>
                  <a:gd name="connsiteX0" fmla="*/ 0 w 276225"/>
                  <a:gd name="connsiteY0" fmla="*/ 41275 h 41275"/>
                  <a:gd name="connsiteX1" fmla="*/ 0 w 276225"/>
                  <a:gd name="connsiteY1" fmla="*/ 0 h 41275"/>
                  <a:gd name="connsiteX2" fmla="*/ 276225 w 276225"/>
                  <a:gd name="connsiteY2" fmla="*/ 0 h 41275"/>
                  <a:gd name="connsiteX3" fmla="*/ 276225 w 276225"/>
                  <a:gd name="connsiteY3" fmla="*/ 41275 h 41275"/>
                </a:gdLst>
                <a:ahLst/>
                <a:cxnLst>
                  <a:cxn ang="0">
                    <a:pos x="connsiteX0" y="connsiteY0"/>
                  </a:cxn>
                  <a:cxn ang="0">
                    <a:pos x="connsiteX1" y="connsiteY1"/>
                  </a:cxn>
                  <a:cxn ang="0">
                    <a:pos x="connsiteX2" y="connsiteY2"/>
                  </a:cxn>
                  <a:cxn ang="0">
                    <a:pos x="connsiteX3" y="connsiteY3"/>
                  </a:cxn>
                </a:cxnLst>
                <a:rect l="l" t="t" r="r" b="b"/>
                <a:pathLst>
                  <a:path w="276225" h="41275">
                    <a:moveTo>
                      <a:pt x="0" y="41275"/>
                    </a:moveTo>
                    <a:lnTo>
                      <a:pt x="0" y="0"/>
                    </a:lnTo>
                    <a:lnTo>
                      <a:pt x="276225" y="0"/>
                    </a:lnTo>
                    <a:lnTo>
                      <a:pt x="276225"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 name="Rectangle 16">
              <a:extLst>
                <a:ext uri="{FF2B5EF4-FFF2-40B4-BE49-F238E27FC236}">
                  <a16:creationId xmlns:a16="http://schemas.microsoft.com/office/drawing/2014/main" id="{79B9BAD8-266E-032C-A13E-BFE1F80255AF}"/>
                </a:ext>
              </a:extLst>
            </p:cNvPr>
            <p:cNvSpPr/>
            <p:nvPr/>
          </p:nvSpPr>
          <p:spPr bwMode="auto">
            <a:xfrm>
              <a:off x="2427715" y="3596571"/>
              <a:ext cx="54864" cy="731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C759749D-41A3-E27D-460C-9B3E796CECE8}"/>
                </a:ext>
              </a:extLst>
            </p:cNvPr>
            <p:cNvSpPr/>
            <p:nvPr/>
          </p:nvSpPr>
          <p:spPr bwMode="auto">
            <a:xfrm>
              <a:off x="2496972" y="3596571"/>
              <a:ext cx="54864" cy="1097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1C081E73-D7FD-1995-9418-91455BC6EABA}"/>
                </a:ext>
              </a:extLst>
            </p:cNvPr>
            <p:cNvSpPr/>
            <p:nvPr/>
          </p:nvSpPr>
          <p:spPr bwMode="auto">
            <a:xfrm>
              <a:off x="2566229" y="3596571"/>
              <a:ext cx="54864" cy="4023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05CFCBAD-358D-5FB0-20DA-FAD3F7E23B68}"/>
                </a:ext>
              </a:extLst>
            </p:cNvPr>
            <p:cNvSpPr/>
            <p:nvPr/>
          </p:nvSpPr>
          <p:spPr bwMode="auto">
            <a:xfrm>
              <a:off x="2635486" y="3596571"/>
              <a:ext cx="54864" cy="5029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68922EC1-DC3E-8DAF-BD5E-C4CE147AAB5C}"/>
                </a:ext>
              </a:extLst>
            </p:cNvPr>
            <p:cNvSpPr/>
            <p:nvPr/>
          </p:nvSpPr>
          <p:spPr bwMode="auto">
            <a:xfrm>
              <a:off x="2704743" y="3596571"/>
              <a:ext cx="54864" cy="6035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A7C1DF8C-F5E6-948C-BB90-D422C50845DD}"/>
                </a:ext>
              </a:extLst>
            </p:cNvPr>
            <p:cNvSpPr/>
            <p:nvPr/>
          </p:nvSpPr>
          <p:spPr bwMode="auto">
            <a:xfrm>
              <a:off x="2774000" y="3596571"/>
              <a:ext cx="54864" cy="64008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69B2B0AE-9A4C-51AA-6700-A3531A883176}"/>
                </a:ext>
              </a:extLst>
            </p:cNvPr>
            <p:cNvSpPr/>
            <p:nvPr/>
          </p:nvSpPr>
          <p:spPr bwMode="auto">
            <a:xfrm>
              <a:off x="2843257" y="3596571"/>
              <a:ext cx="54864" cy="8503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20B99EB1-01BC-3A29-AF06-A3FC74D596DA}"/>
                </a:ext>
              </a:extLst>
            </p:cNvPr>
            <p:cNvSpPr/>
            <p:nvPr/>
          </p:nvSpPr>
          <p:spPr bwMode="auto">
            <a:xfrm>
              <a:off x="2912514" y="3596571"/>
              <a:ext cx="54864" cy="8503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BB6E1B43-1F9C-57F0-55A2-92F79D627E8D}"/>
                </a:ext>
              </a:extLst>
            </p:cNvPr>
            <p:cNvSpPr/>
            <p:nvPr/>
          </p:nvSpPr>
          <p:spPr bwMode="auto">
            <a:xfrm>
              <a:off x="2981771" y="3596571"/>
              <a:ext cx="54864" cy="8503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8A48C6A3-5CAF-C6BC-9F24-948F05A1957C}"/>
                </a:ext>
              </a:extLst>
            </p:cNvPr>
            <p:cNvSpPr/>
            <p:nvPr/>
          </p:nvSpPr>
          <p:spPr bwMode="auto">
            <a:xfrm>
              <a:off x="3051028" y="3596571"/>
              <a:ext cx="54864" cy="8778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07D0FE12-5F54-91FC-5140-F2444622FBA1}"/>
                </a:ext>
              </a:extLst>
            </p:cNvPr>
            <p:cNvSpPr/>
            <p:nvPr/>
          </p:nvSpPr>
          <p:spPr bwMode="auto">
            <a:xfrm>
              <a:off x="3120285" y="3596571"/>
              <a:ext cx="54864" cy="8778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225DAA97-10CA-B2C9-AFC3-0DC668DCD285}"/>
                </a:ext>
              </a:extLst>
            </p:cNvPr>
            <p:cNvSpPr/>
            <p:nvPr/>
          </p:nvSpPr>
          <p:spPr bwMode="auto">
            <a:xfrm>
              <a:off x="3189542" y="3596571"/>
              <a:ext cx="54864" cy="88696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222639B7-8048-B6BD-73F6-CB85CFD2866C}"/>
                </a:ext>
              </a:extLst>
            </p:cNvPr>
            <p:cNvSpPr/>
            <p:nvPr/>
          </p:nvSpPr>
          <p:spPr bwMode="auto">
            <a:xfrm>
              <a:off x="3258799" y="3596571"/>
              <a:ext cx="54864" cy="9966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934954B0-86E4-281D-0DFD-630769C5445A}"/>
                </a:ext>
              </a:extLst>
            </p:cNvPr>
            <p:cNvSpPr/>
            <p:nvPr/>
          </p:nvSpPr>
          <p:spPr bwMode="auto">
            <a:xfrm>
              <a:off x="3328056" y="3596571"/>
              <a:ext cx="54864" cy="11430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A6697CC0-AB0A-49A4-C127-288B26312AD4}"/>
                </a:ext>
              </a:extLst>
            </p:cNvPr>
            <p:cNvSpPr/>
            <p:nvPr/>
          </p:nvSpPr>
          <p:spPr bwMode="auto">
            <a:xfrm>
              <a:off x="3397313" y="3596571"/>
              <a:ext cx="54864" cy="11887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C18C10B4-E393-046F-41E2-E566E0CDFC78}"/>
                </a:ext>
              </a:extLst>
            </p:cNvPr>
            <p:cNvSpPr/>
            <p:nvPr/>
          </p:nvSpPr>
          <p:spPr bwMode="auto">
            <a:xfrm>
              <a:off x="3466570" y="3596571"/>
              <a:ext cx="54864" cy="12161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13398EBF-BA02-2FD7-E0DE-B1F18A7220E7}"/>
                </a:ext>
              </a:extLst>
            </p:cNvPr>
            <p:cNvSpPr/>
            <p:nvPr/>
          </p:nvSpPr>
          <p:spPr bwMode="auto">
            <a:xfrm>
              <a:off x="3535827" y="3596571"/>
              <a:ext cx="54864" cy="12252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33089534-BA77-2E4C-A387-F198F06D2C27}"/>
                </a:ext>
              </a:extLst>
            </p:cNvPr>
            <p:cNvSpPr/>
            <p:nvPr/>
          </p:nvSpPr>
          <p:spPr bwMode="auto">
            <a:xfrm>
              <a:off x="3605084" y="3596571"/>
              <a:ext cx="54864" cy="13258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905F44A-C9BF-7153-351E-9C3624B0C458}"/>
                </a:ext>
              </a:extLst>
            </p:cNvPr>
            <p:cNvSpPr/>
            <p:nvPr/>
          </p:nvSpPr>
          <p:spPr bwMode="auto">
            <a:xfrm>
              <a:off x="3674341" y="3596571"/>
              <a:ext cx="54864" cy="13441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1CA19108-FAAC-DD49-34E9-89CB95440CB6}"/>
                </a:ext>
              </a:extLst>
            </p:cNvPr>
            <p:cNvSpPr/>
            <p:nvPr/>
          </p:nvSpPr>
          <p:spPr bwMode="auto">
            <a:xfrm>
              <a:off x="3743598" y="3596571"/>
              <a:ext cx="54864" cy="13441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6FC933FE-6A0A-6905-EF92-7923EFEEEE4D}"/>
                </a:ext>
              </a:extLst>
            </p:cNvPr>
            <p:cNvSpPr/>
            <p:nvPr/>
          </p:nvSpPr>
          <p:spPr bwMode="auto">
            <a:xfrm>
              <a:off x="3812855" y="3596571"/>
              <a:ext cx="54864" cy="13533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04FB87A0-17AB-DCBB-3D6C-EB3D98BD5395}"/>
                </a:ext>
              </a:extLst>
            </p:cNvPr>
            <p:cNvSpPr/>
            <p:nvPr/>
          </p:nvSpPr>
          <p:spPr bwMode="auto">
            <a:xfrm>
              <a:off x="3882112" y="3596571"/>
              <a:ext cx="54864" cy="13624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BA78F1DA-1DD0-467A-F9B8-BC1E26546920}"/>
                </a:ext>
              </a:extLst>
            </p:cNvPr>
            <p:cNvSpPr/>
            <p:nvPr/>
          </p:nvSpPr>
          <p:spPr bwMode="auto">
            <a:xfrm>
              <a:off x="3951369" y="3596571"/>
              <a:ext cx="54864" cy="13716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FEF80DF5-349C-98A6-0C51-D8D02CBC5D13}"/>
                </a:ext>
              </a:extLst>
            </p:cNvPr>
            <p:cNvSpPr/>
            <p:nvPr/>
          </p:nvSpPr>
          <p:spPr bwMode="auto">
            <a:xfrm>
              <a:off x="4020626" y="3596571"/>
              <a:ext cx="54864" cy="1399032"/>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9E814F76-76C6-C0F3-626B-768CC4515DAF}"/>
                </a:ext>
              </a:extLst>
            </p:cNvPr>
            <p:cNvSpPr/>
            <p:nvPr/>
          </p:nvSpPr>
          <p:spPr bwMode="auto">
            <a:xfrm>
              <a:off x="4089883" y="3596571"/>
              <a:ext cx="54864" cy="14264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D7BB3B3B-6AD5-0731-54E8-8F7FD6F8799F}"/>
                </a:ext>
              </a:extLst>
            </p:cNvPr>
            <p:cNvSpPr/>
            <p:nvPr/>
          </p:nvSpPr>
          <p:spPr bwMode="auto">
            <a:xfrm>
              <a:off x="4159140" y="3596571"/>
              <a:ext cx="54864" cy="14356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21E55841-FA07-91BE-5316-92798CD3237F}"/>
                </a:ext>
              </a:extLst>
            </p:cNvPr>
            <p:cNvSpPr/>
            <p:nvPr/>
          </p:nvSpPr>
          <p:spPr bwMode="auto">
            <a:xfrm>
              <a:off x="4228397" y="3596571"/>
              <a:ext cx="54864" cy="14630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0DDDE5F4-B730-1324-0798-BDA488C3112A}"/>
                </a:ext>
              </a:extLst>
            </p:cNvPr>
            <p:cNvSpPr/>
            <p:nvPr/>
          </p:nvSpPr>
          <p:spPr bwMode="auto">
            <a:xfrm>
              <a:off x="4297654" y="3596571"/>
              <a:ext cx="54864" cy="14813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E59E4EEE-164A-6598-76C9-A4BA8BB3E6CE}"/>
                </a:ext>
              </a:extLst>
            </p:cNvPr>
            <p:cNvSpPr/>
            <p:nvPr/>
          </p:nvSpPr>
          <p:spPr bwMode="auto">
            <a:xfrm>
              <a:off x="4366911" y="3596571"/>
              <a:ext cx="54864" cy="1490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73C31D86-E909-D48F-DB3A-402B5B3DF6E8}"/>
                </a:ext>
              </a:extLst>
            </p:cNvPr>
            <p:cNvSpPr/>
            <p:nvPr/>
          </p:nvSpPr>
          <p:spPr bwMode="auto">
            <a:xfrm>
              <a:off x="4436168" y="3596571"/>
              <a:ext cx="54864" cy="1490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144568D2-8A87-F704-F2CE-D0622EEDF24E}"/>
                </a:ext>
              </a:extLst>
            </p:cNvPr>
            <p:cNvSpPr/>
            <p:nvPr/>
          </p:nvSpPr>
          <p:spPr bwMode="auto">
            <a:xfrm>
              <a:off x="4505425" y="3596571"/>
              <a:ext cx="54864" cy="14996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FE33552-8CCD-C84F-F169-DB7FAFFC8126}"/>
                </a:ext>
              </a:extLst>
            </p:cNvPr>
            <p:cNvSpPr/>
            <p:nvPr/>
          </p:nvSpPr>
          <p:spPr bwMode="auto">
            <a:xfrm>
              <a:off x="4574682" y="3596571"/>
              <a:ext cx="54864" cy="14996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E9443BDE-FF8A-59A5-8DEA-907FE517EF04}"/>
                </a:ext>
              </a:extLst>
            </p:cNvPr>
            <p:cNvSpPr/>
            <p:nvPr/>
          </p:nvSpPr>
          <p:spPr bwMode="auto">
            <a:xfrm>
              <a:off x="4643939" y="3596571"/>
              <a:ext cx="54864" cy="15544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59DC1384-60EE-D2E1-1D31-5415886F7DBF}"/>
                </a:ext>
              </a:extLst>
            </p:cNvPr>
            <p:cNvSpPr/>
            <p:nvPr/>
          </p:nvSpPr>
          <p:spPr bwMode="auto">
            <a:xfrm>
              <a:off x="4713196" y="3596571"/>
              <a:ext cx="54864" cy="15910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F15DE094-3CEA-33B2-7630-3BE6B726E673}"/>
                </a:ext>
              </a:extLst>
            </p:cNvPr>
            <p:cNvSpPr/>
            <p:nvPr/>
          </p:nvSpPr>
          <p:spPr bwMode="auto">
            <a:xfrm>
              <a:off x="4782453" y="3596571"/>
              <a:ext cx="54864" cy="1600200"/>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56172091-4D9C-66A2-0D48-2571C7E61260}"/>
                </a:ext>
              </a:extLst>
            </p:cNvPr>
            <p:cNvSpPr/>
            <p:nvPr/>
          </p:nvSpPr>
          <p:spPr bwMode="auto">
            <a:xfrm>
              <a:off x="4851710" y="3596571"/>
              <a:ext cx="54864" cy="160934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507BF0CE-7C61-0E41-0ABB-981E033B3E14}"/>
                </a:ext>
              </a:extLst>
            </p:cNvPr>
            <p:cNvSpPr/>
            <p:nvPr/>
          </p:nvSpPr>
          <p:spPr bwMode="auto">
            <a:xfrm>
              <a:off x="4920967" y="3596571"/>
              <a:ext cx="54864" cy="162763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66DA57A-7825-1F7F-B9BB-A96A81F432CB}"/>
                </a:ext>
              </a:extLst>
            </p:cNvPr>
            <p:cNvSpPr/>
            <p:nvPr/>
          </p:nvSpPr>
          <p:spPr bwMode="auto">
            <a:xfrm>
              <a:off x="4990224" y="3596571"/>
              <a:ext cx="54864" cy="163677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EB5C0636-295B-3BA7-A756-6CE4DABBBA70}"/>
                </a:ext>
              </a:extLst>
            </p:cNvPr>
            <p:cNvSpPr/>
            <p:nvPr/>
          </p:nvSpPr>
          <p:spPr bwMode="auto">
            <a:xfrm>
              <a:off x="5059481" y="3596571"/>
              <a:ext cx="54864" cy="16642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46CF05CA-2DC4-90D3-E002-F8A07C934098}"/>
                </a:ext>
              </a:extLst>
            </p:cNvPr>
            <p:cNvSpPr/>
            <p:nvPr/>
          </p:nvSpPr>
          <p:spPr bwMode="auto">
            <a:xfrm>
              <a:off x="5128738" y="3596571"/>
              <a:ext cx="54864" cy="17465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52DD16CA-F878-91B3-EB47-EEC2436D98D9}"/>
                </a:ext>
              </a:extLst>
            </p:cNvPr>
            <p:cNvSpPr/>
            <p:nvPr/>
          </p:nvSpPr>
          <p:spPr bwMode="auto">
            <a:xfrm>
              <a:off x="5197995" y="3596571"/>
              <a:ext cx="54864" cy="17830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40003353-F05F-0260-5658-CF6F1F73396E}"/>
                </a:ext>
              </a:extLst>
            </p:cNvPr>
            <p:cNvSpPr/>
            <p:nvPr/>
          </p:nvSpPr>
          <p:spPr bwMode="auto">
            <a:xfrm>
              <a:off x="5267252" y="3596571"/>
              <a:ext cx="54864" cy="180136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409357A2-F036-88DC-4B75-D5426B8DD155}"/>
                </a:ext>
              </a:extLst>
            </p:cNvPr>
            <p:cNvSpPr/>
            <p:nvPr/>
          </p:nvSpPr>
          <p:spPr bwMode="auto">
            <a:xfrm>
              <a:off x="5336509" y="3596571"/>
              <a:ext cx="54864" cy="184708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F29DB4DD-F863-CDDD-0B41-DF8F04151BC5}"/>
                </a:ext>
              </a:extLst>
            </p:cNvPr>
            <p:cNvSpPr/>
            <p:nvPr/>
          </p:nvSpPr>
          <p:spPr bwMode="auto">
            <a:xfrm>
              <a:off x="5405766" y="3596571"/>
              <a:ext cx="54864" cy="184708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40618EFA-04AF-AEEB-4F47-47AE2BF8C3A7}"/>
                </a:ext>
              </a:extLst>
            </p:cNvPr>
            <p:cNvSpPr/>
            <p:nvPr/>
          </p:nvSpPr>
          <p:spPr bwMode="auto">
            <a:xfrm>
              <a:off x="5475023" y="3596571"/>
              <a:ext cx="54864" cy="1883664"/>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638070D3-6335-4BA1-7F3B-7ED6671BF24E}"/>
                </a:ext>
              </a:extLst>
            </p:cNvPr>
            <p:cNvSpPr/>
            <p:nvPr/>
          </p:nvSpPr>
          <p:spPr bwMode="auto">
            <a:xfrm>
              <a:off x="5544280"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02B338D6-B3DA-7678-8CDD-48F671CDD800}"/>
                </a:ext>
              </a:extLst>
            </p:cNvPr>
            <p:cNvSpPr/>
            <p:nvPr/>
          </p:nvSpPr>
          <p:spPr bwMode="auto">
            <a:xfrm>
              <a:off x="5613537"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96DC945E-D872-9DE0-F90B-D6CBB0808227}"/>
                </a:ext>
              </a:extLst>
            </p:cNvPr>
            <p:cNvSpPr/>
            <p:nvPr/>
          </p:nvSpPr>
          <p:spPr bwMode="auto">
            <a:xfrm>
              <a:off x="5682794"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35620893-0CC3-9D23-842A-971191A1DD10}"/>
                </a:ext>
              </a:extLst>
            </p:cNvPr>
            <p:cNvSpPr/>
            <p:nvPr/>
          </p:nvSpPr>
          <p:spPr bwMode="auto">
            <a:xfrm>
              <a:off x="5752051"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9626E745-AE88-41BD-B8AA-EF3175267882}"/>
                </a:ext>
              </a:extLst>
            </p:cNvPr>
            <p:cNvSpPr/>
            <p:nvPr/>
          </p:nvSpPr>
          <p:spPr bwMode="auto">
            <a:xfrm>
              <a:off x="5821308"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250D3806-C8CD-AF0B-CD47-A4B7883E2D8A}"/>
                </a:ext>
              </a:extLst>
            </p:cNvPr>
            <p:cNvSpPr/>
            <p:nvPr/>
          </p:nvSpPr>
          <p:spPr bwMode="auto">
            <a:xfrm>
              <a:off x="5890565"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D2D5DF7F-ECBA-0181-A9FA-13548A6E81BA}"/>
                </a:ext>
              </a:extLst>
            </p:cNvPr>
            <p:cNvSpPr/>
            <p:nvPr/>
          </p:nvSpPr>
          <p:spPr bwMode="auto">
            <a:xfrm>
              <a:off x="5959822" y="3596571"/>
              <a:ext cx="54864" cy="191109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CCF65D66-E7CE-E454-0DB4-108246BE76FE}"/>
                </a:ext>
              </a:extLst>
            </p:cNvPr>
            <p:cNvSpPr/>
            <p:nvPr/>
          </p:nvSpPr>
          <p:spPr bwMode="auto">
            <a:xfrm>
              <a:off x="6029079"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F545F764-4435-2DA5-0094-19D01612301B}"/>
                </a:ext>
              </a:extLst>
            </p:cNvPr>
            <p:cNvSpPr/>
            <p:nvPr/>
          </p:nvSpPr>
          <p:spPr bwMode="auto">
            <a:xfrm>
              <a:off x="6098336"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F6623FDE-C873-D70C-8E1B-F7739294CD5A}"/>
                </a:ext>
              </a:extLst>
            </p:cNvPr>
            <p:cNvSpPr/>
            <p:nvPr/>
          </p:nvSpPr>
          <p:spPr bwMode="auto">
            <a:xfrm>
              <a:off x="6167593"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889AA8C6-2EB3-2F6B-0B23-76471EFD1173}"/>
                </a:ext>
              </a:extLst>
            </p:cNvPr>
            <p:cNvSpPr/>
            <p:nvPr/>
          </p:nvSpPr>
          <p:spPr bwMode="auto">
            <a:xfrm>
              <a:off x="6236850"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748C551B-A033-4A10-F3D9-38079EF4557F}"/>
                </a:ext>
              </a:extLst>
            </p:cNvPr>
            <p:cNvSpPr/>
            <p:nvPr/>
          </p:nvSpPr>
          <p:spPr bwMode="auto">
            <a:xfrm>
              <a:off x="6306107"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CBBA2EDE-70A7-763C-820B-3975E472FC8F}"/>
                </a:ext>
              </a:extLst>
            </p:cNvPr>
            <p:cNvSpPr/>
            <p:nvPr/>
          </p:nvSpPr>
          <p:spPr bwMode="auto">
            <a:xfrm>
              <a:off x="6375364"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8434E5F1-10D9-805C-3B28-E2AD56D445DE}"/>
                </a:ext>
              </a:extLst>
            </p:cNvPr>
            <p:cNvSpPr/>
            <p:nvPr/>
          </p:nvSpPr>
          <p:spPr bwMode="auto">
            <a:xfrm>
              <a:off x="6444621"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04E2BAC1-ED2C-333C-2DCB-09C792F5266C}"/>
                </a:ext>
              </a:extLst>
            </p:cNvPr>
            <p:cNvSpPr/>
            <p:nvPr/>
          </p:nvSpPr>
          <p:spPr bwMode="auto">
            <a:xfrm>
              <a:off x="6513878"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BFA3AC1E-1F10-7F40-92E3-6FE4D55836C1}"/>
                </a:ext>
              </a:extLst>
            </p:cNvPr>
            <p:cNvSpPr/>
            <p:nvPr/>
          </p:nvSpPr>
          <p:spPr bwMode="auto">
            <a:xfrm>
              <a:off x="6583135" y="3596571"/>
              <a:ext cx="54864" cy="191109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B52017F5-A35A-4F62-1876-9888328DDCCA}"/>
                </a:ext>
              </a:extLst>
            </p:cNvPr>
            <p:cNvSpPr/>
            <p:nvPr/>
          </p:nvSpPr>
          <p:spPr bwMode="auto">
            <a:xfrm>
              <a:off x="6652392"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AD76FDB3-5F3E-220B-FDA8-7F6DA48B1F9D}"/>
                </a:ext>
              </a:extLst>
            </p:cNvPr>
            <p:cNvSpPr/>
            <p:nvPr/>
          </p:nvSpPr>
          <p:spPr bwMode="auto">
            <a:xfrm>
              <a:off x="6721649"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3D10F5A3-30A5-4EF1-9E0E-983CABE9A14C}"/>
                </a:ext>
              </a:extLst>
            </p:cNvPr>
            <p:cNvSpPr/>
            <p:nvPr/>
          </p:nvSpPr>
          <p:spPr bwMode="auto">
            <a:xfrm>
              <a:off x="6790906" y="3596571"/>
              <a:ext cx="54864" cy="191109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3050FE93-08F9-A568-657D-6270E158954D}"/>
                </a:ext>
              </a:extLst>
            </p:cNvPr>
            <p:cNvSpPr/>
            <p:nvPr/>
          </p:nvSpPr>
          <p:spPr bwMode="auto">
            <a:xfrm>
              <a:off x="6860163" y="3596571"/>
              <a:ext cx="54864" cy="191109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E61AD244-1111-C441-E387-1443DA66FD8D}"/>
                </a:ext>
              </a:extLst>
            </p:cNvPr>
            <p:cNvSpPr/>
            <p:nvPr/>
          </p:nvSpPr>
          <p:spPr bwMode="auto">
            <a:xfrm>
              <a:off x="6929420"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2AF5AE49-918D-A8FE-6E8E-B1450A30BF54}"/>
                </a:ext>
              </a:extLst>
            </p:cNvPr>
            <p:cNvSpPr/>
            <p:nvPr/>
          </p:nvSpPr>
          <p:spPr bwMode="auto">
            <a:xfrm>
              <a:off x="6998677" y="3596571"/>
              <a:ext cx="54864" cy="1911096"/>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18F0FF68-10B8-8106-B6BF-183EFD975342}"/>
                </a:ext>
              </a:extLst>
            </p:cNvPr>
            <p:cNvSpPr/>
            <p:nvPr/>
          </p:nvSpPr>
          <p:spPr bwMode="auto">
            <a:xfrm>
              <a:off x="7067934" y="3596571"/>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8BC00CD3-89D5-2A0E-7831-68C9F7534FB1}"/>
                </a:ext>
              </a:extLst>
            </p:cNvPr>
            <p:cNvSpPr/>
            <p:nvPr/>
          </p:nvSpPr>
          <p:spPr bwMode="auto">
            <a:xfrm>
              <a:off x="7137199" y="3596571"/>
              <a:ext cx="54864" cy="191109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58EBF306-22B8-898F-A189-5AD30AB3AB1A}"/>
                </a:ext>
              </a:extLst>
            </p:cNvPr>
            <p:cNvSpPr/>
            <p:nvPr/>
          </p:nvSpPr>
          <p:spPr bwMode="auto">
            <a:xfrm rot="10800000">
              <a:off x="2291930" y="3539029"/>
              <a:ext cx="54864" cy="548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FFB8F700-1505-31E9-589F-8A32269A16B0}"/>
                </a:ext>
              </a:extLst>
            </p:cNvPr>
            <p:cNvSpPr/>
            <p:nvPr/>
          </p:nvSpPr>
          <p:spPr bwMode="auto">
            <a:xfrm rot="10800000">
              <a:off x="2222673" y="3520741"/>
              <a:ext cx="54864" cy="731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C0F0F0B1-717D-DBFB-9FA7-E9336BF91E04}"/>
                </a:ext>
              </a:extLst>
            </p:cNvPr>
            <p:cNvSpPr/>
            <p:nvPr/>
          </p:nvSpPr>
          <p:spPr bwMode="auto">
            <a:xfrm rot="10800000">
              <a:off x="2153416" y="3511597"/>
              <a:ext cx="54864" cy="822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D8C9CD6E-8EE8-7FE0-F80A-963FB2972AD3}"/>
                </a:ext>
              </a:extLst>
            </p:cNvPr>
            <p:cNvSpPr/>
            <p:nvPr/>
          </p:nvSpPr>
          <p:spPr bwMode="auto">
            <a:xfrm rot="10800000">
              <a:off x="2084159" y="3383581"/>
              <a:ext cx="54864" cy="2103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E62ABB36-8CA9-0141-B180-59EE9D4AEEC0}"/>
                </a:ext>
              </a:extLst>
            </p:cNvPr>
            <p:cNvSpPr/>
            <p:nvPr/>
          </p:nvSpPr>
          <p:spPr bwMode="auto">
            <a:xfrm rot="10800000">
              <a:off x="2014902" y="3237277"/>
              <a:ext cx="54864" cy="3566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AFC7BF6D-A2D0-DB29-4D7E-15BCA88B708C}"/>
                </a:ext>
              </a:extLst>
            </p:cNvPr>
            <p:cNvSpPr/>
            <p:nvPr/>
          </p:nvSpPr>
          <p:spPr bwMode="auto">
            <a:xfrm rot="10800000">
              <a:off x="1945645" y="3063541"/>
              <a:ext cx="54864" cy="5303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F200263F-4168-1345-576E-3B8D03A867AC}"/>
                </a:ext>
              </a:extLst>
            </p:cNvPr>
            <p:cNvSpPr/>
            <p:nvPr/>
          </p:nvSpPr>
          <p:spPr bwMode="auto">
            <a:xfrm rot="10800000">
              <a:off x="1876388" y="2981245"/>
              <a:ext cx="54864" cy="6126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C706EEF4-D6E0-BB9F-EF1F-7F7D965951B0}"/>
                </a:ext>
              </a:extLst>
            </p:cNvPr>
            <p:cNvSpPr/>
            <p:nvPr/>
          </p:nvSpPr>
          <p:spPr bwMode="auto">
            <a:xfrm rot="10800000">
              <a:off x="1807131" y="2770933"/>
              <a:ext cx="54864" cy="822960"/>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66B80551-6A04-638D-62EB-6264D24FF781}"/>
                </a:ext>
              </a:extLst>
            </p:cNvPr>
            <p:cNvSpPr/>
            <p:nvPr/>
          </p:nvSpPr>
          <p:spPr bwMode="auto">
            <a:xfrm rot="10800000">
              <a:off x="1737874" y="2697781"/>
              <a:ext cx="54864" cy="8961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3A230D09-7822-E0B1-B7C7-5E9EC8726D6C}"/>
                </a:ext>
              </a:extLst>
            </p:cNvPr>
            <p:cNvSpPr/>
            <p:nvPr/>
          </p:nvSpPr>
          <p:spPr bwMode="auto">
            <a:xfrm rot="10800000">
              <a:off x="1668617" y="2560621"/>
              <a:ext cx="54864" cy="1033272"/>
            </a:xfrm>
            <a:prstGeom prst="rect">
              <a:avLst/>
            </a:prstGeom>
            <a:solidFill>
              <a:srgbClr val="04637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ED124241-61D3-64D9-5112-B1FCD5D7AB93}"/>
                </a:ext>
              </a:extLst>
            </p:cNvPr>
            <p:cNvSpPr/>
            <p:nvPr/>
          </p:nvSpPr>
          <p:spPr bwMode="auto">
            <a:xfrm rot="10800000">
              <a:off x="1599360" y="2085133"/>
              <a:ext cx="54864" cy="15087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8FF92CFC-CCC6-85CF-81EB-383CB714E4E5}"/>
                </a:ext>
              </a:extLst>
            </p:cNvPr>
            <p:cNvSpPr/>
            <p:nvPr/>
          </p:nvSpPr>
          <p:spPr bwMode="auto">
            <a:xfrm rot="10800000">
              <a:off x="1527374" y="1679330"/>
              <a:ext cx="54864" cy="1911096"/>
            </a:xfrm>
            <a:prstGeom prst="rect">
              <a:avLst/>
            </a:prstGeom>
            <a:solidFill>
              <a:srgbClr val="04637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FE7B2927-80AB-BED4-0028-CED8362A9CBB}"/>
                </a:ext>
              </a:extLst>
            </p:cNvPr>
            <p:cNvSpPr/>
            <p:nvPr/>
          </p:nvSpPr>
          <p:spPr bwMode="auto">
            <a:xfrm rot="10800000">
              <a:off x="1460846" y="1682797"/>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36DA2CD8-A3AF-5A6B-9F0D-586C384962B5}"/>
                </a:ext>
              </a:extLst>
            </p:cNvPr>
            <p:cNvSpPr/>
            <p:nvPr/>
          </p:nvSpPr>
          <p:spPr bwMode="auto">
            <a:xfrm rot="10800000">
              <a:off x="1391589" y="1682797"/>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FAFD9CE6-F82A-27A4-3A03-6E9FE1657714}"/>
                </a:ext>
              </a:extLst>
            </p:cNvPr>
            <p:cNvSpPr/>
            <p:nvPr/>
          </p:nvSpPr>
          <p:spPr bwMode="auto">
            <a:xfrm rot="10800000">
              <a:off x="1322332" y="1682797"/>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B25283B5-E12E-47B4-0800-B6D012284CF7}"/>
                </a:ext>
              </a:extLst>
            </p:cNvPr>
            <p:cNvSpPr/>
            <p:nvPr/>
          </p:nvSpPr>
          <p:spPr bwMode="auto">
            <a:xfrm rot="10800000">
              <a:off x="1253075" y="1682797"/>
              <a:ext cx="54864" cy="191109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2" name="Straight Connector 101">
              <a:extLst>
                <a:ext uri="{FF2B5EF4-FFF2-40B4-BE49-F238E27FC236}">
                  <a16:creationId xmlns:a16="http://schemas.microsoft.com/office/drawing/2014/main" id="{AA8D3373-4860-3DD0-4295-459B8B369191}"/>
                </a:ext>
              </a:extLst>
            </p:cNvPr>
            <p:cNvCxnSpPr/>
            <p:nvPr/>
          </p:nvCxnSpPr>
          <p:spPr bwMode="auto">
            <a:xfrm>
              <a:off x="1157827" y="3597089"/>
              <a:ext cx="612648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9837177-E92C-9AA0-0CA6-D1C1974598BE}"/>
                </a:ext>
              </a:extLst>
            </p:cNvPr>
            <p:cNvCxnSpPr>
              <a:cxnSpLocks/>
            </p:cNvCxnSpPr>
            <p:nvPr/>
          </p:nvCxnSpPr>
          <p:spPr bwMode="auto">
            <a:xfrm>
              <a:off x="1217490" y="4555259"/>
              <a:ext cx="6065477" cy="0"/>
            </a:xfrm>
            <a:prstGeom prst="line">
              <a:avLst/>
            </a:prstGeom>
            <a:noFill/>
            <a:ln w="28575" cap="flat" cmpd="sng" algn="ctr">
              <a:solidFill>
                <a:schemeClr val="tx1">
                  <a:lumMod val="65000"/>
                </a:schemeClr>
              </a:solidFill>
              <a:prstDash val="sysDash"/>
              <a:round/>
              <a:headEnd type="none" w="med" len="med"/>
              <a:tailEnd type="none" w="med" len="med"/>
            </a:ln>
            <a:effectLst/>
          </p:spPr>
        </p:cxnSp>
      </p:grpSp>
    </p:spTree>
    <p:extLst>
      <p:ext uri="{BB962C8B-B14F-4D97-AF65-F5344CB8AC3E}">
        <p14:creationId xmlns:p14="http://schemas.microsoft.com/office/powerpoint/2010/main" val="351278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6EFA444-F4F3-3AAD-8350-073AA2F6EE21}"/>
              </a:ext>
            </a:extLst>
          </p:cNvPr>
          <p:cNvSpPr>
            <a:spLocks noGrp="1" noChangeArrowheads="1"/>
          </p:cNvSpPr>
          <p:nvPr>
            <p:ph type="title"/>
          </p:nvPr>
        </p:nvSpPr>
        <p:spPr/>
        <p:txBody>
          <a:bodyPr/>
          <a:lstStyle/>
          <a:p>
            <a:pPr eaLnBrk="1" hangingPunct="1"/>
            <a:r>
              <a:rPr lang="en-US" altLang="en-US" dirty="0"/>
              <a:t>BRUIN: Safety of Pirtobrutinib in Patients Previously Intolerant to a Covalent BTK Inhibitor</a:t>
            </a:r>
          </a:p>
        </p:txBody>
      </p:sp>
      <p:sp>
        <p:nvSpPr>
          <p:cNvPr id="4" name="Content Placeholder 2">
            <a:extLst>
              <a:ext uri="{FF2B5EF4-FFF2-40B4-BE49-F238E27FC236}">
                <a16:creationId xmlns:a16="http://schemas.microsoft.com/office/drawing/2014/main" id="{278418BA-2B9E-F4DB-7E0B-571D1EC2D17F}"/>
              </a:ext>
            </a:extLst>
          </p:cNvPr>
          <p:cNvSpPr>
            <a:spLocks noGrp="1"/>
          </p:cNvSpPr>
          <p:nvPr>
            <p:ph idx="1"/>
          </p:nvPr>
        </p:nvSpPr>
        <p:spPr>
          <a:xfrm>
            <a:off x="7892937" y="2034792"/>
            <a:ext cx="3741715" cy="3765176"/>
          </a:xfrm>
        </p:spPr>
        <p:txBody>
          <a:bodyPr/>
          <a:lstStyle/>
          <a:p>
            <a:r>
              <a:rPr lang="en-US" sz="1900" dirty="0"/>
              <a:t>None of the patients who discontinued prior BTKi due to TEAEs had to discontinue pirtobrutinib for the same TEAEs</a:t>
            </a:r>
          </a:p>
          <a:p>
            <a:r>
              <a:rPr lang="en-US" sz="1900" dirty="0"/>
              <a:t>62 patients discontinued pirtobrutinib (34 due to PD)</a:t>
            </a:r>
          </a:p>
          <a:p>
            <a:r>
              <a:rPr lang="en-US" sz="1900" dirty="0"/>
              <a:t>93% of patients received ≥1 dose of pirtobrutinib at ≥ RP2D of 200 mg/day</a:t>
            </a:r>
          </a:p>
          <a:p>
            <a:endParaRPr lang="en-US" sz="1900" dirty="0"/>
          </a:p>
          <a:p>
            <a:endParaRPr lang="en-US" sz="1900" dirty="0"/>
          </a:p>
        </p:txBody>
      </p:sp>
      <p:sp>
        <p:nvSpPr>
          <p:cNvPr id="3" name="TextBox 2">
            <a:extLst>
              <a:ext uri="{FF2B5EF4-FFF2-40B4-BE49-F238E27FC236}">
                <a16:creationId xmlns:a16="http://schemas.microsoft.com/office/drawing/2014/main" id="{DE476139-5B81-EA6C-9B54-DBC776E56DEA}"/>
              </a:ext>
            </a:extLst>
          </p:cNvPr>
          <p:cNvSpPr txBox="1"/>
          <p:nvPr/>
        </p:nvSpPr>
        <p:spPr bwMode="auto">
          <a:xfrm>
            <a:off x="609758" y="5955050"/>
            <a:ext cx="8310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*DLBCL, WM, FL, MZL, Richter transformation, B-PLL, hairy cell leukemia, PCNSL, and other transformation.</a:t>
            </a:r>
          </a:p>
        </p:txBody>
      </p:sp>
      <p:sp>
        <p:nvSpPr>
          <p:cNvPr id="5" name="TextBox 4">
            <a:extLst>
              <a:ext uri="{FF2B5EF4-FFF2-40B4-BE49-F238E27FC236}">
                <a16:creationId xmlns:a16="http://schemas.microsoft.com/office/drawing/2014/main" id="{80A2D5F2-C6AA-0693-ACB6-1D0F869A1F3D}"/>
              </a:ext>
            </a:extLst>
          </p:cNvPr>
          <p:cNvSpPr txBox="1"/>
          <p:nvPr/>
        </p:nvSpPr>
        <p:spPr bwMode="auto">
          <a:xfrm>
            <a:off x="425628" y="1473823"/>
            <a:ext cx="11293405"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altLang="en-US" sz="19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Recurrence of TEAEs That Previously Led to Prior BTKi Discontinuation</a:t>
            </a:r>
            <a:r>
              <a:rPr lang="en-US" altLang="en-US" sz="1900" b="1" dirty="0">
                <a:solidFill>
                  <a:srgbClr val="000000"/>
                </a:solidFill>
                <a:latin typeface="Calibri" panose="020F0502020204030204" pitchFamily="34" charset="0"/>
                <a:cs typeface="Calibri" panose="020F0502020204030204" pitchFamily="34" charset="0"/>
              </a:rPr>
              <a:t> in Same Patient</a:t>
            </a:r>
            <a:r>
              <a:rPr kumimoji="0" lang="en-US" altLang="en-US" sz="19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MCL, CLL, and Others*</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 name="Text Box 11">
            <a:extLst>
              <a:ext uri="{FF2B5EF4-FFF2-40B4-BE49-F238E27FC236}">
                <a16:creationId xmlns:a16="http://schemas.microsoft.com/office/drawing/2014/main" id="{09AE615D-ACD5-0155-1196-4F944C58C31E}"/>
              </a:ext>
            </a:extLst>
          </p:cNvPr>
          <p:cNvSpPr txBox="1">
            <a:spLocks noChangeArrowheads="1"/>
          </p:cNvSpPr>
          <p:nvPr/>
        </p:nvSpPr>
        <p:spPr bwMode="auto">
          <a:xfrm>
            <a:off x="425628" y="63936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Haematologica. 2025;110:92. Shah. ASH 2022. Abstr 1797.</a:t>
            </a:r>
          </a:p>
        </p:txBody>
      </p:sp>
      <p:cxnSp>
        <p:nvCxnSpPr>
          <p:cNvPr id="7" name="Straight Connector 6">
            <a:extLst>
              <a:ext uri="{FF2B5EF4-FFF2-40B4-BE49-F238E27FC236}">
                <a16:creationId xmlns:a16="http://schemas.microsoft.com/office/drawing/2014/main" id="{977D41E6-6B9D-39B6-D7C3-DE55ED737128}"/>
              </a:ext>
            </a:extLst>
          </p:cNvPr>
          <p:cNvCxnSpPr>
            <a:cxnSpLocks/>
          </p:cNvCxnSpPr>
          <p:nvPr/>
        </p:nvCxnSpPr>
        <p:spPr bwMode="auto">
          <a:xfrm>
            <a:off x="3109480" y="1878925"/>
            <a:ext cx="0" cy="3539172"/>
          </a:xfrm>
          <a:prstGeom prst="line">
            <a:avLst/>
          </a:prstGeom>
          <a:noFill/>
          <a:ln w="28575" cap="flat" cmpd="sng" algn="ctr">
            <a:solidFill>
              <a:schemeClr val="bg1"/>
            </a:solidFill>
            <a:prstDash val="solid"/>
            <a:round/>
            <a:headEnd type="none" w="med" len="med"/>
            <a:tailEnd type="none" w="med" len="med"/>
          </a:ln>
          <a:effectLst/>
        </p:spPr>
      </p:cxnSp>
      <p:grpSp>
        <p:nvGrpSpPr>
          <p:cNvPr id="110" name="Group 109">
            <a:extLst>
              <a:ext uri="{FF2B5EF4-FFF2-40B4-BE49-F238E27FC236}">
                <a16:creationId xmlns:a16="http://schemas.microsoft.com/office/drawing/2014/main" id="{2433B636-26C1-2434-FFB2-2979675E555D}"/>
              </a:ext>
            </a:extLst>
          </p:cNvPr>
          <p:cNvGrpSpPr/>
          <p:nvPr/>
        </p:nvGrpSpPr>
        <p:grpSpPr>
          <a:xfrm>
            <a:off x="3030070" y="2058174"/>
            <a:ext cx="79409" cy="3191026"/>
            <a:chOff x="2995180" y="2004384"/>
            <a:chExt cx="114300" cy="3191026"/>
          </a:xfrm>
        </p:grpSpPr>
        <p:cxnSp>
          <p:nvCxnSpPr>
            <p:cNvPr id="8" name="Straight Connector 7">
              <a:extLst>
                <a:ext uri="{FF2B5EF4-FFF2-40B4-BE49-F238E27FC236}">
                  <a16:creationId xmlns:a16="http://schemas.microsoft.com/office/drawing/2014/main" id="{1862F0F3-3329-02FB-FB7B-CB329CFF022D}"/>
                </a:ext>
              </a:extLst>
            </p:cNvPr>
            <p:cNvCxnSpPr/>
            <p:nvPr/>
          </p:nvCxnSpPr>
          <p:spPr bwMode="auto">
            <a:xfrm>
              <a:off x="2995180" y="2004384"/>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54796E54-2E69-9806-D221-62EBE3C042CE}"/>
                </a:ext>
              </a:extLst>
            </p:cNvPr>
            <p:cNvCxnSpPr/>
            <p:nvPr/>
          </p:nvCxnSpPr>
          <p:spPr bwMode="auto">
            <a:xfrm>
              <a:off x="2995180" y="2323487"/>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1BE387B-9999-684C-38C4-CC525AFCE72B}"/>
                </a:ext>
              </a:extLst>
            </p:cNvPr>
            <p:cNvCxnSpPr/>
            <p:nvPr/>
          </p:nvCxnSpPr>
          <p:spPr bwMode="auto">
            <a:xfrm>
              <a:off x="2995180" y="2642590"/>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DFDC2D1-0161-D1BD-F08F-AFB38BFDC701}"/>
                </a:ext>
              </a:extLst>
            </p:cNvPr>
            <p:cNvCxnSpPr/>
            <p:nvPr/>
          </p:nvCxnSpPr>
          <p:spPr bwMode="auto">
            <a:xfrm>
              <a:off x="2995180" y="2961693"/>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D010964-7519-D743-472B-FEBF5B41CC81}"/>
                </a:ext>
              </a:extLst>
            </p:cNvPr>
            <p:cNvCxnSpPr/>
            <p:nvPr/>
          </p:nvCxnSpPr>
          <p:spPr bwMode="auto">
            <a:xfrm>
              <a:off x="2995180" y="3280796"/>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D8B236E-A164-E0A8-7EC2-E11FFA1648AB}"/>
                </a:ext>
              </a:extLst>
            </p:cNvPr>
            <p:cNvCxnSpPr/>
            <p:nvPr/>
          </p:nvCxnSpPr>
          <p:spPr bwMode="auto">
            <a:xfrm>
              <a:off x="2995180" y="3599899"/>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349BA75-3257-E10B-289B-70D6455DF4D4}"/>
                </a:ext>
              </a:extLst>
            </p:cNvPr>
            <p:cNvCxnSpPr/>
            <p:nvPr/>
          </p:nvCxnSpPr>
          <p:spPr bwMode="auto">
            <a:xfrm>
              <a:off x="2995180" y="3919002"/>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0764497-7AD7-C989-4CFC-0FE4D0A77937}"/>
                </a:ext>
              </a:extLst>
            </p:cNvPr>
            <p:cNvCxnSpPr/>
            <p:nvPr/>
          </p:nvCxnSpPr>
          <p:spPr bwMode="auto">
            <a:xfrm>
              <a:off x="2995180" y="4238105"/>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0347775-20C3-B963-5291-5CA9ADEE08C0}"/>
                </a:ext>
              </a:extLst>
            </p:cNvPr>
            <p:cNvCxnSpPr/>
            <p:nvPr/>
          </p:nvCxnSpPr>
          <p:spPr bwMode="auto">
            <a:xfrm>
              <a:off x="2995180" y="455720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033EA59-C6EA-6E45-8D85-9588A4D3EB57}"/>
                </a:ext>
              </a:extLst>
            </p:cNvPr>
            <p:cNvCxnSpPr/>
            <p:nvPr/>
          </p:nvCxnSpPr>
          <p:spPr bwMode="auto">
            <a:xfrm>
              <a:off x="2995180" y="4876311"/>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ADB26E6-83B2-AF3F-3C38-22DC4289B22A}"/>
                </a:ext>
              </a:extLst>
            </p:cNvPr>
            <p:cNvCxnSpPr>
              <a:cxnSpLocks/>
            </p:cNvCxnSpPr>
            <p:nvPr/>
          </p:nvCxnSpPr>
          <p:spPr bwMode="auto">
            <a:xfrm>
              <a:off x="2995180" y="5195410"/>
              <a:ext cx="1143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9" name="Straight Connector 18">
            <a:extLst>
              <a:ext uri="{FF2B5EF4-FFF2-40B4-BE49-F238E27FC236}">
                <a16:creationId xmlns:a16="http://schemas.microsoft.com/office/drawing/2014/main" id="{1C73A83E-EBC3-705F-EC53-9C920F8CB64D}"/>
              </a:ext>
            </a:extLst>
          </p:cNvPr>
          <p:cNvCxnSpPr>
            <a:cxnSpLocks/>
          </p:cNvCxnSpPr>
          <p:nvPr/>
        </p:nvCxnSpPr>
        <p:spPr bwMode="auto">
          <a:xfrm>
            <a:off x="3111823" y="5414438"/>
            <a:ext cx="4649932" cy="0"/>
          </a:xfrm>
          <a:prstGeom prst="line">
            <a:avLst/>
          </a:prstGeom>
          <a:noFill/>
          <a:ln w="28575" cap="flat" cmpd="sng" algn="ctr">
            <a:solidFill>
              <a:schemeClr val="bg1"/>
            </a:solidFill>
            <a:prstDash val="solid"/>
            <a:round/>
            <a:headEnd type="none" w="med" len="med"/>
            <a:tailEnd type="none" w="med" len="med"/>
          </a:ln>
          <a:effectLst/>
        </p:spPr>
      </p:cxnSp>
      <p:grpSp>
        <p:nvGrpSpPr>
          <p:cNvPr id="109" name="Group 108">
            <a:extLst>
              <a:ext uri="{FF2B5EF4-FFF2-40B4-BE49-F238E27FC236}">
                <a16:creationId xmlns:a16="http://schemas.microsoft.com/office/drawing/2014/main" id="{C882D1E4-2B24-2DEE-324F-074BDFB7CB2F}"/>
              </a:ext>
            </a:extLst>
          </p:cNvPr>
          <p:cNvGrpSpPr/>
          <p:nvPr/>
        </p:nvGrpSpPr>
        <p:grpSpPr>
          <a:xfrm>
            <a:off x="3109480" y="5414438"/>
            <a:ext cx="4635769" cy="80928"/>
            <a:chOff x="3109480" y="5360648"/>
            <a:chExt cx="4635769" cy="114300"/>
          </a:xfrm>
        </p:grpSpPr>
        <p:cxnSp>
          <p:nvCxnSpPr>
            <p:cNvPr id="20" name="Straight Connector 19">
              <a:extLst>
                <a:ext uri="{FF2B5EF4-FFF2-40B4-BE49-F238E27FC236}">
                  <a16:creationId xmlns:a16="http://schemas.microsoft.com/office/drawing/2014/main" id="{1C992AAF-5EEB-FD08-B843-DC406D8D6108}"/>
                </a:ext>
              </a:extLst>
            </p:cNvPr>
            <p:cNvCxnSpPr>
              <a:cxnSpLocks/>
            </p:cNvCxnSpPr>
            <p:nvPr/>
          </p:nvCxnSpPr>
          <p:spPr bwMode="auto">
            <a:xfrm rot="16200000">
              <a:off x="3052330"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4C5FB19-A8AD-78AB-9035-CDA59C7BF08F}"/>
                </a:ext>
              </a:extLst>
            </p:cNvPr>
            <p:cNvCxnSpPr>
              <a:cxnSpLocks/>
            </p:cNvCxnSpPr>
            <p:nvPr/>
          </p:nvCxnSpPr>
          <p:spPr bwMode="auto">
            <a:xfrm rot="16200000">
              <a:off x="3561484"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B16814B-F18B-5569-4582-7CAD7BE8888B}"/>
                </a:ext>
              </a:extLst>
            </p:cNvPr>
            <p:cNvCxnSpPr>
              <a:cxnSpLocks/>
            </p:cNvCxnSpPr>
            <p:nvPr/>
          </p:nvCxnSpPr>
          <p:spPr bwMode="auto">
            <a:xfrm rot="16200000">
              <a:off x="4081029"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119D71B-C0C7-30C8-F568-B96A0658F8F0}"/>
                </a:ext>
              </a:extLst>
            </p:cNvPr>
            <p:cNvCxnSpPr>
              <a:cxnSpLocks/>
            </p:cNvCxnSpPr>
            <p:nvPr/>
          </p:nvCxnSpPr>
          <p:spPr bwMode="auto">
            <a:xfrm rot="16200000">
              <a:off x="4600574"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66CFF38-33D3-3018-1D08-75AC479C5FCC}"/>
                </a:ext>
              </a:extLst>
            </p:cNvPr>
            <p:cNvCxnSpPr>
              <a:cxnSpLocks/>
            </p:cNvCxnSpPr>
            <p:nvPr/>
          </p:nvCxnSpPr>
          <p:spPr bwMode="auto">
            <a:xfrm rot="16200000">
              <a:off x="5114924"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2B594D4-5625-7972-8447-DCA0475D6BD2}"/>
                </a:ext>
              </a:extLst>
            </p:cNvPr>
            <p:cNvCxnSpPr>
              <a:cxnSpLocks/>
            </p:cNvCxnSpPr>
            <p:nvPr/>
          </p:nvCxnSpPr>
          <p:spPr bwMode="auto">
            <a:xfrm rot="16200000">
              <a:off x="5624079"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1410CAA-85A6-6EB2-2493-8BE4AB87AC4F}"/>
                </a:ext>
              </a:extLst>
            </p:cNvPr>
            <p:cNvCxnSpPr>
              <a:cxnSpLocks/>
            </p:cNvCxnSpPr>
            <p:nvPr/>
          </p:nvCxnSpPr>
          <p:spPr bwMode="auto">
            <a:xfrm rot="16200000">
              <a:off x="6148820"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04C8391-88D5-B790-42C0-238346D2DE73}"/>
                </a:ext>
              </a:extLst>
            </p:cNvPr>
            <p:cNvCxnSpPr>
              <a:cxnSpLocks/>
            </p:cNvCxnSpPr>
            <p:nvPr/>
          </p:nvCxnSpPr>
          <p:spPr bwMode="auto">
            <a:xfrm rot="16200000">
              <a:off x="6663170"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2CBED0D-80BB-FE33-0453-1950C51E30D1}"/>
                </a:ext>
              </a:extLst>
            </p:cNvPr>
            <p:cNvCxnSpPr>
              <a:cxnSpLocks/>
            </p:cNvCxnSpPr>
            <p:nvPr/>
          </p:nvCxnSpPr>
          <p:spPr bwMode="auto">
            <a:xfrm rot="16200000">
              <a:off x="7172324" y="5417798"/>
              <a:ext cx="1143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C34F304-3F6E-D933-8931-2DD34F591BED}"/>
                </a:ext>
              </a:extLst>
            </p:cNvPr>
            <p:cNvCxnSpPr>
              <a:cxnSpLocks/>
            </p:cNvCxnSpPr>
            <p:nvPr/>
          </p:nvCxnSpPr>
          <p:spPr bwMode="auto">
            <a:xfrm rot="16200000">
              <a:off x="7688099" y="5417798"/>
              <a:ext cx="114300" cy="0"/>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C8049A59-AA44-A779-EA31-6A111189587F}"/>
              </a:ext>
            </a:extLst>
          </p:cNvPr>
          <p:cNvSpPr txBox="1"/>
          <p:nvPr/>
        </p:nvSpPr>
        <p:spPr bwMode="auto">
          <a:xfrm>
            <a:off x="372393" y="1827328"/>
            <a:ext cx="2700087" cy="35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ts val="25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Cardiac disorders (n = 40)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Atrial fibrillation (n = 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Infections (n = 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Neutropenia (n = 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(n = 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Arthralgias/myalgias (n = 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Bleeding/hemorrhage (n = 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Gastrointestinal disorders (n = 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 (n = 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 (n = 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Pain (n = 6)</a:t>
            </a:r>
          </a:p>
        </p:txBody>
      </p:sp>
      <p:grpSp>
        <p:nvGrpSpPr>
          <p:cNvPr id="31" name="Group 30">
            <a:extLst>
              <a:ext uri="{FF2B5EF4-FFF2-40B4-BE49-F238E27FC236}">
                <a16:creationId xmlns:a16="http://schemas.microsoft.com/office/drawing/2014/main" id="{8ED4AE5F-6491-1AFC-DBDB-C47304A78ECF}"/>
              </a:ext>
            </a:extLst>
          </p:cNvPr>
          <p:cNvGrpSpPr/>
          <p:nvPr/>
        </p:nvGrpSpPr>
        <p:grpSpPr>
          <a:xfrm>
            <a:off x="3125067" y="1957408"/>
            <a:ext cx="4104400" cy="210905"/>
            <a:chOff x="2639292" y="1750337"/>
            <a:chExt cx="4104400" cy="210905"/>
          </a:xfrm>
        </p:grpSpPr>
        <p:sp>
          <p:nvSpPr>
            <p:cNvPr id="32" name="Rectangle 31">
              <a:extLst>
                <a:ext uri="{FF2B5EF4-FFF2-40B4-BE49-F238E27FC236}">
                  <a16:creationId xmlns:a16="http://schemas.microsoft.com/office/drawing/2014/main" id="{BAEAA9B3-F668-6D8D-B35D-DFBD9D86CA12}"/>
                </a:ext>
              </a:extLst>
            </p:cNvPr>
            <p:cNvSpPr/>
            <p:nvPr/>
          </p:nvSpPr>
          <p:spPr bwMode="auto">
            <a:xfrm>
              <a:off x="6405995" y="1750337"/>
              <a:ext cx="337697" cy="21090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6D110A8E-B0D9-62AD-04F1-47DE442662E9}"/>
                </a:ext>
              </a:extLst>
            </p:cNvPr>
            <p:cNvSpPr/>
            <p:nvPr/>
          </p:nvSpPr>
          <p:spPr bwMode="auto">
            <a:xfrm>
              <a:off x="5631874" y="1750337"/>
              <a:ext cx="801824"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3CAF8F79-BAC4-F703-A9A9-E38E49E7A458}"/>
                </a:ext>
              </a:extLst>
            </p:cNvPr>
            <p:cNvSpPr/>
            <p:nvPr/>
          </p:nvSpPr>
          <p:spPr bwMode="auto">
            <a:xfrm>
              <a:off x="2639292" y="1750337"/>
              <a:ext cx="3080903"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CAA6B015-739A-DAA9-6BC4-32C89E735029}"/>
              </a:ext>
            </a:extLst>
          </p:cNvPr>
          <p:cNvGrpSpPr/>
          <p:nvPr/>
        </p:nvGrpSpPr>
        <p:grpSpPr>
          <a:xfrm>
            <a:off x="3125068" y="2274961"/>
            <a:ext cx="3080902" cy="210905"/>
            <a:chOff x="2639293" y="2015305"/>
            <a:chExt cx="3080902" cy="210905"/>
          </a:xfrm>
        </p:grpSpPr>
        <p:sp>
          <p:nvSpPr>
            <p:cNvPr id="36" name="Rectangle 35">
              <a:extLst>
                <a:ext uri="{FF2B5EF4-FFF2-40B4-BE49-F238E27FC236}">
                  <a16:creationId xmlns:a16="http://schemas.microsoft.com/office/drawing/2014/main" id="{E973EC83-1574-586B-6F3F-EC3028FEEB97}"/>
                </a:ext>
              </a:extLst>
            </p:cNvPr>
            <p:cNvSpPr/>
            <p:nvPr/>
          </p:nvSpPr>
          <p:spPr bwMode="auto">
            <a:xfrm>
              <a:off x="4918371" y="2015305"/>
              <a:ext cx="801824" cy="21090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1FFA73D4-2037-73E8-EC44-02C6FFF3AB64}"/>
                </a:ext>
              </a:extLst>
            </p:cNvPr>
            <p:cNvSpPr/>
            <p:nvPr/>
          </p:nvSpPr>
          <p:spPr bwMode="auto">
            <a:xfrm>
              <a:off x="2639293" y="2015305"/>
              <a:ext cx="2883476"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8" name="Group 37">
            <a:extLst>
              <a:ext uri="{FF2B5EF4-FFF2-40B4-BE49-F238E27FC236}">
                <a16:creationId xmlns:a16="http://schemas.microsoft.com/office/drawing/2014/main" id="{25E0877C-672A-E7CF-5787-9B8FD62CCD2B}"/>
              </a:ext>
            </a:extLst>
          </p:cNvPr>
          <p:cNvGrpSpPr/>
          <p:nvPr/>
        </p:nvGrpSpPr>
        <p:grpSpPr>
          <a:xfrm>
            <a:off x="3125068" y="2592514"/>
            <a:ext cx="1319647" cy="210905"/>
            <a:chOff x="2639293" y="2399768"/>
            <a:chExt cx="1319647" cy="210905"/>
          </a:xfrm>
        </p:grpSpPr>
        <p:sp>
          <p:nvSpPr>
            <p:cNvPr id="39" name="Rectangle 38">
              <a:extLst>
                <a:ext uri="{FF2B5EF4-FFF2-40B4-BE49-F238E27FC236}">
                  <a16:creationId xmlns:a16="http://schemas.microsoft.com/office/drawing/2014/main" id="{D11159FC-492E-A4B3-3C0B-5CCEAC65290D}"/>
                </a:ext>
              </a:extLst>
            </p:cNvPr>
            <p:cNvSpPr/>
            <p:nvPr/>
          </p:nvSpPr>
          <p:spPr bwMode="auto">
            <a:xfrm>
              <a:off x="3183409" y="2399768"/>
              <a:ext cx="775531" cy="21090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4748BF06-0409-1E78-B10D-EE0DF31B2707}"/>
                </a:ext>
              </a:extLst>
            </p:cNvPr>
            <p:cNvSpPr/>
            <p:nvPr/>
          </p:nvSpPr>
          <p:spPr bwMode="auto">
            <a:xfrm>
              <a:off x="2856095" y="2399768"/>
              <a:ext cx="495835"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4BB6EE73-C798-B3B1-7A0F-9E494A4B779C}"/>
                </a:ext>
              </a:extLst>
            </p:cNvPr>
            <p:cNvSpPr/>
            <p:nvPr/>
          </p:nvSpPr>
          <p:spPr bwMode="auto">
            <a:xfrm>
              <a:off x="2639293" y="2399768"/>
              <a:ext cx="311725"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935FCACD-5B35-AC73-3871-B64D480760B4}"/>
              </a:ext>
            </a:extLst>
          </p:cNvPr>
          <p:cNvGrpSpPr/>
          <p:nvPr/>
        </p:nvGrpSpPr>
        <p:grpSpPr>
          <a:xfrm>
            <a:off x="3125069" y="2910067"/>
            <a:ext cx="1223525" cy="210905"/>
            <a:chOff x="2639294" y="2685518"/>
            <a:chExt cx="1223525" cy="210905"/>
          </a:xfrm>
        </p:grpSpPr>
        <p:sp>
          <p:nvSpPr>
            <p:cNvPr id="43" name="Rectangle 42">
              <a:extLst>
                <a:ext uri="{FF2B5EF4-FFF2-40B4-BE49-F238E27FC236}">
                  <a16:creationId xmlns:a16="http://schemas.microsoft.com/office/drawing/2014/main" id="{7F5E3E97-8E1A-EC6A-9926-3A901986C6AD}"/>
                </a:ext>
              </a:extLst>
            </p:cNvPr>
            <p:cNvSpPr/>
            <p:nvPr/>
          </p:nvSpPr>
          <p:spPr bwMode="auto">
            <a:xfrm>
              <a:off x="2945825" y="2685518"/>
              <a:ext cx="916994" cy="21090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6C8F0305-1865-6D86-FDBF-5D549C5D721A}"/>
                </a:ext>
              </a:extLst>
            </p:cNvPr>
            <p:cNvSpPr/>
            <p:nvPr/>
          </p:nvSpPr>
          <p:spPr bwMode="auto">
            <a:xfrm>
              <a:off x="2856095" y="2685518"/>
              <a:ext cx="199107"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4D554ACE-983B-3A09-3258-2782713F4142}"/>
                </a:ext>
              </a:extLst>
            </p:cNvPr>
            <p:cNvSpPr/>
            <p:nvPr/>
          </p:nvSpPr>
          <p:spPr bwMode="auto">
            <a:xfrm>
              <a:off x="2639294" y="2685518"/>
              <a:ext cx="306530"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55164BF5-F6F3-D6D4-30B8-070F156E8E79}"/>
              </a:ext>
            </a:extLst>
          </p:cNvPr>
          <p:cNvGrpSpPr/>
          <p:nvPr/>
        </p:nvGrpSpPr>
        <p:grpSpPr>
          <a:xfrm>
            <a:off x="3125068" y="3227620"/>
            <a:ext cx="1131745" cy="210905"/>
            <a:chOff x="2639293" y="3012831"/>
            <a:chExt cx="1131745" cy="210905"/>
          </a:xfrm>
        </p:grpSpPr>
        <p:sp>
          <p:nvSpPr>
            <p:cNvPr id="47" name="Rectangle 46">
              <a:extLst>
                <a:ext uri="{FF2B5EF4-FFF2-40B4-BE49-F238E27FC236}">
                  <a16:creationId xmlns:a16="http://schemas.microsoft.com/office/drawing/2014/main" id="{60E0B7D8-CDF9-0C82-7557-A9047E2BF182}"/>
                </a:ext>
              </a:extLst>
            </p:cNvPr>
            <p:cNvSpPr/>
            <p:nvPr/>
          </p:nvSpPr>
          <p:spPr bwMode="auto">
            <a:xfrm>
              <a:off x="3183410" y="3012831"/>
              <a:ext cx="587628"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7096A3D-D26B-286B-F755-DA84E41FB9E5}"/>
                </a:ext>
              </a:extLst>
            </p:cNvPr>
            <p:cNvSpPr/>
            <p:nvPr/>
          </p:nvSpPr>
          <p:spPr bwMode="auto">
            <a:xfrm>
              <a:off x="2639293" y="3012831"/>
              <a:ext cx="587625"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C35DE9A3-E2AE-1716-3857-856EE309279A}"/>
              </a:ext>
            </a:extLst>
          </p:cNvPr>
          <p:cNvGrpSpPr/>
          <p:nvPr/>
        </p:nvGrpSpPr>
        <p:grpSpPr>
          <a:xfrm>
            <a:off x="3125069" y="3545173"/>
            <a:ext cx="1013110" cy="210905"/>
            <a:chOff x="2639294" y="3314167"/>
            <a:chExt cx="1013110" cy="210905"/>
          </a:xfrm>
        </p:grpSpPr>
        <p:sp>
          <p:nvSpPr>
            <p:cNvPr id="50" name="Rectangle 49">
              <a:extLst>
                <a:ext uri="{FF2B5EF4-FFF2-40B4-BE49-F238E27FC236}">
                  <a16:creationId xmlns:a16="http://schemas.microsoft.com/office/drawing/2014/main" id="{0A418CE6-C1C7-7B15-0CBA-1EC03FE5A95B}"/>
                </a:ext>
              </a:extLst>
            </p:cNvPr>
            <p:cNvSpPr/>
            <p:nvPr/>
          </p:nvSpPr>
          <p:spPr bwMode="auto">
            <a:xfrm>
              <a:off x="3105479" y="3314167"/>
              <a:ext cx="546925"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B92F3D5F-09E7-ABEE-9D68-294E7EE1F637}"/>
                </a:ext>
              </a:extLst>
            </p:cNvPr>
            <p:cNvSpPr/>
            <p:nvPr/>
          </p:nvSpPr>
          <p:spPr bwMode="auto">
            <a:xfrm>
              <a:off x="2639294" y="3314167"/>
              <a:ext cx="493566"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2" name="Group 51">
            <a:extLst>
              <a:ext uri="{FF2B5EF4-FFF2-40B4-BE49-F238E27FC236}">
                <a16:creationId xmlns:a16="http://schemas.microsoft.com/office/drawing/2014/main" id="{3BA94C5E-73E5-4804-8D86-777B381AFD7A}"/>
              </a:ext>
            </a:extLst>
          </p:cNvPr>
          <p:cNvGrpSpPr/>
          <p:nvPr/>
        </p:nvGrpSpPr>
        <p:grpSpPr>
          <a:xfrm>
            <a:off x="3125069" y="3862726"/>
            <a:ext cx="921490" cy="210905"/>
            <a:chOff x="2639294" y="3599917"/>
            <a:chExt cx="921490" cy="210905"/>
          </a:xfrm>
        </p:grpSpPr>
        <p:sp>
          <p:nvSpPr>
            <p:cNvPr id="53" name="Rectangle 52">
              <a:extLst>
                <a:ext uri="{FF2B5EF4-FFF2-40B4-BE49-F238E27FC236}">
                  <a16:creationId xmlns:a16="http://schemas.microsoft.com/office/drawing/2014/main" id="{B5D64011-6060-8AED-7E70-22E2B182F029}"/>
                </a:ext>
              </a:extLst>
            </p:cNvPr>
            <p:cNvSpPr/>
            <p:nvPr/>
          </p:nvSpPr>
          <p:spPr bwMode="auto">
            <a:xfrm>
              <a:off x="3013859" y="3599917"/>
              <a:ext cx="546925"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210940F5-22FD-D40F-0D61-84C57E26B85E}"/>
                </a:ext>
              </a:extLst>
            </p:cNvPr>
            <p:cNvSpPr/>
            <p:nvPr/>
          </p:nvSpPr>
          <p:spPr bwMode="auto">
            <a:xfrm>
              <a:off x="2639294" y="3599917"/>
              <a:ext cx="587624"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5" name="Group 54">
            <a:extLst>
              <a:ext uri="{FF2B5EF4-FFF2-40B4-BE49-F238E27FC236}">
                <a16:creationId xmlns:a16="http://schemas.microsoft.com/office/drawing/2014/main" id="{34C63A0C-C5D8-B29E-978A-C84E10CA7F3C}"/>
              </a:ext>
            </a:extLst>
          </p:cNvPr>
          <p:cNvGrpSpPr/>
          <p:nvPr/>
        </p:nvGrpSpPr>
        <p:grpSpPr>
          <a:xfrm>
            <a:off x="3125069" y="4180279"/>
            <a:ext cx="822007" cy="210905"/>
            <a:chOff x="2639294" y="3937622"/>
            <a:chExt cx="822007" cy="210905"/>
          </a:xfrm>
        </p:grpSpPr>
        <p:sp>
          <p:nvSpPr>
            <p:cNvPr id="56" name="Rectangle 55">
              <a:extLst>
                <a:ext uri="{FF2B5EF4-FFF2-40B4-BE49-F238E27FC236}">
                  <a16:creationId xmlns:a16="http://schemas.microsoft.com/office/drawing/2014/main" id="{C38079B0-B9A1-72B1-9D7D-F400EFE72B46}"/>
                </a:ext>
              </a:extLst>
            </p:cNvPr>
            <p:cNvSpPr/>
            <p:nvPr/>
          </p:nvSpPr>
          <p:spPr bwMode="auto">
            <a:xfrm>
              <a:off x="2945825" y="3937622"/>
              <a:ext cx="515476" cy="210905"/>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82CE2412-EE74-E714-2414-34BEA4F1301B}"/>
                </a:ext>
              </a:extLst>
            </p:cNvPr>
            <p:cNvSpPr/>
            <p:nvPr/>
          </p:nvSpPr>
          <p:spPr bwMode="auto">
            <a:xfrm>
              <a:off x="2856095" y="3937622"/>
              <a:ext cx="495831"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712E387F-581A-0690-81F3-E213D117F8E6}"/>
                </a:ext>
              </a:extLst>
            </p:cNvPr>
            <p:cNvSpPr/>
            <p:nvPr/>
          </p:nvSpPr>
          <p:spPr bwMode="auto">
            <a:xfrm>
              <a:off x="2639294" y="3937622"/>
              <a:ext cx="306528"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62911777-4721-D448-AD56-C013A059E61C}"/>
              </a:ext>
            </a:extLst>
          </p:cNvPr>
          <p:cNvGrpSpPr/>
          <p:nvPr/>
        </p:nvGrpSpPr>
        <p:grpSpPr>
          <a:xfrm>
            <a:off x="3125069" y="4497832"/>
            <a:ext cx="602944" cy="210905"/>
            <a:chOff x="2639294" y="4254544"/>
            <a:chExt cx="602944" cy="210905"/>
          </a:xfrm>
        </p:grpSpPr>
        <p:sp>
          <p:nvSpPr>
            <p:cNvPr id="60" name="Rectangle 59">
              <a:extLst>
                <a:ext uri="{FF2B5EF4-FFF2-40B4-BE49-F238E27FC236}">
                  <a16:creationId xmlns:a16="http://schemas.microsoft.com/office/drawing/2014/main" id="{2C86E1DE-41B3-7B10-80BB-C231CA8A26A7}"/>
                </a:ext>
              </a:extLst>
            </p:cNvPr>
            <p:cNvSpPr/>
            <p:nvPr/>
          </p:nvSpPr>
          <p:spPr bwMode="auto">
            <a:xfrm>
              <a:off x="3013860" y="4254544"/>
              <a:ext cx="228378"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9EEF8156-9234-6AA1-B4FA-8A5242FD846D}"/>
                </a:ext>
              </a:extLst>
            </p:cNvPr>
            <p:cNvSpPr/>
            <p:nvPr/>
          </p:nvSpPr>
          <p:spPr bwMode="auto">
            <a:xfrm>
              <a:off x="2639294" y="4254544"/>
              <a:ext cx="493565"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E9737353-9DAA-3E0A-80A4-12C964497695}"/>
              </a:ext>
            </a:extLst>
          </p:cNvPr>
          <p:cNvGrpSpPr/>
          <p:nvPr/>
        </p:nvGrpSpPr>
        <p:grpSpPr>
          <a:xfrm>
            <a:off x="3125070" y="4815385"/>
            <a:ext cx="602943" cy="210905"/>
            <a:chOff x="2639295" y="4561076"/>
            <a:chExt cx="602943" cy="210905"/>
          </a:xfrm>
        </p:grpSpPr>
        <p:sp>
          <p:nvSpPr>
            <p:cNvPr id="63" name="Rectangle 62">
              <a:extLst>
                <a:ext uri="{FF2B5EF4-FFF2-40B4-BE49-F238E27FC236}">
                  <a16:creationId xmlns:a16="http://schemas.microsoft.com/office/drawing/2014/main" id="{ACB2A778-A5C7-75A1-E830-87482CDA8823}"/>
                </a:ext>
              </a:extLst>
            </p:cNvPr>
            <p:cNvSpPr/>
            <p:nvPr/>
          </p:nvSpPr>
          <p:spPr bwMode="auto">
            <a:xfrm>
              <a:off x="2935710" y="4561076"/>
              <a:ext cx="306528"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9995C003-E2C0-F4E0-8946-1BB3F3178539}"/>
                </a:ext>
              </a:extLst>
            </p:cNvPr>
            <p:cNvSpPr/>
            <p:nvPr/>
          </p:nvSpPr>
          <p:spPr bwMode="auto">
            <a:xfrm>
              <a:off x="2639295" y="4561076"/>
              <a:ext cx="306528"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779BDEC9-F9B7-47C9-9630-738488A19B3B}"/>
              </a:ext>
            </a:extLst>
          </p:cNvPr>
          <p:cNvGrpSpPr/>
          <p:nvPr/>
        </p:nvGrpSpPr>
        <p:grpSpPr>
          <a:xfrm>
            <a:off x="3125069" y="5132941"/>
            <a:ext cx="602944" cy="210905"/>
            <a:chOff x="2639294" y="4898780"/>
            <a:chExt cx="602944" cy="210905"/>
          </a:xfrm>
        </p:grpSpPr>
        <p:sp>
          <p:nvSpPr>
            <p:cNvPr id="66" name="Rectangle 65">
              <a:extLst>
                <a:ext uri="{FF2B5EF4-FFF2-40B4-BE49-F238E27FC236}">
                  <a16:creationId xmlns:a16="http://schemas.microsoft.com/office/drawing/2014/main" id="{32CA0433-9597-2A03-6135-139C815EE9D4}"/>
                </a:ext>
              </a:extLst>
            </p:cNvPr>
            <p:cNvSpPr/>
            <p:nvPr/>
          </p:nvSpPr>
          <p:spPr bwMode="auto">
            <a:xfrm>
              <a:off x="2935710" y="4898780"/>
              <a:ext cx="306528" cy="210905"/>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1FF02AB4-545E-8055-1BFB-B88444BD503F}"/>
                </a:ext>
              </a:extLst>
            </p:cNvPr>
            <p:cNvSpPr/>
            <p:nvPr/>
          </p:nvSpPr>
          <p:spPr bwMode="auto">
            <a:xfrm>
              <a:off x="2639294" y="4898780"/>
              <a:ext cx="466179" cy="210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8" name="TextBox 67">
            <a:extLst>
              <a:ext uri="{FF2B5EF4-FFF2-40B4-BE49-F238E27FC236}">
                <a16:creationId xmlns:a16="http://schemas.microsoft.com/office/drawing/2014/main" id="{79D885C9-988D-ED07-9A75-EAEF63F0F8D7}"/>
              </a:ext>
            </a:extLst>
          </p:cNvPr>
          <p:cNvSpPr txBox="1"/>
          <p:nvPr/>
        </p:nvSpPr>
        <p:spPr bwMode="auto">
          <a:xfrm>
            <a:off x="2995180"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9" name="TextBox 68">
            <a:extLst>
              <a:ext uri="{FF2B5EF4-FFF2-40B4-BE49-F238E27FC236}">
                <a16:creationId xmlns:a16="http://schemas.microsoft.com/office/drawing/2014/main" id="{DEC78602-0B27-5150-B563-439A805936C3}"/>
              </a:ext>
            </a:extLst>
          </p:cNvPr>
          <p:cNvSpPr txBox="1"/>
          <p:nvPr/>
        </p:nvSpPr>
        <p:spPr bwMode="auto">
          <a:xfrm>
            <a:off x="3519921"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70" name="TextBox 69">
            <a:extLst>
              <a:ext uri="{FF2B5EF4-FFF2-40B4-BE49-F238E27FC236}">
                <a16:creationId xmlns:a16="http://schemas.microsoft.com/office/drawing/2014/main" id="{9C6404CD-C13F-CCC7-FA3A-2C3C0652060F}"/>
              </a:ext>
            </a:extLst>
          </p:cNvPr>
          <p:cNvSpPr txBox="1"/>
          <p:nvPr/>
        </p:nvSpPr>
        <p:spPr bwMode="auto">
          <a:xfrm>
            <a:off x="4060249"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1" name="TextBox 70">
            <a:extLst>
              <a:ext uri="{FF2B5EF4-FFF2-40B4-BE49-F238E27FC236}">
                <a16:creationId xmlns:a16="http://schemas.microsoft.com/office/drawing/2014/main" id="{388B19BF-2E06-6AA2-CA24-89F21D58C93F}"/>
              </a:ext>
            </a:extLst>
          </p:cNvPr>
          <p:cNvSpPr txBox="1"/>
          <p:nvPr/>
        </p:nvSpPr>
        <p:spPr bwMode="auto">
          <a:xfrm>
            <a:off x="4538231"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72" name="TextBox 71">
            <a:extLst>
              <a:ext uri="{FF2B5EF4-FFF2-40B4-BE49-F238E27FC236}">
                <a16:creationId xmlns:a16="http://schemas.microsoft.com/office/drawing/2014/main" id="{5CEFA21A-71F4-8327-6F05-6EF787CBCA97}"/>
              </a:ext>
            </a:extLst>
          </p:cNvPr>
          <p:cNvSpPr txBox="1"/>
          <p:nvPr/>
        </p:nvSpPr>
        <p:spPr bwMode="auto">
          <a:xfrm>
            <a:off x="5057777"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3" name="TextBox 72">
            <a:extLst>
              <a:ext uri="{FF2B5EF4-FFF2-40B4-BE49-F238E27FC236}">
                <a16:creationId xmlns:a16="http://schemas.microsoft.com/office/drawing/2014/main" id="{97B9DFC0-93D7-618A-5D90-4892A7DE494C}"/>
              </a:ext>
            </a:extLst>
          </p:cNvPr>
          <p:cNvSpPr txBox="1"/>
          <p:nvPr/>
        </p:nvSpPr>
        <p:spPr bwMode="auto">
          <a:xfrm>
            <a:off x="5566932"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74" name="TextBox 73">
            <a:extLst>
              <a:ext uri="{FF2B5EF4-FFF2-40B4-BE49-F238E27FC236}">
                <a16:creationId xmlns:a16="http://schemas.microsoft.com/office/drawing/2014/main" id="{D1432E33-9194-010E-EEDF-5E92BC96EBFF}"/>
              </a:ext>
            </a:extLst>
          </p:cNvPr>
          <p:cNvSpPr txBox="1"/>
          <p:nvPr/>
        </p:nvSpPr>
        <p:spPr bwMode="auto">
          <a:xfrm>
            <a:off x="6086477"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75" name="TextBox 74">
            <a:extLst>
              <a:ext uri="{FF2B5EF4-FFF2-40B4-BE49-F238E27FC236}">
                <a16:creationId xmlns:a16="http://schemas.microsoft.com/office/drawing/2014/main" id="{DE2D4D92-6E12-25F1-C9AB-8E2DF10FC49A}"/>
              </a:ext>
            </a:extLst>
          </p:cNvPr>
          <p:cNvSpPr txBox="1"/>
          <p:nvPr/>
        </p:nvSpPr>
        <p:spPr bwMode="auto">
          <a:xfrm>
            <a:off x="6606022"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76" name="TextBox 75">
            <a:extLst>
              <a:ext uri="{FF2B5EF4-FFF2-40B4-BE49-F238E27FC236}">
                <a16:creationId xmlns:a16="http://schemas.microsoft.com/office/drawing/2014/main" id="{5A46731E-1EA4-EDDD-D70B-AEDE6128DB53}"/>
              </a:ext>
            </a:extLst>
          </p:cNvPr>
          <p:cNvSpPr txBox="1"/>
          <p:nvPr/>
        </p:nvSpPr>
        <p:spPr bwMode="auto">
          <a:xfrm>
            <a:off x="7130762"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7" name="TextBox 76">
            <a:extLst>
              <a:ext uri="{FF2B5EF4-FFF2-40B4-BE49-F238E27FC236}">
                <a16:creationId xmlns:a16="http://schemas.microsoft.com/office/drawing/2014/main" id="{6528C7C7-C06B-592A-7657-230A2B6EDA3F}"/>
              </a:ext>
            </a:extLst>
          </p:cNvPr>
          <p:cNvSpPr txBox="1"/>
          <p:nvPr/>
        </p:nvSpPr>
        <p:spPr bwMode="auto">
          <a:xfrm>
            <a:off x="7645112" y="5484300"/>
            <a:ext cx="2138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78" name="TextBox 77">
            <a:extLst>
              <a:ext uri="{FF2B5EF4-FFF2-40B4-BE49-F238E27FC236}">
                <a16:creationId xmlns:a16="http://schemas.microsoft.com/office/drawing/2014/main" id="{5ACBA89A-1022-AD7B-594C-C9A8BB6D4A57}"/>
              </a:ext>
            </a:extLst>
          </p:cNvPr>
          <p:cNvSpPr txBox="1"/>
          <p:nvPr/>
        </p:nvSpPr>
        <p:spPr bwMode="auto">
          <a:xfrm>
            <a:off x="3093894" y="5732256"/>
            <a:ext cx="470708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(n)</a:t>
            </a:r>
          </a:p>
        </p:txBody>
      </p:sp>
      <p:sp>
        <p:nvSpPr>
          <p:cNvPr id="79" name="Rectangle 78">
            <a:extLst>
              <a:ext uri="{FF2B5EF4-FFF2-40B4-BE49-F238E27FC236}">
                <a16:creationId xmlns:a16="http://schemas.microsoft.com/office/drawing/2014/main" id="{E352646F-3AD3-3EFE-4613-41E4F5ACB0EC}"/>
              </a:ext>
            </a:extLst>
          </p:cNvPr>
          <p:cNvSpPr/>
          <p:nvPr/>
        </p:nvSpPr>
        <p:spPr bwMode="auto">
          <a:xfrm>
            <a:off x="6178205" y="4507031"/>
            <a:ext cx="114292" cy="114292"/>
          </a:xfrm>
          <a:prstGeom prst="rect">
            <a:avLst/>
          </a:prstGeom>
          <a:solidFill>
            <a:schemeClr val="accent1"/>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8E2C738A-A2F7-1A51-C317-546911754B05}"/>
              </a:ext>
            </a:extLst>
          </p:cNvPr>
          <p:cNvSpPr/>
          <p:nvPr/>
        </p:nvSpPr>
        <p:spPr bwMode="auto">
          <a:xfrm>
            <a:off x="6178205" y="4694068"/>
            <a:ext cx="114292" cy="114292"/>
          </a:xfrm>
          <a:prstGeom prst="rect">
            <a:avLst/>
          </a:prstGeom>
          <a:solidFill>
            <a:schemeClr val="accent3"/>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1C247348-B990-FDA1-2685-3781674CB021}"/>
              </a:ext>
            </a:extLst>
          </p:cNvPr>
          <p:cNvSpPr/>
          <p:nvPr/>
        </p:nvSpPr>
        <p:spPr bwMode="auto">
          <a:xfrm>
            <a:off x="6178205" y="4878949"/>
            <a:ext cx="114292" cy="114292"/>
          </a:xfrm>
          <a:prstGeom prst="rect">
            <a:avLst/>
          </a:prstGeom>
          <a:solidFill>
            <a:schemeClr val="accent4"/>
          </a:solidFill>
          <a:ln w="952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04140763-1C00-FB5C-D616-39814EB096A1}"/>
              </a:ext>
            </a:extLst>
          </p:cNvPr>
          <p:cNvSpPr txBox="1"/>
          <p:nvPr/>
        </p:nvSpPr>
        <p:spPr bwMode="auto">
          <a:xfrm>
            <a:off x="6336955" y="4485180"/>
            <a:ext cx="1174459" cy="54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recurrence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 grade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a:t>
            </a:r>
          </a:p>
        </p:txBody>
      </p:sp>
      <p:sp>
        <p:nvSpPr>
          <p:cNvPr id="83" name="TextBox 82">
            <a:extLst>
              <a:ext uri="{FF2B5EF4-FFF2-40B4-BE49-F238E27FC236}">
                <a16:creationId xmlns:a16="http://schemas.microsoft.com/office/drawing/2014/main" id="{3BD25B5C-D550-027C-4170-A54C28553FCD}"/>
              </a:ext>
            </a:extLst>
          </p:cNvPr>
          <p:cNvSpPr txBox="1"/>
          <p:nvPr/>
        </p:nvSpPr>
        <p:spPr bwMode="auto">
          <a:xfrm>
            <a:off x="4518105" y="1966935"/>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a:t>
            </a:r>
          </a:p>
        </p:txBody>
      </p:sp>
      <p:sp>
        <p:nvSpPr>
          <p:cNvPr id="84" name="TextBox 83">
            <a:extLst>
              <a:ext uri="{FF2B5EF4-FFF2-40B4-BE49-F238E27FC236}">
                <a16:creationId xmlns:a16="http://schemas.microsoft.com/office/drawing/2014/main" id="{0307253D-D747-7108-A373-07DF33102590}"/>
              </a:ext>
            </a:extLst>
          </p:cNvPr>
          <p:cNvSpPr txBox="1"/>
          <p:nvPr/>
        </p:nvSpPr>
        <p:spPr bwMode="auto">
          <a:xfrm>
            <a:off x="6417200" y="1966935"/>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a:t>
            </a:r>
          </a:p>
        </p:txBody>
      </p:sp>
      <p:sp>
        <p:nvSpPr>
          <p:cNvPr id="85" name="TextBox 84">
            <a:extLst>
              <a:ext uri="{FF2B5EF4-FFF2-40B4-BE49-F238E27FC236}">
                <a16:creationId xmlns:a16="http://schemas.microsoft.com/office/drawing/2014/main" id="{5C95F290-5891-0BB7-FC89-5CB84B380398}"/>
              </a:ext>
            </a:extLst>
          </p:cNvPr>
          <p:cNvSpPr txBox="1"/>
          <p:nvPr/>
        </p:nvSpPr>
        <p:spPr bwMode="auto">
          <a:xfrm>
            <a:off x="6889659" y="1966935"/>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86" name="TextBox 85">
            <a:extLst>
              <a:ext uri="{FF2B5EF4-FFF2-40B4-BE49-F238E27FC236}">
                <a16:creationId xmlns:a16="http://schemas.microsoft.com/office/drawing/2014/main" id="{09AA581A-7837-3B13-1A67-7F87F9A99995}"/>
              </a:ext>
            </a:extLst>
          </p:cNvPr>
          <p:cNvSpPr txBox="1"/>
          <p:nvPr/>
        </p:nvSpPr>
        <p:spPr bwMode="auto">
          <a:xfrm>
            <a:off x="4359800" y="2289053"/>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93%</a:t>
            </a:r>
          </a:p>
        </p:txBody>
      </p:sp>
      <p:sp>
        <p:nvSpPr>
          <p:cNvPr id="87" name="TextBox 86">
            <a:extLst>
              <a:ext uri="{FF2B5EF4-FFF2-40B4-BE49-F238E27FC236}">
                <a16:creationId xmlns:a16="http://schemas.microsoft.com/office/drawing/2014/main" id="{A4AB0A2B-81C8-C5D6-F810-821010E7A763}"/>
              </a:ext>
            </a:extLst>
          </p:cNvPr>
          <p:cNvSpPr txBox="1"/>
          <p:nvPr/>
        </p:nvSpPr>
        <p:spPr bwMode="auto">
          <a:xfrm>
            <a:off x="5923305" y="2289053"/>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a:t>
            </a:r>
          </a:p>
        </p:txBody>
      </p:sp>
      <p:sp>
        <p:nvSpPr>
          <p:cNvPr id="88" name="TextBox 87">
            <a:extLst>
              <a:ext uri="{FF2B5EF4-FFF2-40B4-BE49-F238E27FC236}">
                <a16:creationId xmlns:a16="http://schemas.microsoft.com/office/drawing/2014/main" id="{D4575F9F-778E-FB1F-56F8-69C4CE93B549}"/>
              </a:ext>
            </a:extLst>
          </p:cNvPr>
          <p:cNvSpPr txBox="1"/>
          <p:nvPr/>
        </p:nvSpPr>
        <p:spPr bwMode="auto">
          <a:xfrm>
            <a:off x="3081718" y="261117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23%</a:t>
            </a:r>
          </a:p>
        </p:txBody>
      </p:sp>
      <p:sp>
        <p:nvSpPr>
          <p:cNvPr id="89" name="TextBox 88">
            <a:extLst>
              <a:ext uri="{FF2B5EF4-FFF2-40B4-BE49-F238E27FC236}">
                <a16:creationId xmlns:a16="http://schemas.microsoft.com/office/drawing/2014/main" id="{14793D69-C1CB-02DA-535A-5FE4B007CDC4}"/>
              </a:ext>
            </a:extLst>
          </p:cNvPr>
          <p:cNvSpPr txBox="1"/>
          <p:nvPr/>
        </p:nvSpPr>
        <p:spPr bwMode="auto">
          <a:xfrm>
            <a:off x="3476573" y="261117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31%</a:t>
            </a:r>
          </a:p>
        </p:txBody>
      </p:sp>
      <p:sp>
        <p:nvSpPr>
          <p:cNvPr id="90" name="TextBox 89">
            <a:extLst>
              <a:ext uri="{FF2B5EF4-FFF2-40B4-BE49-F238E27FC236}">
                <a16:creationId xmlns:a16="http://schemas.microsoft.com/office/drawing/2014/main" id="{5AC9ADFA-6F89-FF72-BE32-48221854A285}"/>
              </a:ext>
            </a:extLst>
          </p:cNvPr>
          <p:cNvSpPr txBox="1"/>
          <p:nvPr/>
        </p:nvSpPr>
        <p:spPr bwMode="auto">
          <a:xfrm>
            <a:off x="3954555" y="261117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46%</a:t>
            </a:r>
          </a:p>
        </p:txBody>
      </p:sp>
      <p:sp>
        <p:nvSpPr>
          <p:cNvPr id="91" name="TextBox 90">
            <a:extLst>
              <a:ext uri="{FF2B5EF4-FFF2-40B4-BE49-F238E27FC236}">
                <a16:creationId xmlns:a16="http://schemas.microsoft.com/office/drawing/2014/main" id="{EB6F026D-7BB4-847C-EAA3-D644904CFE2B}"/>
              </a:ext>
            </a:extLst>
          </p:cNvPr>
          <p:cNvSpPr txBox="1"/>
          <p:nvPr/>
        </p:nvSpPr>
        <p:spPr bwMode="auto">
          <a:xfrm>
            <a:off x="3092109" y="2928094"/>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92" name="TextBox 91">
            <a:extLst>
              <a:ext uri="{FF2B5EF4-FFF2-40B4-BE49-F238E27FC236}">
                <a16:creationId xmlns:a16="http://schemas.microsoft.com/office/drawing/2014/main" id="{6BA20D61-E019-5007-571E-6CCB212C62FA}"/>
              </a:ext>
            </a:extLst>
          </p:cNvPr>
          <p:cNvSpPr txBox="1"/>
          <p:nvPr/>
        </p:nvSpPr>
        <p:spPr bwMode="auto">
          <a:xfrm>
            <a:off x="3383284" y="2928094"/>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a:t>
            </a:r>
          </a:p>
        </p:txBody>
      </p:sp>
      <p:sp>
        <p:nvSpPr>
          <p:cNvPr id="93" name="TextBox 92">
            <a:extLst>
              <a:ext uri="{FF2B5EF4-FFF2-40B4-BE49-F238E27FC236}">
                <a16:creationId xmlns:a16="http://schemas.microsoft.com/office/drawing/2014/main" id="{CE09C621-A9E9-9443-F6D4-D50475543982}"/>
              </a:ext>
            </a:extLst>
          </p:cNvPr>
          <p:cNvSpPr txBox="1"/>
          <p:nvPr/>
        </p:nvSpPr>
        <p:spPr bwMode="auto">
          <a:xfrm>
            <a:off x="3845679" y="2928094"/>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67%</a:t>
            </a:r>
          </a:p>
        </p:txBody>
      </p:sp>
      <p:sp>
        <p:nvSpPr>
          <p:cNvPr id="94" name="TextBox 93">
            <a:extLst>
              <a:ext uri="{FF2B5EF4-FFF2-40B4-BE49-F238E27FC236}">
                <a16:creationId xmlns:a16="http://schemas.microsoft.com/office/drawing/2014/main" id="{1971E142-0FA2-0E16-0CED-C68E7B72A9C7}"/>
              </a:ext>
            </a:extLst>
          </p:cNvPr>
          <p:cNvSpPr txBox="1"/>
          <p:nvPr/>
        </p:nvSpPr>
        <p:spPr bwMode="auto">
          <a:xfrm>
            <a:off x="3253397" y="3245017"/>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55%</a:t>
            </a:r>
          </a:p>
        </p:txBody>
      </p:sp>
      <p:sp>
        <p:nvSpPr>
          <p:cNvPr id="95" name="TextBox 94">
            <a:extLst>
              <a:ext uri="{FF2B5EF4-FFF2-40B4-BE49-F238E27FC236}">
                <a16:creationId xmlns:a16="http://schemas.microsoft.com/office/drawing/2014/main" id="{1C00DCD8-3292-53FF-D2D3-8002EAB14109}"/>
              </a:ext>
            </a:extLst>
          </p:cNvPr>
          <p:cNvSpPr txBox="1"/>
          <p:nvPr/>
        </p:nvSpPr>
        <p:spPr bwMode="auto">
          <a:xfrm>
            <a:off x="3819702" y="3245017"/>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45%</a:t>
            </a:r>
          </a:p>
        </p:txBody>
      </p:sp>
      <p:sp>
        <p:nvSpPr>
          <p:cNvPr id="96" name="TextBox 95">
            <a:extLst>
              <a:ext uri="{FF2B5EF4-FFF2-40B4-BE49-F238E27FC236}">
                <a16:creationId xmlns:a16="http://schemas.microsoft.com/office/drawing/2014/main" id="{C1ECFE7F-3331-0A9D-C7F6-9F9A86C464D8}"/>
              </a:ext>
            </a:extLst>
          </p:cNvPr>
          <p:cNvSpPr txBox="1"/>
          <p:nvPr/>
        </p:nvSpPr>
        <p:spPr bwMode="auto">
          <a:xfrm>
            <a:off x="3201443" y="3572331"/>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p:txBody>
      </p:sp>
      <p:sp>
        <p:nvSpPr>
          <p:cNvPr id="97" name="TextBox 96">
            <a:extLst>
              <a:ext uri="{FF2B5EF4-FFF2-40B4-BE49-F238E27FC236}">
                <a16:creationId xmlns:a16="http://schemas.microsoft.com/office/drawing/2014/main" id="{0A8FD7B8-66A1-8090-8928-2A8ADD41DAFF}"/>
              </a:ext>
            </a:extLst>
          </p:cNvPr>
          <p:cNvSpPr txBox="1"/>
          <p:nvPr/>
        </p:nvSpPr>
        <p:spPr bwMode="auto">
          <a:xfrm>
            <a:off x="3715793" y="3572331"/>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p:txBody>
      </p:sp>
      <p:sp>
        <p:nvSpPr>
          <p:cNvPr id="98" name="TextBox 97">
            <a:extLst>
              <a:ext uri="{FF2B5EF4-FFF2-40B4-BE49-F238E27FC236}">
                <a16:creationId xmlns:a16="http://schemas.microsoft.com/office/drawing/2014/main" id="{7175856A-E015-DD6E-5E46-9682C914378D}"/>
              </a:ext>
            </a:extLst>
          </p:cNvPr>
          <p:cNvSpPr txBox="1"/>
          <p:nvPr/>
        </p:nvSpPr>
        <p:spPr bwMode="auto">
          <a:xfrm>
            <a:off x="3258593" y="387886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67%</a:t>
            </a:r>
          </a:p>
        </p:txBody>
      </p:sp>
      <p:sp>
        <p:nvSpPr>
          <p:cNvPr id="99" name="TextBox 98">
            <a:extLst>
              <a:ext uri="{FF2B5EF4-FFF2-40B4-BE49-F238E27FC236}">
                <a16:creationId xmlns:a16="http://schemas.microsoft.com/office/drawing/2014/main" id="{20B08787-02C9-D4D7-688F-741F01A0D0A2}"/>
              </a:ext>
            </a:extLst>
          </p:cNvPr>
          <p:cNvSpPr txBox="1"/>
          <p:nvPr/>
        </p:nvSpPr>
        <p:spPr bwMode="auto">
          <a:xfrm>
            <a:off x="3692368" y="387886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33%</a:t>
            </a:r>
          </a:p>
        </p:txBody>
      </p:sp>
      <p:sp>
        <p:nvSpPr>
          <p:cNvPr id="100" name="TextBox 99">
            <a:extLst>
              <a:ext uri="{FF2B5EF4-FFF2-40B4-BE49-F238E27FC236}">
                <a16:creationId xmlns:a16="http://schemas.microsoft.com/office/drawing/2014/main" id="{104CBF5D-DA56-1778-3D34-BBBBCE6E5ED0}"/>
              </a:ext>
            </a:extLst>
          </p:cNvPr>
          <p:cNvSpPr txBox="1"/>
          <p:nvPr/>
        </p:nvSpPr>
        <p:spPr bwMode="auto">
          <a:xfrm>
            <a:off x="3102729" y="4190589"/>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38%</a:t>
            </a:r>
          </a:p>
        </p:txBody>
      </p:sp>
      <p:sp>
        <p:nvSpPr>
          <p:cNvPr id="101" name="TextBox 100">
            <a:extLst>
              <a:ext uri="{FF2B5EF4-FFF2-40B4-BE49-F238E27FC236}">
                <a16:creationId xmlns:a16="http://schemas.microsoft.com/office/drawing/2014/main" id="{AF3CF6AC-0228-7433-90C3-DEC07841974F}"/>
              </a:ext>
            </a:extLst>
          </p:cNvPr>
          <p:cNvSpPr txBox="1"/>
          <p:nvPr/>
        </p:nvSpPr>
        <p:spPr bwMode="auto">
          <a:xfrm>
            <a:off x="3481997" y="4190589"/>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p:txBody>
      </p:sp>
      <p:sp>
        <p:nvSpPr>
          <p:cNvPr id="102" name="TextBox 101">
            <a:extLst>
              <a:ext uri="{FF2B5EF4-FFF2-40B4-BE49-F238E27FC236}">
                <a16:creationId xmlns:a16="http://schemas.microsoft.com/office/drawing/2014/main" id="{80F0CDB4-1EED-CFAB-3884-D8D5D0C4597A}"/>
              </a:ext>
            </a:extLst>
          </p:cNvPr>
          <p:cNvSpPr txBox="1"/>
          <p:nvPr/>
        </p:nvSpPr>
        <p:spPr bwMode="auto">
          <a:xfrm>
            <a:off x="3928807" y="4190589"/>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03" name="TextBox 102">
            <a:extLst>
              <a:ext uri="{FF2B5EF4-FFF2-40B4-BE49-F238E27FC236}">
                <a16:creationId xmlns:a16="http://schemas.microsoft.com/office/drawing/2014/main" id="{668CDAFC-23BB-7AC1-FFE4-BC9850B68103}"/>
              </a:ext>
            </a:extLst>
          </p:cNvPr>
          <p:cNvSpPr txBox="1"/>
          <p:nvPr/>
        </p:nvSpPr>
        <p:spPr bwMode="auto">
          <a:xfrm>
            <a:off x="3196247" y="4502316"/>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83%</a:t>
            </a:r>
          </a:p>
        </p:txBody>
      </p:sp>
      <p:sp>
        <p:nvSpPr>
          <p:cNvPr id="104" name="TextBox 103">
            <a:extLst>
              <a:ext uri="{FF2B5EF4-FFF2-40B4-BE49-F238E27FC236}">
                <a16:creationId xmlns:a16="http://schemas.microsoft.com/office/drawing/2014/main" id="{76CEAF46-25FD-3593-5FBD-3D9E3351AB88}"/>
              </a:ext>
            </a:extLst>
          </p:cNvPr>
          <p:cNvSpPr txBox="1"/>
          <p:nvPr/>
        </p:nvSpPr>
        <p:spPr bwMode="auto">
          <a:xfrm>
            <a:off x="3726184" y="4512707"/>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105" name="TextBox 104">
            <a:extLst>
              <a:ext uri="{FF2B5EF4-FFF2-40B4-BE49-F238E27FC236}">
                <a16:creationId xmlns:a16="http://schemas.microsoft.com/office/drawing/2014/main" id="{6A15EA2A-0B67-D877-3747-F1435F5EB766}"/>
              </a:ext>
            </a:extLst>
          </p:cNvPr>
          <p:cNvSpPr txBox="1"/>
          <p:nvPr/>
        </p:nvSpPr>
        <p:spPr bwMode="auto">
          <a:xfrm>
            <a:off x="3097534" y="4834827"/>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p:txBody>
      </p:sp>
      <p:sp>
        <p:nvSpPr>
          <p:cNvPr id="106" name="TextBox 105">
            <a:extLst>
              <a:ext uri="{FF2B5EF4-FFF2-40B4-BE49-F238E27FC236}">
                <a16:creationId xmlns:a16="http://schemas.microsoft.com/office/drawing/2014/main" id="{5D424DF1-8550-730F-C6F3-D5C1D48A3B5A}"/>
              </a:ext>
            </a:extLst>
          </p:cNvPr>
          <p:cNvSpPr txBox="1"/>
          <p:nvPr/>
        </p:nvSpPr>
        <p:spPr bwMode="auto">
          <a:xfrm>
            <a:off x="3388479" y="4834827"/>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a:t>
            </a:r>
          </a:p>
        </p:txBody>
      </p:sp>
      <p:sp>
        <p:nvSpPr>
          <p:cNvPr id="107" name="TextBox 106">
            <a:extLst>
              <a:ext uri="{FF2B5EF4-FFF2-40B4-BE49-F238E27FC236}">
                <a16:creationId xmlns:a16="http://schemas.microsoft.com/office/drawing/2014/main" id="{0B631861-FA0B-A3CC-CBF8-11EB96C398AE}"/>
              </a:ext>
            </a:extLst>
          </p:cNvPr>
          <p:cNvSpPr txBox="1"/>
          <p:nvPr/>
        </p:nvSpPr>
        <p:spPr bwMode="auto">
          <a:xfrm>
            <a:off x="3201443" y="5144722"/>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83%</a:t>
            </a:r>
          </a:p>
        </p:txBody>
      </p:sp>
      <p:sp>
        <p:nvSpPr>
          <p:cNvPr id="108" name="TextBox 107">
            <a:extLst>
              <a:ext uri="{FF2B5EF4-FFF2-40B4-BE49-F238E27FC236}">
                <a16:creationId xmlns:a16="http://schemas.microsoft.com/office/drawing/2014/main" id="{D0CA2EC7-7C9D-399A-C314-E973D657B207}"/>
              </a:ext>
            </a:extLst>
          </p:cNvPr>
          <p:cNvSpPr txBox="1"/>
          <p:nvPr/>
        </p:nvSpPr>
        <p:spPr bwMode="auto">
          <a:xfrm>
            <a:off x="3726184" y="5144721"/>
            <a:ext cx="36113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Tree>
    <p:extLst>
      <p:ext uri="{BB962C8B-B14F-4D97-AF65-F5344CB8AC3E}">
        <p14:creationId xmlns:p14="http://schemas.microsoft.com/office/powerpoint/2010/main" val="3364904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ZUMA-2: Brexucabtagene Autoleucel in R/R MCL</a:t>
            </a:r>
          </a:p>
        </p:txBody>
      </p:sp>
      <p:sp>
        <p:nvSpPr>
          <p:cNvPr id="9" name="Rectangle 3">
            <a:extLst>
              <a:ext uri="{FF2B5EF4-FFF2-40B4-BE49-F238E27FC236}">
                <a16:creationId xmlns:a16="http://schemas.microsoft.com/office/drawing/2014/main" id="{B72FE6A9-CE13-47E4-9218-F4D16E4CBFFE}"/>
              </a:ext>
            </a:extLst>
          </p:cNvPr>
          <p:cNvSpPr>
            <a:spLocks noGrp="1" noChangeArrowheads="1"/>
          </p:cNvSpPr>
          <p:nvPr>
            <p:ph idx="1"/>
          </p:nvPr>
        </p:nvSpPr>
        <p:spPr>
          <a:xfrm>
            <a:off x="604675" y="1513047"/>
            <a:ext cx="10877529" cy="394467"/>
          </a:xfrm>
        </p:spPr>
        <p:txBody>
          <a:bodyPr/>
          <a:lstStyle/>
          <a:p>
            <a:r>
              <a:rPr lang="en-US" altLang="en-US" sz="2000" dirty="0"/>
              <a:t>International, open-label phase II trial</a:t>
            </a:r>
          </a:p>
          <a:p>
            <a:pPr lvl="1"/>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5628" y="63936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NEJM. 2020;382:1331.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Wang. J Clin Oncol. 2023;41:555.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10" name="Text Box 23">
            <a:extLst>
              <a:ext uri="{FF2B5EF4-FFF2-40B4-BE49-F238E27FC236}">
                <a16:creationId xmlns:a16="http://schemas.microsoft.com/office/drawing/2014/main" id="{6C651389-051C-453D-92F3-BD98FAF15025}"/>
              </a:ext>
            </a:extLst>
          </p:cNvPr>
          <p:cNvSpPr txBox="1">
            <a:spLocks noChangeArrowheads="1"/>
          </p:cNvSpPr>
          <p:nvPr/>
        </p:nvSpPr>
        <p:spPr bwMode="auto">
          <a:xfrm>
            <a:off x="96298" y="1961386"/>
            <a:ext cx="212189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R/R</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MCL; 1-5 prior therapies;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measurable lesion; ECOG PS 0/1</a:t>
            </a:r>
            <a:endPar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24">
            <a:extLst>
              <a:ext uri="{FF2B5EF4-FFF2-40B4-BE49-F238E27FC236}">
                <a16:creationId xmlns:a16="http://schemas.microsoft.com/office/drawing/2014/main" id="{F0A7D1AC-9B64-46E3-9300-EEF338BB632D}"/>
              </a:ext>
            </a:extLst>
          </p:cNvPr>
          <p:cNvSpPr>
            <a:spLocks noChangeArrowheads="1"/>
          </p:cNvSpPr>
          <p:nvPr/>
        </p:nvSpPr>
        <p:spPr bwMode="auto">
          <a:xfrm>
            <a:off x="6312089" y="2257997"/>
            <a:ext cx="2727041" cy="1222661"/>
          </a:xfrm>
          <a:prstGeom prst="rect">
            <a:avLst/>
          </a:prstGeom>
          <a:solidFill>
            <a:schemeClr val="accent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Fludarabine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30 mg/m</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500 mg/m</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2</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on Days -5, -4, -3</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69)</a:t>
            </a:r>
          </a:p>
        </p:txBody>
      </p:sp>
      <p:sp>
        <p:nvSpPr>
          <p:cNvPr id="15" name="Line 33">
            <a:extLst>
              <a:ext uri="{FF2B5EF4-FFF2-40B4-BE49-F238E27FC236}">
                <a16:creationId xmlns:a16="http://schemas.microsoft.com/office/drawing/2014/main" id="{52E33045-318C-418D-AA5D-A3E4131FAD39}"/>
              </a:ext>
            </a:extLst>
          </p:cNvPr>
          <p:cNvSpPr>
            <a:spLocks noChangeShapeType="1"/>
          </p:cNvSpPr>
          <p:nvPr/>
        </p:nvSpPr>
        <p:spPr bwMode="auto">
          <a:xfrm>
            <a:off x="5980493" y="286932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D0FC8FAE-E4EC-489B-ACDB-0331979A2DFC}"/>
              </a:ext>
            </a:extLst>
          </p:cNvPr>
          <p:cNvSpPr>
            <a:spLocks noChangeArrowheads="1"/>
          </p:cNvSpPr>
          <p:nvPr/>
        </p:nvSpPr>
        <p:spPr bwMode="auto">
          <a:xfrm>
            <a:off x="2533303" y="2227442"/>
            <a:ext cx="3383280" cy="1283771"/>
          </a:xfrm>
          <a:prstGeom prst="rect">
            <a:avLst/>
          </a:prstGeom>
          <a:solidFill>
            <a:srgbClr val="015873"/>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560 mg/d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Acalabrutinib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100 mg BID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b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Dexamethasone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20-40 mg/d x 1-4 d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Methylprednisolone</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25)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17" name="Line 33">
            <a:extLst>
              <a:ext uri="{FF2B5EF4-FFF2-40B4-BE49-F238E27FC236}">
                <a16:creationId xmlns:a16="http://schemas.microsoft.com/office/drawing/2014/main" id="{5CA45769-D6C3-4DEC-9623-75B84C5ACDFB}"/>
              </a:ext>
            </a:extLst>
          </p:cNvPr>
          <p:cNvSpPr>
            <a:spLocks noChangeShapeType="1"/>
          </p:cNvSpPr>
          <p:nvPr/>
        </p:nvSpPr>
        <p:spPr bwMode="auto">
          <a:xfrm>
            <a:off x="2162936" y="286932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26EEC11F-3A78-4B11-BE25-CCA6FF1E7FEB}"/>
              </a:ext>
            </a:extLst>
          </p:cNvPr>
          <p:cNvSpPr txBox="1"/>
          <p:nvPr/>
        </p:nvSpPr>
        <p:spPr bwMode="auto">
          <a:xfrm>
            <a:off x="2882653" y="1881636"/>
            <a:ext cx="26845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Optional Bridging Therapy</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E16918FF-58FD-4C6F-AE49-2F8F125EC7C8}"/>
              </a:ext>
            </a:extLst>
          </p:cNvPr>
          <p:cNvSpPr txBox="1"/>
          <p:nvPr/>
        </p:nvSpPr>
        <p:spPr bwMode="auto">
          <a:xfrm>
            <a:off x="6228734" y="1919595"/>
            <a:ext cx="2869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Conditioning Chemotherapy</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33">
            <a:extLst>
              <a:ext uri="{FF2B5EF4-FFF2-40B4-BE49-F238E27FC236}">
                <a16:creationId xmlns:a16="http://schemas.microsoft.com/office/drawing/2014/main" id="{678DFDDC-3518-43E8-84A3-F17EB91A2D76}"/>
              </a:ext>
            </a:extLst>
          </p:cNvPr>
          <p:cNvSpPr>
            <a:spLocks noChangeShapeType="1"/>
          </p:cNvSpPr>
          <p:nvPr/>
        </p:nvSpPr>
        <p:spPr bwMode="auto">
          <a:xfrm rot="10800000" flipH="1" flipV="1">
            <a:off x="11339849" y="3493173"/>
            <a:ext cx="0" cy="35070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FCE83402-A573-4D19-922B-C3BFAACED32F}"/>
              </a:ext>
            </a:extLst>
          </p:cNvPr>
          <p:cNvSpPr txBox="1"/>
          <p:nvPr/>
        </p:nvSpPr>
        <p:spPr bwMode="auto">
          <a:xfrm>
            <a:off x="9408981" y="3818295"/>
            <a:ext cx="26102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 begins with first tumor assessment on Day 28; BM biopsy required to confirm CR</a:t>
            </a:r>
          </a:p>
        </p:txBody>
      </p:sp>
      <p:sp>
        <p:nvSpPr>
          <p:cNvPr id="25" name="Rectangle 24">
            <a:extLst>
              <a:ext uri="{FF2B5EF4-FFF2-40B4-BE49-F238E27FC236}">
                <a16:creationId xmlns:a16="http://schemas.microsoft.com/office/drawing/2014/main" id="{0B8A4461-8735-4444-B28A-443C6EBD90D7}"/>
              </a:ext>
            </a:extLst>
          </p:cNvPr>
          <p:cNvSpPr>
            <a:spLocks noChangeArrowheads="1"/>
          </p:cNvSpPr>
          <p:nvPr/>
        </p:nvSpPr>
        <p:spPr bwMode="auto">
          <a:xfrm>
            <a:off x="9408981" y="2257997"/>
            <a:ext cx="1930868" cy="1222661"/>
          </a:xfrm>
          <a:prstGeom prst="rect">
            <a:avLst/>
          </a:prstGeom>
          <a:solidFill>
            <a:schemeClr val="accent2"/>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Brexu-cel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 x 10</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6</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cells/kg on Day 0</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68)</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26" name="Line 33">
            <a:extLst>
              <a:ext uri="{FF2B5EF4-FFF2-40B4-BE49-F238E27FC236}">
                <a16:creationId xmlns:a16="http://schemas.microsoft.com/office/drawing/2014/main" id="{3B0E72E9-2BCA-48A6-B105-7E4E5B8C841E}"/>
              </a:ext>
            </a:extLst>
          </p:cNvPr>
          <p:cNvSpPr>
            <a:spLocks noChangeShapeType="1"/>
          </p:cNvSpPr>
          <p:nvPr/>
        </p:nvSpPr>
        <p:spPr bwMode="auto">
          <a:xfrm>
            <a:off x="9077384" y="2869327"/>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F42F78B0-4B61-4888-9CA5-EB753E0F8B67}"/>
              </a:ext>
            </a:extLst>
          </p:cNvPr>
          <p:cNvSpPr txBox="1"/>
          <p:nvPr/>
        </p:nvSpPr>
        <p:spPr bwMode="auto">
          <a:xfrm>
            <a:off x="9747481" y="1931146"/>
            <a:ext cx="12538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 T-Cells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Content Placeholder 2">
            <a:extLst>
              <a:ext uri="{FF2B5EF4-FFF2-40B4-BE49-F238E27FC236}">
                <a16:creationId xmlns:a16="http://schemas.microsoft.com/office/drawing/2014/main" id="{A8493A92-799E-4F1D-81F3-88C8EC21AC57}"/>
              </a:ext>
            </a:extLst>
          </p:cNvPr>
          <p:cNvSpPr txBox="1">
            <a:spLocks/>
          </p:cNvSpPr>
          <p:nvPr/>
        </p:nvSpPr>
        <p:spPr bwMode="auto">
          <a:xfrm>
            <a:off x="601820" y="4524375"/>
            <a:ext cx="5309278" cy="166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(IRRC assessed per Lugano classification)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DoR, PFS, OS, safety, ORR (investigator assessed), QoL (EQ-5D), CAR T-cell levels in blood, cytokines in serum</a:t>
            </a:r>
          </a:p>
        </p:txBody>
      </p:sp>
      <p:sp>
        <p:nvSpPr>
          <p:cNvPr id="28" name="Content Placeholder 6">
            <a:extLst>
              <a:ext uri="{FF2B5EF4-FFF2-40B4-BE49-F238E27FC236}">
                <a16:creationId xmlns:a16="http://schemas.microsoft.com/office/drawing/2014/main" id="{F3BFC56E-CE0D-441F-96DF-6E9AA71CAB4A}"/>
              </a:ext>
            </a:extLst>
          </p:cNvPr>
          <p:cNvSpPr txBox="1">
            <a:spLocks/>
          </p:cNvSpPr>
          <p:nvPr/>
        </p:nvSpPr>
        <p:spPr>
          <a:xfrm>
            <a:off x="6252634" y="4524841"/>
            <a:ext cx="5229570" cy="166535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Brexu-cel was successfully manufactured in 96% of patients and administered to 92% of patients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time from leukapheresis to brexu-cel delivery was 16 days</a:t>
            </a:r>
          </a:p>
        </p:txBody>
      </p:sp>
      <p:grpSp>
        <p:nvGrpSpPr>
          <p:cNvPr id="2" name="Group 1">
            <a:extLst>
              <a:ext uri="{FF2B5EF4-FFF2-40B4-BE49-F238E27FC236}">
                <a16:creationId xmlns:a16="http://schemas.microsoft.com/office/drawing/2014/main" id="{05B952D7-274D-F794-B5BF-9403C811ECEB}"/>
              </a:ext>
            </a:extLst>
          </p:cNvPr>
          <p:cNvGrpSpPr/>
          <p:nvPr/>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6D1EF84B-0C91-D22F-94A9-4AE3CF990DE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28D504A-DC40-9436-1783-A4827E08170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172744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F2C5F2F-2896-9F21-5CFB-BCB4AADCB77F}"/>
              </a:ext>
            </a:extLst>
          </p:cNvPr>
          <p:cNvSpPr>
            <a:spLocks noGrp="1"/>
          </p:cNvSpPr>
          <p:nvPr>
            <p:ph type="title"/>
          </p:nvPr>
        </p:nvSpPr>
        <p:spPr>
          <a:xfrm>
            <a:off x="609759" y="238127"/>
            <a:ext cx="10872444" cy="1103313"/>
          </a:xfrm>
        </p:spPr>
        <p:txBody>
          <a:bodyPr/>
          <a:lstStyle/>
          <a:p>
            <a:r>
              <a:rPr lang="en-US" sz="3400" dirty="0"/>
              <a:t>ZUMA-2: Efficacy and Safety of </a:t>
            </a:r>
            <a:br>
              <a:rPr lang="en-US" sz="3400" dirty="0"/>
            </a:br>
            <a:r>
              <a:rPr lang="en-US" sz="3400" dirty="0"/>
              <a:t>Brexucabtagene Autoleucel in R/R MCL</a:t>
            </a:r>
          </a:p>
        </p:txBody>
      </p:sp>
      <p:graphicFrame>
        <p:nvGraphicFramePr>
          <p:cNvPr id="9" name="Table 60">
            <a:extLst>
              <a:ext uri="{FF2B5EF4-FFF2-40B4-BE49-F238E27FC236}">
                <a16:creationId xmlns:a16="http://schemas.microsoft.com/office/drawing/2014/main" id="{7E833B41-4927-CF21-87B3-D1F0AECE7E4F}"/>
              </a:ext>
            </a:extLst>
          </p:cNvPr>
          <p:cNvGraphicFramePr>
            <a:graphicFrameLocks noGrp="1"/>
          </p:cNvGraphicFramePr>
          <p:nvPr>
            <p:extLst>
              <p:ext uri="{D42A27DB-BD31-4B8C-83A1-F6EECF244321}">
                <p14:modId xmlns:p14="http://schemas.microsoft.com/office/powerpoint/2010/main" val="1722382785"/>
              </p:ext>
            </p:extLst>
          </p:nvPr>
        </p:nvGraphicFramePr>
        <p:xfrm>
          <a:off x="8137718" y="2277251"/>
          <a:ext cx="3664114" cy="1180075"/>
        </p:xfrm>
        <a:graphic>
          <a:graphicData uri="http://schemas.openxmlformats.org/drawingml/2006/table">
            <a:tbl>
              <a:tblPr firstRow="1" bandRow="1">
                <a:tableStyleId>{93296810-A885-4BE3-A3E7-6D5BEEA58F35}</a:tableStyleId>
              </a:tblPr>
              <a:tblGrid>
                <a:gridCol w="2203238">
                  <a:extLst>
                    <a:ext uri="{9D8B030D-6E8A-4147-A177-3AD203B41FA5}">
                      <a16:colId xmlns:a16="http://schemas.microsoft.com/office/drawing/2014/main" val="2958253383"/>
                    </a:ext>
                  </a:extLst>
                </a:gridCol>
                <a:gridCol w="1460876">
                  <a:extLst>
                    <a:ext uri="{9D8B030D-6E8A-4147-A177-3AD203B41FA5}">
                      <a16:colId xmlns:a16="http://schemas.microsoft.com/office/drawing/2014/main" val="599074519"/>
                    </a:ext>
                  </a:extLst>
                </a:gridCol>
              </a:tblGrid>
              <a:tr h="329683">
                <a:tc>
                  <a:txBody>
                    <a:bodyPr/>
                    <a:lstStyle/>
                    <a:p>
                      <a:pPr>
                        <a:lnSpc>
                          <a:spcPct val="90000"/>
                        </a:lnSpc>
                      </a:pPr>
                      <a:r>
                        <a:rPr lang="en-US" sz="1400" baseline="0" dirty="0">
                          <a:solidFill>
                            <a:schemeClr val="tx1"/>
                          </a:solidFill>
                          <a:latin typeface="Calibri" panose="020F0502020204030204" pitchFamily="34" charset="0"/>
                          <a:cs typeface="Calibri" panose="020F0502020204030204" pitchFamily="34" charset="0"/>
                        </a:rPr>
                        <a:t>Patient Population</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tx1"/>
                          </a:solidFill>
                          <a:latin typeface="Calibri" panose="020F0502020204030204" pitchFamily="34" charset="0"/>
                          <a:cs typeface="Calibri" panose="020F0502020204030204" pitchFamily="34" charset="0"/>
                        </a:rPr>
                        <a:t>Median PFS, Mo</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193262">
                <a:tc>
                  <a:txBody>
                    <a:bodyPr/>
                    <a:lstStyle/>
                    <a:p>
                      <a:pPr>
                        <a:lnSpc>
                          <a:spcPct val="90000"/>
                        </a:lnSpc>
                      </a:pPr>
                      <a:r>
                        <a:rPr lang="en-US" sz="1400" b="0" baseline="0" dirty="0">
                          <a:solidFill>
                            <a:schemeClr val="bg1"/>
                          </a:solidFill>
                          <a:latin typeface="Calibri" panose="020F0502020204030204" pitchFamily="34" charset="0"/>
                          <a:cs typeface="Calibri" panose="020F0502020204030204" pitchFamily="34" charset="0"/>
                        </a:rPr>
                        <a:t>All treated patients (n = 68)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25.8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193262">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ITT population (n = 74)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24.0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0">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Achieved CR (n = 46)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48.0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52331771"/>
                  </a:ext>
                </a:extLst>
              </a:tr>
            </a:tbl>
          </a:graphicData>
        </a:graphic>
      </p:graphicFrame>
      <p:graphicFrame>
        <p:nvGraphicFramePr>
          <p:cNvPr id="10" name="Table 60">
            <a:extLst>
              <a:ext uri="{FF2B5EF4-FFF2-40B4-BE49-F238E27FC236}">
                <a16:creationId xmlns:a16="http://schemas.microsoft.com/office/drawing/2014/main" id="{2881D87D-4310-91FB-1602-192B63C5A456}"/>
              </a:ext>
            </a:extLst>
          </p:cNvPr>
          <p:cNvGraphicFramePr>
            <a:graphicFrameLocks noGrp="1"/>
          </p:cNvGraphicFramePr>
          <p:nvPr>
            <p:extLst>
              <p:ext uri="{D42A27DB-BD31-4B8C-83A1-F6EECF244321}">
                <p14:modId xmlns:p14="http://schemas.microsoft.com/office/powerpoint/2010/main" val="155748080"/>
              </p:ext>
            </p:extLst>
          </p:nvPr>
        </p:nvGraphicFramePr>
        <p:xfrm>
          <a:off x="8128542" y="1036012"/>
          <a:ext cx="3678701" cy="1180075"/>
        </p:xfrm>
        <a:graphic>
          <a:graphicData uri="http://schemas.openxmlformats.org/drawingml/2006/table">
            <a:tbl>
              <a:tblPr firstRow="1" bandRow="1">
                <a:tableStyleId>{93296810-A885-4BE3-A3E7-6D5BEEA58F35}</a:tableStyleId>
              </a:tblPr>
              <a:tblGrid>
                <a:gridCol w="2210185">
                  <a:extLst>
                    <a:ext uri="{9D8B030D-6E8A-4147-A177-3AD203B41FA5}">
                      <a16:colId xmlns:a16="http://schemas.microsoft.com/office/drawing/2014/main" val="2958253383"/>
                    </a:ext>
                  </a:extLst>
                </a:gridCol>
                <a:gridCol w="1468516">
                  <a:extLst>
                    <a:ext uri="{9D8B030D-6E8A-4147-A177-3AD203B41FA5}">
                      <a16:colId xmlns:a16="http://schemas.microsoft.com/office/drawing/2014/main" val="599074519"/>
                    </a:ext>
                  </a:extLst>
                </a:gridCol>
              </a:tblGrid>
              <a:tr h="329683">
                <a:tc>
                  <a:txBody>
                    <a:bodyPr/>
                    <a:lstStyle/>
                    <a:p>
                      <a:pPr>
                        <a:lnSpc>
                          <a:spcPct val="90000"/>
                        </a:lnSpc>
                      </a:pPr>
                      <a:r>
                        <a:rPr lang="en-US" sz="1400" baseline="0" dirty="0">
                          <a:solidFill>
                            <a:schemeClr val="tx1"/>
                          </a:solidFill>
                          <a:latin typeface="Calibri" panose="020F0502020204030204" pitchFamily="34" charset="0"/>
                          <a:cs typeface="Calibri" panose="020F0502020204030204" pitchFamily="34" charset="0"/>
                        </a:rPr>
                        <a:t>Patient Population</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tx1"/>
                          </a:solidFill>
                          <a:latin typeface="Calibri" panose="020F0502020204030204" pitchFamily="34" charset="0"/>
                          <a:cs typeface="Calibri" panose="020F0502020204030204" pitchFamily="34" charset="0"/>
                        </a:rPr>
                        <a:t>Median OS, Mo</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193262">
                <a:tc>
                  <a:txBody>
                    <a:bodyPr/>
                    <a:lstStyle/>
                    <a:p>
                      <a:pPr>
                        <a:lnSpc>
                          <a:spcPct val="90000"/>
                        </a:lnSpc>
                      </a:pPr>
                      <a:r>
                        <a:rPr lang="en-US" sz="1400" b="0" baseline="0" dirty="0">
                          <a:solidFill>
                            <a:schemeClr val="bg1"/>
                          </a:solidFill>
                          <a:latin typeface="Calibri" panose="020F0502020204030204" pitchFamily="34" charset="0"/>
                          <a:cs typeface="Calibri" panose="020F0502020204030204" pitchFamily="34" charset="0"/>
                        </a:rPr>
                        <a:t>All treated patients (n = 68)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46.6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0">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ITT population (n = 74)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47.4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0">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Achieved CR (n = 46)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Not reached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228255"/>
                  </a:ext>
                </a:extLst>
              </a:tr>
            </a:tbl>
          </a:graphicData>
        </a:graphic>
      </p:graphicFrame>
      <p:graphicFrame>
        <p:nvGraphicFramePr>
          <p:cNvPr id="12" name="Table 60">
            <a:extLst>
              <a:ext uri="{FF2B5EF4-FFF2-40B4-BE49-F238E27FC236}">
                <a16:creationId xmlns:a16="http://schemas.microsoft.com/office/drawing/2014/main" id="{32F072D6-AEC3-879F-582C-765346B0E881}"/>
              </a:ext>
            </a:extLst>
          </p:cNvPr>
          <p:cNvGraphicFramePr>
            <a:graphicFrameLocks noGrp="1"/>
          </p:cNvGraphicFramePr>
          <p:nvPr>
            <p:extLst>
              <p:ext uri="{D42A27DB-BD31-4B8C-83A1-F6EECF244321}">
                <p14:modId xmlns:p14="http://schemas.microsoft.com/office/powerpoint/2010/main" val="1490519201"/>
              </p:ext>
            </p:extLst>
          </p:nvPr>
        </p:nvGraphicFramePr>
        <p:xfrm>
          <a:off x="8130952" y="3507891"/>
          <a:ext cx="3670880" cy="896611"/>
        </p:xfrm>
        <a:graphic>
          <a:graphicData uri="http://schemas.openxmlformats.org/drawingml/2006/table">
            <a:tbl>
              <a:tblPr firstRow="1" bandRow="1">
                <a:tableStyleId>{93296810-A885-4BE3-A3E7-6D5BEEA58F35}</a:tableStyleId>
              </a:tblPr>
              <a:tblGrid>
                <a:gridCol w="2289778">
                  <a:extLst>
                    <a:ext uri="{9D8B030D-6E8A-4147-A177-3AD203B41FA5}">
                      <a16:colId xmlns:a16="http://schemas.microsoft.com/office/drawing/2014/main" val="2958253383"/>
                    </a:ext>
                  </a:extLst>
                </a:gridCol>
                <a:gridCol w="1381102">
                  <a:extLst>
                    <a:ext uri="{9D8B030D-6E8A-4147-A177-3AD203B41FA5}">
                      <a16:colId xmlns:a16="http://schemas.microsoft.com/office/drawing/2014/main" val="599074519"/>
                    </a:ext>
                  </a:extLst>
                </a:gridCol>
              </a:tblGrid>
              <a:tr h="329683">
                <a:tc>
                  <a:txBody>
                    <a:bodyPr/>
                    <a:lstStyle/>
                    <a:p>
                      <a:pPr>
                        <a:lnSpc>
                          <a:spcPct val="90000"/>
                        </a:lnSpc>
                      </a:pPr>
                      <a:r>
                        <a:rPr lang="en-US" sz="1400" baseline="0" dirty="0">
                          <a:solidFill>
                            <a:schemeClr val="tx1"/>
                          </a:solidFill>
                          <a:latin typeface="Calibri" panose="020F0502020204030204" pitchFamily="34" charset="0"/>
                          <a:cs typeface="Calibri" panose="020F0502020204030204" pitchFamily="34" charset="0"/>
                        </a:rPr>
                        <a:t>Patient Population</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tx1"/>
                          </a:solidFill>
                          <a:latin typeface="Calibri" panose="020F0502020204030204" pitchFamily="34" charset="0"/>
                          <a:cs typeface="Calibri" panose="020F0502020204030204" pitchFamily="34" charset="0"/>
                        </a:rPr>
                        <a:t>ORR, %</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193262">
                <a:tc>
                  <a:txBody>
                    <a:bodyPr/>
                    <a:lstStyle/>
                    <a:p>
                      <a:pPr>
                        <a:lnSpc>
                          <a:spcPct val="90000"/>
                        </a:lnSpc>
                      </a:pPr>
                      <a:r>
                        <a:rPr lang="en-US" sz="1400" b="0" baseline="0" dirty="0">
                          <a:solidFill>
                            <a:schemeClr val="bg1"/>
                          </a:solidFill>
                          <a:latin typeface="Calibri" panose="020F0502020204030204" pitchFamily="34" charset="0"/>
                          <a:cs typeface="Calibri" panose="020F0502020204030204" pitchFamily="34" charset="0"/>
                        </a:rPr>
                        <a:t>All treated patients (n = 68)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91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0">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ITT population (n = 74)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dirty="0">
                          <a:solidFill>
                            <a:schemeClr val="bg1"/>
                          </a:solidFill>
                          <a:latin typeface="Calibri" panose="020F0502020204030204" pitchFamily="34" charset="0"/>
                          <a:cs typeface="Calibri" panose="020F0502020204030204" pitchFamily="34" charset="0"/>
                        </a:rPr>
                        <a:t>84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bl>
          </a:graphicData>
        </a:graphic>
      </p:graphicFrame>
      <p:grpSp>
        <p:nvGrpSpPr>
          <p:cNvPr id="190" name="Group 189">
            <a:extLst>
              <a:ext uri="{FF2B5EF4-FFF2-40B4-BE49-F238E27FC236}">
                <a16:creationId xmlns:a16="http://schemas.microsoft.com/office/drawing/2014/main" id="{5BF13C2F-C9BC-488D-92F4-A9D72C7A3148}"/>
              </a:ext>
            </a:extLst>
          </p:cNvPr>
          <p:cNvGrpSpPr/>
          <p:nvPr/>
        </p:nvGrpSpPr>
        <p:grpSpPr>
          <a:xfrm>
            <a:off x="294364" y="1565683"/>
            <a:ext cx="7514104" cy="4405613"/>
            <a:chOff x="386964" y="1565683"/>
            <a:chExt cx="7514104" cy="4405613"/>
          </a:xfrm>
        </p:grpSpPr>
        <p:sp>
          <p:nvSpPr>
            <p:cNvPr id="152" name="Freeform 151">
              <a:extLst>
                <a:ext uri="{FF2B5EF4-FFF2-40B4-BE49-F238E27FC236}">
                  <a16:creationId xmlns:a16="http://schemas.microsoft.com/office/drawing/2014/main" id="{0CA1053D-5688-E09D-CD25-C27DCC4AF2C6}"/>
                </a:ext>
              </a:extLst>
            </p:cNvPr>
            <p:cNvSpPr/>
            <p:nvPr/>
          </p:nvSpPr>
          <p:spPr bwMode="auto">
            <a:xfrm>
              <a:off x="1723106" y="2843890"/>
              <a:ext cx="5418161" cy="1392072"/>
            </a:xfrm>
            <a:custGeom>
              <a:avLst/>
              <a:gdLst>
                <a:gd name="connsiteX0" fmla="*/ 0 w 5418161"/>
                <a:gd name="connsiteY0" fmla="*/ 0 h 1392072"/>
                <a:gd name="connsiteX1" fmla="*/ 113731 w 5418161"/>
                <a:gd name="connsiteY1" fmla="*/ 0 h 1392072"/>
                <a:gd name="connsiteX2" fmla="*/ 113731 w 5418161"/>
                <a:gd name="connsiteY2" fmla="*/ 109182 h 1392072"/>
                <a:gd name="connsiteX3" fmla="*/ 232012 w 5418161"/>
                <a:gd name="connsiteY3" fmla="*/ 109182 h 1392072"/>
                <a:gd name="connsiteX4" fmla="*/ 232012 w 5418161"/>
                <a:gd name="connsiteY4" fmla="*/ 218364 h 1392072"/>
                <a:gd name="connsiteX5" fmla="*/ 327546 w 5418161"/>
                <a:gd name="connsiteY5" fmla="*/ 218364 h 1392072"/>
                <a:gd name="connsiteX6" fmla="*/ 327546 w 5418161"/>
                <a:gd name="connsiteY6" fmla="*/ 327546 h 1392072"/>
                <a:gd name="connsiteX7" fmla="*/ 382137 w 5418161"/>
                <a:gd name="connsiteY7" fmla="*/ 327546 h 1392072"/>
                <a:gd name="connsiteX8" fmla="*/ 382137 w 5418161"/>
                <a:gd name="connsiteY8" fmla="*/ 432179 h 1392072"/>
                <a:gd name="connsiteX9" fmla="*/ 445827 w 5418161"/>
                <a:gd name="connsiteY9" fmla="*/ 432179 h 1392072"/>
                <a:gd name="connsiteX10" fmla="*/ 445827 w 5418161"/>
                <a:gd name="connsiteY10" fmla="*/ 545911 h 1392072"/>
                <a:gd name="connsiteX11" fmla="*/ 550459 w 5418161"/>
                <a:gd name="connsiteY11" fmla="*/ 545911 h 1392072"/>
                <a:gd name="connsiteX12" fmla="*/ 550459 w 5418161"/>
                <a:gd name="connsiteY12" fmla="*/ 641445 h 1392072"/>
                <a:gd name="connsiteX13" fmla="*/ 618698 w 5418161"/>
                <a:gd name="connsiteY13" fmla="*/ 641445 h 1392072"/>
                <a:gd name="connsiteX14" fmla="*/ 618698 w 5418161"/>
                <a:gd name="connsiteY14" fmla="*/ 755176 h 1392072"/>
                <a:gd name="connsiteX15" fmla="*/ 1287438 w 5418161"/>
                <a:gd name="connsiteY15" fmla="*/ 755176 h 1392072"/>
                <a:gd name="connsiteX16" fmla="*/ 1287438 w 5418161"/>
                <a:gd name="connsiteY16" fmla="*/ 859809 h 1392072"/>
                <a:gd name="connsiteX17" fmla="*/ 2051713 w 5418161"/>
                <a:gd name="connsiteY17" fmla="*/ 859809 h 1392072"/>
                <a:gd name="connsiteX18" fmla="*/ 2051713 w 5418161"/>
                <a:gd name="connsiteY18" fmla="*/ 964442 h 1392072"/>
                <a:gd name="connsiteX19" fmla="*/ 2433850 w 5418161"/>
                <a:gd name="connsiteY19" fmla="*/ 964442 h 1392072"/>
                <a:gd name="connsiteX20" fmla="*/ 2433850 w 5418161"/>
                <a:gd name="connsiteY20" fmla="*/ 1069075 h 1392072"/>
                <a:gd name="connsiteX21" fmla="*/ 4813110 w 5418161"/>
                <a:gd name="connsiteY21" fmla="*/ 1069075 h 1392072"/>
                <a:gd name="connsiteX22" fmla="*/ 4813110 w 5418161"/>
                <a:gd name="connsiteY22" fmla="*/ 1228299 h 1392072"/>
                <a:gd name="connsiteX23" fmla="*/ 5099713 w 5418161"/>
                <a:gd name="connsiteY23" fmla="*/ 1228299 h 1392072"/>
                <a:gd name="connsiteX24" fmla="*/ 5099713 w 5418161"/>
                <a:gd name="connsiteY24" fmla="*/ 1392072 h 1392072"/>
                <a:gd name="connsiteX25" fmla="*/ 5418161 w 5418161"/>
                <a:gd name="connsiteY25" fmla="*/ 1392072 h 139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418161" h="1392072">
                  <a:moveTo>
                    <a:pt x="0" y="0"/>
                  </a:moveTo>
                  <a:lnTo>
                    <a:pt x="113731" y="0"/>
                  </a:lnTo>
                  <a:lnTo>
                    <a:pt x="113731" y="109182"/>
                  </a:lnTo>
                  <a:lnTo>
                    <a:pt x="232012" y="109182"/>
                  </a:lnTo>
                  <a:lnTo>
                    <a:pt x="232012" y="218364"/>
                  </a:lnTo>
                  <a:lnTo>
                    <a:pt x="327546" y="218364"/>
                  </a:lnTo>
                  <a:lnTo>
                    <a:pt x="327546" y="327546"/>
                  </a:lnTo>
                  <a:lnTo>
                    <a:pt x="382137" y="327546"/>
                  </a:lnTo>
                  <a:lnTo>
                    <a:pt x="382137" y="432179"/>
                  </a:lnTo>
                  <a:lnTo>
                    <a:pt x="445827" y="432179"/>
                  </a:lnTo>
                  <a:lnTo>
                    <a:pt x="445827" y="545911"/>
                  </a:lnTo>
                  <a:lnTo>
                    <a:pt x="550459" y="545911"/>
                  </a:lnTo>
                  <a:lnTo>
                    <a:pt x="550459" y="641445"/>
                  </a:lnTo>
                  <a:lnTo>
                    <a:pt x="618698" y="641445"/>
                  </a:lnTo>
                  <a:lnTo>
                    <a:pt x="618698" y="755176"/>
                  </a:lnTo>
                  <a:lnTo>
                    <a:pt x="1287438" y="755176"/>
                  </a:lnTo>
                  <a:lnTo>
                    <a:pt x="1287438" y="859809"/>
                  </a:lnTo>
                  <a:lnTo>
                    <a:pt x="2051713" y="859809"/>
                  </a:lnTo>
                  <a:lnTo>
                    <a:pt x="2051713" y="964442"/>
                  </a:lnTo>
                  <a:lnTo>
                    <a:pt x="2433850" y="964442"/>
                  </a:lnTo>
                  <a:lnTo>
                    <a:pt x="2433850" y="1069075"/>
                  </a:lnTo>
                  <a:lnTo>
                    <a:pt x="4813110" y="1069075"/>
                  </a:lnTo>
                  <a:lnTo>
                    <a:pt x="4813110" y="1228299"/>
                  </a:lnTo>
                  <a:lnTo>
                    <a:pt x="5099713" y="1228299"/>
                  </a:lnTo>
                  <a:lnTo>
                    <a:pt x="5099713" y="1392072"/>
                  </a:lnTo>
                  <a:lnTo>
                    <a:pt x="5418161" y="1392072"/>
                  </a:lnTo>
                </a:path>
              </a:pathLst>
            </a:custGeom>
            <a:noFill/>
            <a:ln w="28575">
              <a:solidFill>
                <a:srgbClr val="00823B"/>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149">
              <a:extLst>
                <a:ext uri="{FF2B5EF4-FFF2-40B4-BE49-F238E27FC236}">
                  <a16:creationId xmlns:a16="http://schemas.microsoft.com/office/drawing/2014/main" id="{FFAAD399-555F-9488-16CA-B880ACFA9876}"/>
                </a:ext>
              </a:extLst>
            </p:cNvPr>
            <p:cNvSpPr/>
            <p:nvPr/>
          </p:nvSpPr>
          <p:spPr bwMode="auto">
            <a:xfrm>
              <a:off x="1715087" y="2831715"/>
              <a:ext cx="5832143" cy="741528"/>
            </a:xfrm>
            <a:custGeom>
              <a:avLst/>
              <a:gdLst>
                <a:gd name="connsiteX0" fmla="*/ 0 w 5832143"/>
                <a:gd name="connsiteY0" fmla="*/ 0 h 741528"/>
                <a:gd name="connsiteX1" fmla="*/ 477671 w 5832143"/>
                <a:gd name="connsiteY1" fmla="*/ 0 h 741528"/>
                <a:gd name="connsiteX2" fmla="*/ 477671 w 5832143"/>
                <a:gd name="connsiteY2" fmla="*/ 54591 h 741528"/>
                <a:gd name="connsiteX3" fmla="*/ 814316 w 5832143"/>
                <a:gd name="connsiteY3" fmla="*/ 54591 h 741528"/>
                <a:gd name="connsiteX4" fmla="*/ 814316 w 5832143"/>
                <a:gd name="connsiteY4" fmla="*/ 54591 h 741528"/>
                <a:gd name="connsiteX5" fmla="*/ 814316 w 5832143"/>
                <a:gd name="connsiteY5" fmla="*/ 54591 h 741528"/>
                <a:gd name="connsiteX6" fmla="*/ 814316 w 5832143"/>
                <a:gd name="connsiteY6" fmla="*/ 100083 h 741528"/>
                <a:gd name="connsiteX7" fmla="*/ 1169158 w 5832143"/>
                <a:gd name="connsiteY7" fmla="*/ 100083 h 741528"/>
                <a:gd name="connsiteX8" fmla="*/ 1169158 w 5832143"/>
                <a:gd name="connsiteY8" fmla="*/ 100083 h 741528"/>
                <a:gd name="connsiteX9" fmla="*/ 1169158 w 5832143"/>
                <a:gd name="connsiteY9" fmla="*/ 136478 h 741528"/>
                <a:gd name="connsiteX10" fmla="*/ 1296537 w 5832143"/>
                <a:gd name="connsiteY10" fmla="*/ 136478 h 741528"/>
                <a:gd name="connsiteX11" fmla="*/ 1296537 w 5832143"/>
                <a:gd name="connsiteY11" fmla="*/ 136478 h 741528"/>
                <a:gd name="connsiteX12" fmla="*/ 1296537 w 5832143"/>
                <a:gd name="connsiteY12" fmla="*/ 177421 h 741528"/>
                <a:gd name="connsiteX13" fmla="*/ 1405719 w 5832143"/>
                <a:gd name="connsiteY13" fmla="*/ 177421 h 741528"/>
                <a:gd name="connsiteX14" fmla="*/ 1405719 w 5832143"/>
                <a:gd name="connsiteY14" fmla="*/ 232012 h 741528"/>
                <a:gd name="connsiteX15" fmla="*/ 2038065 w 5832143"/>
                <a:gd name="connsiteY15" fmla="*/ 232012 h 741528"/>
                <a:gd name="connsiteX16" fmla="*/ 2038065 w 5832143"/>
                <a:gd name="connsiteY16" fmla="*/ 232012 h 741528"/>
                <a:gd name="connsiteX17" fmla="*/ 2069910 w 5832143"/>
                <a:gd name="connsiteY17" fmla="*/ 263857 h 741528"/>
                <a:gd name="connsiteX18" fmla="*/ 2069910 w 5832143"/>
                <a:gd name="connsiteY18" fmla="*/ 313898 h 741528"/>
                <a:gd name="connsiteX19" fmla="*/ 2470244 w 5832143"/>
                <a:gd name="connsiteY19" fmla="*/ 313898 h 741528"/>
                <a:gd name="connsiteX20" fmla="*/ 2470244 w 5832143"/>
                <a:gd name="connsiteY20" fmla="*/ 313898 h 741528"/>
                <a:gd name="connsiteX21" fmla="*/ 2470244 w 5832143"/>
                <a:gd name="connsiteY21" fmla="*/ 350292 h 741528"/>
                <a:gd name="connsiteX22" fmla="*/ 2552131 w 5832143"/>
                <a:gd name="connsiteY22" fmla="*/ 350292 h 741528"/>
                <a:gd name="connsiteX23" fmla="*/ 2552131 w 5832143"/>
                <a:gd name="connsiteY23" fmla="*/ 350292 h 741528"/>
                <a:gd name="connsiteX24" fmla="*/ 2552131 w 5832143"/>
                <a:gd name="connsiteY24" fmla="*/ 350292 h 741528"/>
                <a:gd name="connsiteX25" fmla="*/ 2552131 w 5832143"/>
                <a:gd name="connsiteY25" fmla="*/ 350292 h 741528"/>
                <a:gd name="connsiteX26" fmla="*/ 2552131 w 5832143"/>
                <a:gd name="connsiteY26" fmla="*/ 350292 h 741528"/>
                <a:gd name="connsiteX27" fmla="*/ 2552131 w 5832143"/>
                <a:gd name="connsiteY27" fmla="*/ 386686 h 741528"/>
                <a:gd name="connsiteX28" fmla="*/ 2611271 w 5832143"/>
                <a:gd name="connsiteY28" fmla="*/ 386686 h 741528"/>
                <a:gd name="connsiteX29" fmla="*/ 2611271 w 5832143"/>
                <a:gd name="connsiteY29" fmla="*/ 386686 h 741528"/>
                <a:gd name="connsiteX30" fmla="*/ 2611271 w 5832143"/>
                <a:gd name="connsiteY30" fmla="*/ 427630 h 741528"/>
                <a:gd name="connsiteX31" fmla="*/ 3603009 w 5832143"/>
                <a:gd name="connsiteY31" fmla="*/ 427630 h 741528"/>
                <a:gd name="connsiteX32" fmla="*/ 3603009 w 5832143"/>
                <a:gd name="connsiteY32" fmla="*/ 477672 h 741528"/>
                <a:gd name="connsiteX33" fmla="*/ 3871415 w 5832143"/>
                <a:gd name="connsiteY33" fmla="*/ 477672 h 741528"/>
                <a:gd name="connsiteX34" fmla="*/ 3871415 w 5832143"/>
                <a:gd name="connsiteY34" fmla="*/ 568657 h 741528"/>
                <a:gd name="connsiteX35" fmla="*/ 4794913 w 5832143"/>
                <a:gd name="connsiteY35" fmla="*/ 568657 h 741528"/>
                <a:gd name="connsiteX36" fmla="*/ 4794913 w 5832143"/>
                <a:gd name="connsiteY36" fmla="*/ 664191 h 741528"/>
                <a:gd name="connsiteX37" fmla="*/ 4926841 w 5832143"/>
                <a:gd name="connsiteY37" fmla="*/ 664191 h 741528"/>
                <a:gd name="connsiteX38" fmla="*/ 4926841 w 5832143"/>
                <a:gd name="connsiteY38" fmla="*/ 741528 h 741528"/>
                <a:gd name="connsiteX39" fmla="*/ 5832143 w 5832143"/>
                <a:gd name="connsiteY39" fmla="*/ 741528 h 74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32143" h="741528">
                  <a:moveTo>
                    <a:pt x="0" y="0"/>
                  </a:moveTo>
                  <a:lnTo>
                    <a:pt x="477671" y="0"/>
                  </a:lnTo>
                  <a:lnTo>
                    <a:pt x="477671" y="54591"/>
                  </a:lnTo>
                  <a:lnTo>
                    <a:pt x="814316" y="54591"/>
                  </a:lnTo>
                  <a:lnTo>
                    <a:pt x="814316" y="54591"/>
                  </a:lnTo>
                  <a:lnTo>
                    <a:pt x="814316" y="54591"/>
                  </a:lnTo>
                  <a:lnTo>
                    <a:pt x="814316" y="100083"/>
                  </a:lnTo>
                  <a:lnTo>
                    <a:pt x="1169158" y="100083"/>
                  </a:lnTo>
                  <a:lnTo>
                    <a:pt x="1169158" y="100083"/>
                  </a:lnTo>
                  <a:lnTo>
                    <a:pt x="1169158" y="136478"/>
                  </a:lnTo>
                  <a:lnTo>
                    <a:pt x="1296537" y="136478"/>
                  </a:lnTo>
                  <a:lnTo>
                    <a:pt x="1296537" y="136478"/>
                  </a:lnTo>
                  <a:lnTo>
                    <a:pt x="1296537" y="177421"/>
                  </a:lnTo>
                  <a:lnTo>
                    <a:pt x="1405719" y="177421"/>
                  </a:lnTo>
                  <a:lnTo>
                    <a:pt x="1405719" y="232012"/>
                  </a:lnTo>
                  <a:lnTo>
                    <a:pt x="2038065" y="232012"/>
                  </a:lnTo>
                  <a:lnTo>
                    <a:pt x="2038065" y="232012"/>
                  </a:lnTo>
                  <a:lnTo>
                    <a:pt x="2069910" y="263857"/>
                  </a:lnTo>
                  <a:lnTo>
                    <a:pt x="2069910" y="313898"/>
                  </a:lnTo>
                  <a:lnTo>
                    <a:pt x="2470244" y="313898"/>
                  </a:lnTo>
                  <a:lnTo>
                    <a:pt x="2470244" y="313898"/>
                  </a:lnTo>
                  <a:lnTo>
                    <a:pt x="2470244" y="350292"/>
                  </a:lnTo>
                  <a:lnTo>
                    <a:pt x="2552131" y="350292"/>
                  </a:lnTo>
                  <a:lnTo>
                    <a:pt x="2552131" y="350292"/>
                  </a:lnTo>
                  <a:lnTo>
                    <a:pt x="2552131" y="350292"/>
                  </a:lnTo>
                  <a:lnTo>
                    <a:pt x="2552131" y="350292"/>
                  </a:lnTo>
                  <a:lnTo>
                    <a:pt x="2552131" y="350292"/>
                  </a:lnTo>
                  <a:lnTo>
                    <a:pt x="2552131" y="386686"/>
                  </a:lnTo>
                  <a:lnTo>
                    <a:pt x="2611271" y="386686"/>
                  </a:lnTo>
                  <a:lnTo>
                    <a:pt x="2611271" y="386686"/>
                  </a:lnTo>
                  <a:lnTo>
                    <a:pt x="2611271" y="427630"/>
                  </a:lnTo>
                  <a:lnTo>
                    <a:pt x="3603009" y="427630"/>
                  </a:lnTo>
                  <a:lnTo>
                    <a:pt x="3603009" y="477672"/>
                  </a:lnTo>
                  <a:lnTo>
                    <a:pt x="3871415" y="477672"/>
                  </a:lnTo>
                  <a:lnTo>
                    <a:pt x="3871415" y="568657"/>
                  </a:lnTo>
                  <a:lnTo>
                    <a:pt x="4794913" y="568657"/>
                  </a:lnTo>
                  <a:lnTo>
                    <a:pt x="4794913" y="664191"/>
                  </a:lnTo>
                  <a:lnTo>
                    <a:pt x="4926841" y="664191"/>
                  </a:lnTo>
                  <a:lnTo>
                    <a:pt x="4926841" y="741528"/>
                  </a:lnTo>
                  <a:lnTo>
                    <a:pt x="5832143" y="741528"/>
                  </a:lnTo>
                </a:path>
              </a:pathLst>
            </a:custGeom>
            <a:noFill/>
            <a:ln w="28575">
              <a:solidFill>
                <a:srgbClr val="E1471D"/>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150">
              <a:extLst>
                <a:ext uri="{FF2B5EF4-FFF2-40B4-BE49-F238E27FC236}">
                  <a16:creationId xmlns:a16="http://schemas.microsoft.com/office/drawing/2014/main" id="{0DD1FBDC-2E4E-A51D-3AD9-75FA12774C51}"/>
                </a:ext>
              </a:extLst>
            </p:cNvPr>
            <p:cNvSpPr/>
            <p:nvPr/>
          </p:nvSpPr>
          <p:spPr bwMode="auto">
            <a:xfrm>
              <a:off x="1723106" y="2839341"/>
              <a:ext cx="5845791" cy="996286"/>
            </a:xfrm>
            <a:custGeom>
              <a:avLst/>
              <a:gdLst>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27546 h 996286"/>
                <a:gd name="connsiteX18" fmla="*/ 1269241 w 5845791"/>
                <a:gd name="connsiteY18" fmla="*/ 327546 h 996286"/>
                <a:gd name="connsiteX19" fmla="*/ 1269241 w 5845791"/>
                <a:gd name="connsiteY19" fmla="*/ 373039 h 996286"/>
                <a:gd name="connsiteX20" fmla="*/ 1319283 w 5845791"/>
                <a:gd name="connsiteY20" fmla="*/ 373039 h 996286"/>
                <a:gd name="connsiteX21" fmla="*/ 1319283 w 5845791"/>
                <a:gd name="connsiteY21" fmla="*/ 413982 h 996286"/>
                <a:gd name="connsiteX22" fmla="*/ 1410268 w 5845791"/>
                <a:gd name="connsiteY22" fmla="*/ 413982 h 996286"/>
                <a:gd name="connsiteX23" fmla="*/ 1410268 w 5845791"/>
                <a:gd name="connsiteY23" fmla="*/ 464024 h 996286"/>
                <a:gd name="connsiteX24" fmla="*/ 1965277 w 5845791"/>
                <a:gd name="connsiteY24" fmla="*/ 464024 h 996286"/>
                <a:gd name="connsiteX25" fmla="*/ 1965277 w 5845791"/>
                <a:gd name="connsiteY25" fmla="*/ 504967 h 996286"/>
                <a:gd name="connsiteX26" fmla="*/ 2074459 w 5845791"/>
                <a:gd name="connsiteY26" fmla="*/ 504967 h 996286"/>
                <a:gd name="connsiteX27" fmla="*/ 2074459 w 5845791"/>
                <a:gd name="connsiteY27" fmla="*/ 564107 h 996286"/>
                <a:gd name="connsiteX28" fmla="*/ 2361062 w 5845791"/>
                <a:gd name="connsiteY28" fmla="*/ 564107 h 996286"/>
                <a:gd name="connsiteX29" fmla="*/ 2361062 w 5845791"/>
                <a:gd name="connsiteY29" fmla="*/ 600501 h 996286"/>
                <a:gd name="connsiteX30" fmla="*/ 2474794 w 5845791"/>
                <a:gd name="connsiteY30" fmla="*/ 600501 h 996286"/>
                <a:gd name="connsiteX31" fmla="*/ 2474794 w 5845791"/>
                <a:gd name="connsiteY31" fmla="*/ 645994 h 996286"/>
                <a:gd name="connsiteX32" fmla="*/ 2606722 w 5845791"/>
                <a:gd name="connsiteY32" fmla="*/ 645994 h 996286"/>
                <a:gd name="connsiteX33" fmla="*/ 2606722 w 5845791"/>
                <a:gd name="connsiteY33" fmla="*/ 686937 h 996286"/>
                <a:gd name="connsiteX34" fmla="*/ 3607558 w 5845791"/>
                <a:gd name="connsiteY34" fmla="*/ 686937 h 996286"/>
                <a:gd name="connsiteX35" fmla="*/ 3607558 w 5845791"/>
                <a:gd name="connsiteY35" fmla="*/ 727880 h 996286"/>
                <a:gd name="connsiteX36" fmla="*/ 3875964 w 5845791"/>
                <a:gd name="connsiteY36" fmla="*/ 727880 h 996286"/>
                <a:gd name="connsiteX37" fmla="*/ 3875964 w 5845791"/>
                <a:gd name="connsiteY37" fmla="*/ 782472 h 996286"/>
                <a:gd name="connsiteX38" fmla="*/ 4808561 w 5845791"/>
                <a:gd name="connsiteY38" fmla="*/ 782472 h 996286"/>
                <a:gd name="connsiteX39" fmla="*/ 4808561 w 5845791"/>
                <a:gd name="connsiteY39" fmla="*/ 891654 h 996286"/>
                <a:gd name="connsiteX40" fmla="*/ 4922292 w 5845791"/>
                <a:gd name="connsiteY40" fmla="*/ 891654 h 996286"/>
                <a:gd name="connsiteX41" fmla="*/ 4922292 w 5845791"/>
                <a:gd name="connsiteY41" fmla="*/ 946245 h 996286"/>
                <a:gd name="connsiteX42" fmla="*/ 5108812 w 5845791"/>
                <a:gd name="connsiteY42" fmla="*/ 946245 h 996286"/>
                <a:gd name="connsiteX43" fmla="*/ 5108812 w 5845791"/>
                <a:gd name="connsiteY43" fmla="*/ 996286 h 996286"/>
                <a:gd name="connsiteX44" fmla="*/ 5845791 w 5845791"/>
                <a:gd name="connsiteY44"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27546 h 996286"/>
                <a:gd name="connsiteX18" fmla="*/ 1155027 w 5845791"/>
                <a:gd name="connsiteY18" fmla="*/ 322959 h 996286"/>
                <a:gd name="connsiteX19" fmla="*/ 1269241 w 5845791"/>
                <a:gd name="connsiteY19" fmla="*/ 327546 h 996286"/>
                <a:gd name="connsiteX20" fmla="*/ 1269241 w 5845791"/>
                <a:gd name="connsiteY20" fmla="*/ 373039 h 996286"/>
                <a:gd name="connsiteX21" fmla="*/ 1319283 w 5845791"/>
                <a:gd name="connsiteY21" fmla="*/ 373039 h 996286"/>
                <a:gd name="connsiteX22" fmla="*/ 1319283 w 5845791"/>
                <a:gd name="connsiteY22" fmla="*/ 413982 h 996286"/>
                <a:gd name="connsiteX23" fmla="*/ 1410268 w 5845791"/>
                <a:gd name="connsiteY23" fmla="*/ 413982 h 996286"/>
                <a:gd name="connsiteX24" fmla="*/ 1410268 w 5845791"/>
                <a:gd name="connsiteY24" fmla="*/ 464024 h 996286"/>
                <a:gd name="connsiteX25" fmla="*/ 1965277 w 5845791"/>
                <a:gd name="connsiteY25" fmla="*/ 464024 h 996286"/>
                <a:gd name="connsiteX26" fmla="*/ 1965277 w 5845791"/>
                <a:gd name="connsiteY26" fmla="*/ 504967 h 996286"/>
                <a:gd name="connsiteX27" fmla="*/ 2074459 w 5845791"/>
                <a:gd name="connsiteY27" fmla="*/ 504967 h 996286"/>
                <a:gd name="connsiteX28" fmla="*/ 2074459 w 5845791"/>
                <a:gd name="connsiteY28" fmla="*/ 564107 h 996286"/>
                <a:gd name="connsiteX29" fmla="*/ 2361062 w 5845791"/>
                <a:gd name="connsiteY29" fmla="*/ 564107 h 996286"/>
                <a:gd name="connsiteX30" fmla="*/ 2361062 w 5845791"/>
                <a:gd name="connsiteY30" fmla="*/ 600501 h 996286"/>
                <a:gd name="connsiteX31" fmla="*/ 2474794 w 5845791"/>
                <a:gd name="connsiteY31" fmla="*/ 600501 h 996286"/>
                <a:gd name="connsiteX32" fmla="*/ 2474794 w 5845791"/>
                <a:gd name="connsiteY32" fmla="*/ 645994 h 996286"/>
                <a:gd name="connsiteX33" fmla="*/ 2606722 w 5845791"/>
                <a:gd name="connsiteY33" fmla="*/ 645994 h 996286"/>
                <a:gd name="connsiteX34" fmla="*/ 2606722 w 5845791"/>
                <a:gd name="connsiteY34" fmla="*/ 686937 h 996286"/>
                <a:gd name="connsiteX35" fmla="*/ 3607558 w 5845791"/>
                <a:gd name="connsiteY35" fmla="*/ 686937 h 996286"/>
                <a:gd name="connsiteX36" fmla="*/ 3607558 w 5845791"/>
                <a:gd name="connsiteY36" fmla="*/ 727880 h 996286"/>
                <a:gd name="connsiteX37" fmla="*/ 3875964 w 5845791"/>
                <a:gd name="connsiteY37" fmla="*/ 727880 h 996286"/>
                <a:gd name="connsiteX38" fmla="*/ 3875964 w 5845791"/>
                <a:gd name="connsiteY38" fmla="*/ 782472 h 996286"/>
                <a:gd name="connsiteX39" fmla="*/ 4808561 w 5845791"/>
                <a:gd name="connsiteY39" fmla="*/ 782472 h 996286"/>
                <a:gd name="connsiteX40" fmla="*/ 4808561 w 5845791"/>
                <a:gd name="connsiteY40" fmla="*/ 891654 h 996286"/>
                <a:gd name="connsiteX41" fmla="*/ 4922292 w 5845791"/>
                <a:gd name="connsiteY41" fmla="*/ 891654 h 996286"/>
                <a:gd name="connsiteX42" fmla="*/ 4922292 w 5845791"/>
                <a:gd name="connsiteY42" fmla="*/ 946245 h 996286"/>
                <a:gd name="connsiteX43" fmla="*/ 5108812 w 5845791"/>
                <a:gd name="connsiteY43" fmla="*/ 946245 h 996286"/>
                <a:gd name="connsiteX44" fmla="*/ 5108812 w 5845791"/>
                <a:gd name="connsiteY44" fmla="*/ 996286 h 996286"/>
                <a:gd name="connsiteX45" fmla="*/ 5845791 w 5845791"/>
                <a:gd name="connsiteY45"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27546 h 996286"/>
                <a:gd name="connsiteX18" fmla="*/ 1099994 w 5845791"/>
                <a:gd name="connsiteY18" fmla="*/ 327192 h 996286"/>
                <a:gd name="connsiteX19" fmla="*/ 11550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27546 h 996286"/>
                <a:gd name="connsiteX18" fmla="*/ 1099994 w 5845791"/>
                <a:gd name="connsiteY18" fmla="*/ 327192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27546 h 996286"/>
                <a:gd name="connsiteX18" fmla="*/ 1167727 w 5845791"/>
                <a:gd name="connsiteY18" fmla="*/ 289092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14846 h 996286"/>
                <a:gd name="connsiteX18" fmla="*/ 1167727 w 5845791"/>
                <a:gd name="connsiteY18" fmla="*/ 289092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06379 h 996286"/>
                <a:gd name="connsiteX18" fmla="*/ 1167727 w 5845791"/>
                <a:gd name="connsiteY18" fmla="*/ 289092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06379 h 996286"/>
                <a:gd name="connsiteX18" fmla="*/ 1171960 w 5845791"/>
                <a:gd name="connsiteY18" fmla="*/ 310258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504967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06379 h 996286"/>
                <a:gd name="connsiteX18" fmla="*/ 1171960 w 5845791"/>
                <a:gd name="connsiteY18" fmla="*/ 310258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488034 h 996286"/>
                <a:gd name="connsiteX28" fmla="*/ 2074459 w 5845791"/>
                <a:gd name="connsiteY28" fmla="*/ 504967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 name="connsiteX0" fmla="*/ 0 w 5845791"/>
                <a:gd name="connsiteY0" fmla="*/ 0 h 996286"/>
                <a:gd name="connsiteX1" fmla="*/ 122830 w 5845791"/>
                <a:gd name="connsiteY1" fmla="*/ 0 h 996286"/>
                <a:gd name="connsiteX2" fmla="*/ 122830 w 5845791"/>
                <a:gd name="connsiteY2" fmla="*/ 50042 h 996286"/>
                <a:gd name="connsiteX3" fmla="*/ 241110 w 5845791"/>
                <a:gd name="connsiteY3" fmla="*/ 50042 h 996286"/>
                <a:gd name="connsiteX4" fmla="*/ 241110 w 5845791"/>
                <a:gd name="connsiteY4" fmla="*/ 90985 h 996286"/>
                <a:gd name="connsiteX5" fmla="*/ 313898 w 5845791"/>
                <a:gd name="connsiteY5" fmla="*/ 90985 h 996286"/>
                <a:gd name="connsiteX6" fmla="*/ 313898 w 5845791"/>
                <a:gd name="connsiteY6" fmla="*/ 90985 h 996286"/>
                <a:gd name="connsiteX7" fmla="*/ 313898 w 5845791"/>
                <a:gd name="connsiteY7" fmla="*/ 131928 h 996286"/>
                <a:gd name="connsiteX8" fmla="*/ 400334 w 5845791"/>
                <a:gd name="connsiteY8" fmla="*/ 131928 h 996286"/>
                <a:gd name="connsiteX9" fmla="*/ 400334 w 5845791"/>
                <a:gd name="connsiteY9" fmla="*/ 177421 h 996286"/>
                <a:gd name="connsiteX10" fmla="*/ 482221 w 5845791"/>
                <a:gd name="connsiteY10" fmla="*/ 177421 h 996286"/>
                <a:gd name="connsiteX11" fmla="*/ 482221 w 5845791"/>
                <a:gd name="connsiteY11" fmla="*/ 236561 h 996286"/>
                <a:gd name="connsiteX12" fmla="*/ 559558 w 5845791"/>
                <a:gd name="connsiteY12" fmla="*/ 236561 h 996286"/>
                <a:gd name="connsiteX13" fmla="*/ 559558 w 5845791"/>
                <a:gd name="connsiteY13" fmla="*/ 236561 h 996286"/>
                <a:gd name="connsiteX14" fmla="*/ 559558 w 5845791"/>
                <a:gd name="connsiteY14" fmla="*/ 282054 h 996286"/>
                <a:gd name="connsiteX15" fmla="*/ 818865 w 5845791"/>
                <a:gd name="connsiteY15" fmla="*/ 282054 h 996286"/>
                <a:gd name="connsiteX16" fmla="*/ 818865 w 5845791"/>
                <a:gd name="connsiteY16" fmla="*/ 282054 h 996286"/>
                <a:gd name="connsiteX17" fmla="*/ 818865 w 5845791"/>
                <a:gd name="connsiteY17" fmla="*/ 306379 h 996286"/>
                <a:gd name="connsiteX18" fmla="*/ 1171960 w 5845791"/>
                <a:gd name="connsiteY18" fmla="*/ 310258 h 996286"/>
                <a:gd name="connsiteX19" fmla="*/ 1180427 w 5845791"/>
                <a:gd name="connsiteY19" fmla="*/ 322959 h 996286"/>
                <a:gd name="connsiteX20" fmla="*/ 1269241 w 5845791"/>
                <a:gd name="connsiteY20" fmla="*/ 327546 h 996286"/>
                <a:gd name="connsiteX21" fmla="*/ 1269241 w 5845791"/>
                <a:gd name="connsiteY21" fmla="*/ 373039 h 996286"/>
                <a:gd name="connsiteX22" fmla="*/ 1319283 w 5845791"/>
                <a:gd name="connsiteY22" fmla="*/ 373039 h 996286"/>
                <a:gd name="connsiteX23" fmla="*/ 1319283 w 5845791"/>
                <a:gd name="connsiteY23" fmla="*/ 413982 h 996286"/>
                <a:gd name="connsiteX24" fmla="*/ 1410268 w 5845791"/>
                <a:gd name="connsiteY24" fmla="*/ 413982 h 996286"/>
                <a:gd name="connsiteX25" fmla="*/ 1410268 w 5845791"/>
                <a:gd name="connsiteY25" fmla="*/ 464024 h 996286"/>
                <a:gd name="connsiteX26" fmla="*/ 1965277 w 5845791"/>
                <a:gd name="connsiteY26" fmla="*/ 464024 h 996286"/>
                <a:gd name="connsiteX27" fmla="*/ 1965277 w 5845791"/>
                <a:gd name="connsiteY27" fmla="*/ 488034 h 996286"/>
                <a:gd name="connsiteX28" fmla="*/ 2065992 w 5845791"/>
                <a:gd name="connsiteY28" fmla="*/ 483800 h 996286"/>
                <a:gd name="connsiteX29" fmla="*/ 2074459 w 5845791"/>
                <a:gd name="connsiteY29" fmla="*/ 564107 h 996286"/>
                <a:gd name="connsiteX30" fmla="*/ 2361062 w 5845791"/>
                <a:gd name="connsiteY30" fmla="*/ 564107 h 996286"/>
                <a:gd name="connsiteX31" fmla="*/ 2361062 w 5845791"/>
                <a:gd name="connsiteY31" fmla="*/ 600501 h 996286"/>
                <a:gd name="connsiteX32" fmla="*/ 2474794 w 5845791"/>
                <a:gd name="connsiteY32" fmla="*/ 600501 h 996286"/>
                <a:gd name="connsiteX33" fmla="*/ 2474794 w 5845791"/>
                <a:gd name="connsiteY33" fmla="*/ 645994 h 996286"/>
                <a:gd name="connsiteX34" fmla="*/ 2606722 w 5845791"/>
                <a:gd name="connsiteY34" fmla="*/ 645994 h 996286"/>
                <a:gd name="connsiteX35" fmla="*/ 2606722 w 5845791"/>
                <a:gd name="connsiteY35" fmla="*/ 686937 h 996286"/>
                <a:gd name="connsiteX36" fmla="*/ 3607558 w 5845791"/>
                <a:gd name="connsiteY36" fmla="*/ 686937 h 996286"/>
                <a:gd name="connsiteX37" fmla="*/ 3607558 w 5845791"/>
                <a:gd name="connsiteY37" fmla="*/ 727880 h 996286"/>
                <a:gd name="connsiteX38" fmla="*/ 3875964 w 5845791"/>
                <a:gd name="connsiteY38" fmla="*/ 727880 h 996286"/>
                <a:gd name="connsiteX39" fmla="*/ 3875964 w 5845791"/>
                <a:gd name="connsiteY39" fmla="*/ 782472 h 996286"/>
                <a:gd name="connsiteX40" fmla="*/ 4808561 w 5845791"/>
                <a:gd name="connsiteY40" fmla="*/ 782472 h 996286"/>
                <a:gd name="connsiteX41" fmla="*/ 4808561 w 5845791"/>
                <a:gd name="connsiteY41" fmla="*/ 891654 h 996286"/>
                <a:gd name="connsiteX42" fmla="*/ 4922292 w 5845791"/>
                <a:gd name="connsiteY42" fmla="*/ 891654 h 996286"/>
                <a:gd name="connsiteX43" fmla="*/ 4922292 w 5845791"/>
                <a:gd name="connsiteY43" fmla="*/ 946245 h 996286"/>
                <a:gd name="connsiteX44" fmla="*/ 5108812 w 5845791"/>
                <a:gd name="connsiteY44" fmla="*/ 946245 h 996286"/>
                <a:gd name="connsiteX45" fmla="*/ 5108812 w 5845791"/>
                <a:gd name="connsiteY45" fmla="*/ 996286 h 996286"/>
                <a:gd name="connsiteX46" fmla="*/ 5845791 w 5845791"/>
                <a:gd name="connsiteY46" fmla="*/ 996286 h 99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845791" h="996286">
                  <a:moveTo>
                    <a:pt x="0" y="0"/>
                  </a:moveTo>
                  <a:lnTo>
                    <a:pt x="122830" y="0"/>
                  </a:lnTo>
                  <a:lnTo>
                    <a:pt x="122830" y="50042"/>
                  </a:lnTo>
                  <a:lnTo>
                    <a:pt x="241110" y="50042"/>
                  </a:lnTo>
                  <a:lnTo>
                    <a:pt x="241110" y="90985"/>
                  </a:lnTo>
                  <a:lnTo>
                    <a:pt x="313898" y="90985"/>
                  </a:lnTo>
                  <a:lnTo>
                    <a:pt x="313898" y="90985"/>
                  </a:lnTo>
                  <a:lnTo>
                    <a:pt x="313898" y="131928"/>
                  </a:lnTo>
                  <a:lnTo>
                    <a:pt x="400334" y="131928"/>
                  </a:lnTo>
                  <a:lnTo>
                    <a:pt x="400334" y="177421"/>
                  </a:lnTo>
                  <a:lnTo>
                    <a:pt x="482221" y="177421"/>
                  </a:lnTo>
                  <a:lnTo>
                    <a:pt x="482221" y="236561"/>
                  </a:lnTo>
                  <a:lnTo>
                    <a:pt x="559558" y="236561"/>
                  </a:lnTo>
                  <a:lnTo>
                    <a:pt x="559558" y="236561"/>
                  </a:lnTo>
                  <a:lnTo>
                    <a:pt x="559558" y="282054"/>
                  </a:lnTo>
                  <a:lnTo>
                    <a:pt x="818865" y="282054"/>
                  </a:lnTo>
                  <a:lnTo>
                    <a:pt x="818865" y="282054"/>
                  </a:lnTo>
                  <a:lnTo>
                    <a:pt x="818865" y="306379"/>
                  </a:lnTo>
                  <a:lnTo>
                    <a:pt x="1171960" y="310258"/>
                  </a:lnTo>
                  <a:lnTo>
                    <a:pt x="1180427" y="322959"/>
                  </a:lnTo>
                  <a:lnTo>
                    <a:pt x="1269241" y="327546"/>
                  </a:lnTo>
                  <a:lnTo>
                    <a:pt x="1269241" y="373039"/>
                  </a:lnTo>
                  <a:lnTo>
                    <a:pt x="1319283" y="373039"/>
                  </a:lnTo>
                  <a:lnTo>
                    <a:pt x="1319283" y="413982"/>
                  </a:lnTo>
                  <a:lnTo>
                    <a:pt x="1410268" y="413982"/>
                  </a:lnTo>
                  <a:lnTo>
                    <a:pt x="1410268" y="464024"/>
                  </a:lnTo>
                  <a:lnTo>
                    <a:pt x="1965277" y="464024"/>
                  </a:lnTo>
                  <a:lnTo>
                    <a:pt x="1965277" y="488034"/>
                  </a:lnTo>
                  <a:lnTo>
                    <a:pt x="2065992" y="483800"/>
                  </a:lnTo>
                  <a:lnTo>
                    <a:pt x="2074459" y="564107"/>
                  </a:lnTo>
                  <a:lnTo>
                    <a:pt x="2361062" y="564107"/>
                  </a:lnTo>
                  <a:lnTo>
                    <a:pt x="2361062" y="600501"/>
                  </a:lnTo>
                  <a:lnTo>
                    <a:pt x="2474794" y="600501"/>
                  </a:lnTo>
                  <a:lnTo>
                    <a:pt x="2474794" y="645994"/>
                  </a:lnTo>
                  <a:lnTo>
                    <a:pt x="2606722" y="645994"/>
                  </a:lnTo>
                  <a:lnTo>
                    <a:pt x="2606722" y="686937"/>
                  </a:lnTo>
                  <a:lnTo>
                    <a:pt x="3607558" y="686937"/>
                  </a:lnTo>
                  <a:lnTo>
                    <a:pt x="3607558" y="727880"/>
                  </a:lnTo>
                  <a:lnTo>
                    <a:pt x="3875964" y="727880"/>
                  </a:lnTo>
                  <a:lnTo>
                    <a:pt x="3875964" y="782472"/>
                  </a:lnTo>
                  <a:lnTo>
                    <a:pt x="4808561" y="782472"/>
                  </a:lnTo>
                  <a:lnTo>
                    <a:pt x="4808561" y="891654"/>
                  </a:lnTo>
                  <a:lnTo>
                    <a:pt x="4922292" y="891654"/>
                  </a:lnTo>
                  <a:lnTo>
                    <a:pt x="4922292" y="946245"/>
                  </a:lnTo>
                  <a:lnTo>
                    <a:pt x="5108812" y="946245"/>
                  </a:lnTo>
                  <a:lnTo>
                    <a:pt x="5108812" y="996286"/>
                  </a:lnTo>
                  <a:lnTo>
                    <a:pt x="5845791" y="996286"/>
                  </a:lnTo>
                </a:path>
              </a:pathLst>
            </a:custGeom>
            <a:noFill/>
            <a:ln w="28575">
              <a:solidFill>
                <a:srgbClr val="00626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861687A-6CE0-51A6-FD11-05675018A56F}"/>
                </a:ext>
              </a:extLst>
            </p:cNvPr>
            <p:cNvSpPr txBox="1"/>
            <p:nvPr/>
          </p:nvSpPr>
          <p:spPr bwMode="auto">
            <a:xfrm>
              <a:off x="1579440" y="1565683"/>
              <a:ext cx="5283552" cy="369332"/>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After a Median Follow-up of 35.6 Mo</a:t>
              </a:r>
            </a:p>
          </p:txBody>
        </p:sp>
        <p:sp>
          <p:nvSpPr>
            <p:cNvPr id="20" name="Freeform 19">
              <a:extLst>
                <a:ext uri="{FF2B5EF4-FFF2-40B4-BE49-F238E27FC236}">
                  <a16:creationId xmlns:a16="http://schemas.microsoft.com/office/drawing/2014/main" id="{2A533646-36CB-3192-405B-5B3DDBA86563}"/>
                </a:ext>
              </a:extLst>
            </p:cNvPr>
            <p:cNvSpPr/>
            <p:nvPr/>
          </p:nvSpPr>
          <p:spPr bwMode="auto">
            <a:xfrm>
              <a:off x="1707257" y="2776163"/>
              <a:ext cx="6121655" cy="1772493"/>
            </a:xfrm>
            <a:custGeom>
              <a:avLst/>
              <a:gdLst>
                <a:gd name="connsiteX0" fmla="*/ 0 w 2971800"/>
                <a:gd name="connsiteY0" fmla="*/ 0 h 1635125"/>
                <a:gd name="connsiteX1" fmla="*/ 0 w 2971800"/>
                <a:gd name="connsiteY1" fmla="*/ 1593850 h 1635125"/>
                <a:gd name="connsiteX2" fmla="*/ 2971800 w 2971800"/>
                <a:gd name="connsiteY2" fmla="*/ 1593850 h 1635125"/>
                <a:gd name="connsiteX3" fmla="*/ 2971800 w 2971800"/>
                <a:gd name="connsiteY3" fmla="*/ 1635125 h 1635125"/>
                <a:gd name="connsiteX0" fmla="*/ 0 w 2971800"/>
                <a:gd name="connsiteY0" fmla="*/ 0 h 1593850"/>
                <a:gd name="connsiteX1" fmla="*/ 0 w 2971800"/>
                <a:gd name="connsiteY1" fmla="*/ 1593850 h 1593850"/>
                <a:gd name="connsiteX2" fmla="*/ 2971800 w 2971800"/>
                <a:gd name="connsiteY2" fmla="*/ 1593850 h 1593850"/>
              </a:gdLst>
              <a:ahLst/>
              <a:cxnLst>
                <a:cxn ang="0">
                  <a:pos x="connsiteX0" y="connsiteY0"/>
                </a:cxn>
                <a:cxn ang="0">
                  <a:pos x="connsiteX1" y="connsiteY1"/>
                </a:cxn>
                <a:cxn ang="0">
                  <a:pos x="connsiteX2" y="connsiteY2"/>
                </a:cxn>
              </a:cxnLst>
              <a:rect l="l" t="t" r="r" b="b"/>
              <a:pathLst>
                <a:path w="2971800" h="1593850">
                  <a:moveTo>
                    <a:pt x="0" y="0"/>
                  </a:moveTo>
                  <a:lnTo>
                    <a:pt x="0" y="1593850"/>
                  </a:lnTo>
                  <a:lnTo>
                    <a:pt x="2971800" y="15938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93DDD39A-7047-E407-B4EB-94F686753B3E}"/>
                </a:ext>
              </a:extLst>
            </p:cNvPr>
            <p:cNvSpPr txBox="1"/>
            <p:nvPr/>
          </p:nvSpPr>
          <p:spPr bwMode="auto">
            <a:xfrm rot="16200000">
              <a:off x="912608" y="3523687"/>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34" name="TextBox 33">
              <a:extLst>
                <a:ext uri="{FF2B5EF4-FFF2-40B4-BE49-F238E27FC236}">
                  <a16:creationId xmlns:a16="http://schemas.microsoft.com/office/drawing/2014/main" id="{70A636FA-61FC-1C8B-9EDA-85F65E1F9D55}"/>
                </a:ext>
              </a:extLst>
            </p:cNvPr>
            <p:cNvSpPr txBox="1"/>
            <p:nvPr/>
          </p:nvSpPr>
          <p:spPr bwMode="auto">
            <a:xfrm>
              <a:off x="1574709" y="4555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9B5B8890-F0E8-C854-B6D3-5AC10D85A840}"/>
                </a:ext>
              </a:extLst>
            </p:cNvPr>
            <p:cNvSpPr txBox="1"/>
            <p:nvPr/>
          </p:nvSpPr>
          <p:spPr bwMode="auto">
            <a:xfrm>
              <a:off x="2196677" y="4555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6" name="TextBox 35">
              <a:extLst>
                <a:ext uri="{FF2B5EF4-FFF2-40B4-BE49-F238E27FC236}">
                  <a16:creationId xmlns:a16="http://schemas.microsoft.com/office/drawing/2014/main" id="{C001E19B-AD89-1054-0175-6A5C8ED3FF8F}"/>
                </a:ext>
              </a:extLst>
            </p:cNvPr>
            <p:cNvSpPr txBox="1"/>
            <p:nvPr/>
          </p:nvSpPr>
          <p:spPr bwMode="auto">
            <a:xfrm>
              <a:off x="278340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7" name="TextBox 36">
              <a:extLst>
                <a:ext uri="{FF2B5EF4-FFF2-40B4-BE49-F238E27FC236}">
                  <a16:creationId xmlns:a16="http://schemas.microsoft.com/office/drawing/2014/main" id="{7EB5AFC1-9374-299C-27FC-461B0D928B0F}"/>
                </a:ext>
              </a:extLst>
            </p:cNvPr>
            <p:cNvSpPr txBox="1"/>
            <p:nvPr/>
          </p:nvSpPr>
          <p:spPr bwMode="auto">
            <a:xfrm>
              <a:off x="4027957"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8" name="TextBox 37">
              <a:extLst>
                <a:ext uri="{FF2B5EF4-FFF2-40B4-BE49-F238E27FC236}">
                  <a16:creationId xmlns:a16="http://schemas.microsoft.com/office/drawing/2014/main" id="{0F8DE804-6E52-18EB-D9B7-FB2C4DDC0DEF}"/>
                </a:ext>
              </a:extLst>
            </p:cNvPr>
            <p:cNvSpPr txBox="1"/>
            <p:nvPr/>
          </p:nvSpPr>
          <p:spPr bwMode="auto">
            <a:xfrm>
              <a:off x="3402625"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9" name="TextBox 38">
              <a:extLst>
                <a:ext uri="{FF2B5EF4-FFF2-40B4-BE49-F238E27FC236}">
                  <a16:creationId xmlns:a16="http://schemas.microsoft.com/office/drawing/2014/main" id="{21FCAC8B-ACE3-A8CB-1C46-AC43B1B5883F}"/>
                </a:ext>
              </a:extLst>
            </p:cNvPr>
            <p:cNvSpPr txBox="1"/>
            <p:nvPr/>
          </p:nvSpPr>
          <p:spPr bwMode="auto">
            <a:xfrm>
              <a:off x="5276771"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0" name="TextBox 39">
              <a:extLst>
                <a:ext uri="{FF2B5EF4-FFF2-40B4-BE49-F238E27FC236}">
                  <a16:creationId xmlns:a16="http://schemas.microsoft.com/office/drawing/2014/main" id="{8355674B-6A89-9363-79FF-A21A1FF1F4EC}"/>
                </a:ext>
              </a:extLst>
            </p:cNvPr>
            <p:cNvSpPr txBox="1"/>
            <p:nvPr/>
          </p:nvSpPr>
          <p:spPr bwMode="auto">
            <a:xfrm>
              <a:off x="465256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1" name="TextBox 40">
              <a:extLst>
                <a:ext uri="{FF2B5EF4-FFF2-40B4-BE49-F238E27FC236}">
                  <a16:creationId xmlns:a16="http://schemas.microsoft.com/office/drawing/2014/main" id="{7CF0467F-4437-6CA4-3D6C-9953C86D7966}"/>
                </a:ext>
              </a:extLst>
            </p:cNvPr>
            <p:cNvSpPr txBox="1"/>
            <p:nvPr/>
          </p:nvSpPr>
          <p:spPr bwMode="auto">
            <a:xfrm>
              <a:off x="6519255"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42" name="TextBox 41">
              <a:extLst>
                <a:ext uri="{FF2B5EF4-FFF2-40B4-BE49-F238E27FC236}">
                  <a16:creationId xmlns:a16="http://schemas.microsoft.com/office/drawing/2014/main" id="{DA1861F1-2094-154A-2E67-C64FC2B29403}"/>
                </a:ext>
              </a:extLst>
            </p:cNvPr>
            <p:cNvSpPr txBox="1"/>
            <p:nvPr/>
          </p:nvSpPr>
          <p:spPr bwMode="auto">
            <a:xfrm>
              <a:off x="5896881"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3" name="TextBox 42">
              <a:extLst>
                <a:ext uri="{FF2B5EF4-FFF2-40B4-BE49-F238E27FC236}">
                  <a16:creationId xmlns:a16="http://schemas.microsoft.com/office/drawing/2014/main" id="{15EAD80F-24F3-0D2D-A2E0-15BEE6C7D562}"/>
                </a:ext>
              </a:extLst>
            </p:cNvPr>
            <p:cNvSpPr txBox="1"/>
            <p:nvPr/>
          </p:nvSpPr>
          <p:spPr bwMode="auto">
            <a:xfrm>
              <a:off x="7559308"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p>
          </p:txBody>
        </p:sp>
        <p:sp>
          <p:nvSpPr>
            <p:cNvPr id="44" name="TextBox 43">
              <a:extLst>
                <a:ext uri="{FF2B5EF4-FFF2-40B4-BE49-F238E27FC236}">
                  <a16:creationId xmlns:a16="http://schemas.microsoft.com/office/drawing/2014/main" id="{31D4592F-1834-D13E-47C0-CD751AFD672F}"/>
                </a:ext>
              </a:extLst>
            </p:cNvPr>
            <p:cNvSpPr txBox="1"/>
            <p:nvPr/>
          </p:nvSpPr>
          <p:spPr bwMode="auto">
            <a:xfrm>
              <a:off x="7148890"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nvGrpSpPr>
            <p:cNvPr id="137" name="Group 136">
              <a:extLst>
                <a:ext uri="{FF2B5EF4-FFF2-40B4-BE49-F238E27FC236}">
                  <a16:creationId xmlns:a16="http://schemas.microsoft.com/office/drawing/2014/main" id="{A3C2AF2B-9065-4FA1-1A4A-0C6B03BEEFD9}"/>
                </a:ext>
              </a:extLst>
            </p:cNvPr>
            <p:cNvGrpSpPr/>
            <p:nvPr/>
          </p:nvGrpSpPr>
          <p:grpSpPr>
            <a:xfrm>
              <a:off x="1623012" y="2851076"/>
              <a:ext cx="96611" cy="1695833"/>
              <a:chOff x="1328372" y="2932356"/>
              <a:chExt cx="96611" cy="1695833"/>
            </a:xfrm>
          </p:grpSpPr>
          <p:cxnSp>
            <p:nvCxnSpPr>
              <p:cNvPr id="23" name="Straight Connector 22">
                <a:extLst>
                  <a:ext uri="{FF2B5EF4-FFF2-40B4-BE49-F238E27FC236}">
                    <a16:creationId xmlns:a16="http://schemas.microsoft.com/office/drawing/2014/main" id="{E586639F-3106-75F6-4EC9-593E5BE5678C}"/>
                  </a:ext>
                </a:extLst>
              </p:cNvPr>
              <p:cNvCxnSpPr>
                <a:cxnSpLocks/>
              </p:cNvCxnSpPr>
              <p:nvPr/>
            </p:nvCxnSpPr>
            <p:spPr bwMode="auto">
              <a:xfrm>
                <a:off x="1332908" y="2932356"/>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688D330-A8D9-E263-795B-7C973ED12F68}"/>
                  </a:ext>
                </a:extLst>
              </p:cNvPr>
              <p:cNvCxnSpPr>
                <a:cxnSpLocks/>
              </p:cNvCxnSpPr>
              <p:nvPr/>
            </p:nvCxnSpPr>
            <p:spPr bwMode="auto">
              <a:xfrm>
                <a:off x="1332908" y="3271523"/>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75C0B1B-78A4-957A-230F-B60C34C1B2C8}"/>
                  </a:ext>
                </a:extLst>
              </p:cNvPr>
              <p:cNvCxnSpPr>
                <a:cxnSpLocks/>
              </p:cNvCxnSpPr>
              <p:nvPr/>
            </p:nvCxnSpPr>
            <p:spPr bwMode="auto">
              <a:xfrm>
                <a:off x="1332908" y="3610690"/>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6EC61CD-9C84-B062-0E05-B018E26F8803}"/>
                  </a:ext>
                </a:extLst>
              </p:cNvPr>
              <p:cNvCxnSpPr>
                <a:cxnSpLocks/>
              </p:cNvCxnSpPr>
              <p:nvPr/>
            </p:nvCxnSpPr>
            <p:spPr bwMode="auto">
              <a:xfrm>
                <a:off x="1332908" y="3949857"/>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B59A0BE-6582-40BF-CE13-036AE2354F8B}"/>
                  </a:ext>
                </a:extLst>
              </p:cNvPr>
              <p:cNvCxnSpPr>
                <a:cxnSpLocks/>
              </p:cNvCxnSpPr>
              <p:nvPr/>
            </p:nvCxnSpPr>
            <p:spPr bwMode="auto">
              <a:xfrm>
                <a:off x="1332908" y="4289024"/>
                <a:ext cx="9207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EDEB96F-FA3B-2E7C-F67A-7E704911EE46}"/>
                  </a:ext>
                </a:extLst>
              </p:cNvPr>
              <p:cNvCxnSpPr>
                <a:cxnSpLocks/>
              </p:cNvCxnSpPr>
              <p:nvPr/>
            </p:nvCxnSpPr>
            <p:spPr bwMode="auto">
              <a:xfrm>
                <a:off x="1328372" y="4628189"/>
                <a:ext cx="92075"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0290183C-7487-CE67-D0B7-A7F3CD9C911A}"/>
                </a:ext>
              </a:extLst>
            </p:cNvPr>
            <p:cNvSpPr txBox="1"/>
            <p:nvPr/>
          </p:nvSpPr>
          <p:spPr bwMode="auto">
            <a:xfrm>
              <a:off x="4588488" y="4804023"/>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83" name="Group 82">
              <a:extLst>
                <a:ext uri="{FF2B5EF4-FFF2-40B4-BE49-F238E27FC236}">
                  <a16:creationId xmlns:a16="http://schemas.microsoft.com/office/drawing/2014/main" id="{D997A1FD-4433-4250-B496-C7623B539407}"/>
                </a:ext>
              </a:extLst>
            </p:cNvPr>
            <p:cNvGrpSpPr/>
            <p:nvPr/>
          </p:nvGrpSpPr>
          <p:grpSpPr>
            <a:xfrm>
              <a:off x="1705685" y="4543790"/>
              <a:ext cx="6027671" cy="64009"/>
              <a:chOff x="1411045" y="4625070"/>
              <a:chExt cx="6027671" cy="64009"/>
            </a:xfrm>
          </p:grpSpPr>
          <p:cxnSp>
            <p:nvCxnSpPr>
              <p:cNvPr id="46" name="Straight Connector 45">
                <a:extLst>
                  <a:ext uri="{FF2B5EF4-FFF2-40B4-BE49-F238E27FC236}">
                    <a16:creationId xmlns:a16="http://schemas.microsoft.com/office/drawing/2014/main" id="{02291E52-68A4-D616-CB93-1AC7D20400EC}"/>
                  </a:ext>
                </a:extLst>
              </p:cNvPr>
              <p:cNvCxnSpPr>
                <a:cxnSpLocks/>
              </p:cNvCxnSpPr>
              <p:nvPr/>
            </p:nvCxnSpPr>
            <p:spPr bwMode="auto">
              <a:xfrm rot="16200000">
                <a:off x="1379041"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61A5520-F0C4-BD7E-4EE2-8616D329F6BB}"/>
                  </a:ext>
                </a:extLst>
              </p:cNvPr>
              <p:cNvCxnSpPr>
                <a:cxnSpLocks/>
              </p:cNvCxnSpPr>
              <p:nvPr/>
            </p:nvCxnSpPr>
            <p:spPr bwMode="auto">
              <a:xfrm rot="16200000">
                <a:off x="1586892"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9DE8776-81F9-506F-294D-32D475E7ADD1}"/>
                  </a:ext>
                </a:extLst>
              </p:cNvPr>
              <p:cNvCxnSpPr>
                <a:cxnSpLocks/>
              </p:cNvCxnSpPr>
              <p:nvPr/>
            </p:nvCxnSpPr>
            <p:spPr bwMode="auto">
              <a:xfrm rot="16200000">
                <a:off x="1794743"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7BCE5DE-28DD-ACE7-8C8F-69FA98696E78}"/>
                  </a:ext>
                </a:extLst>
              </p:cNvPr>
              <p:cNvCxnSpPr>
                <a:cxnSpLocks/>
              </p:cNvCxnSpPr>
              <p:nvPr/>
            </p:nvCxnSpPr>
            <p:spPr bwMode="auto">
              <a:xfrm rot="16200000">
                <a:off x="2002594"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17514D6-5CE6-894F-8580-75F0EEE819E6}"/>
                  </a:ext>
                </a:extLst>
              </p:cNvPr>
              <p:cNvCxnSpPr>
                <a:cxnSpLocks/>
              </p:cNvCxnSpPr>
              <p:nvPr/>
            </p:nvCxnSpPr>
            <p:spPr bwMode="auto">
              <a:xfrm rot="16200000">
                <a:off x="2210445"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AA30366-B3C6-C80F-B703-18A736F813C2}"/>
                  </a:ext>
                </a:extLst>
              </p:cNvPr>
              <p:cNvCxnSpPr>
                <a:cxnSpLocks/>
              </p:cNvCxnSpPr>
              <p:nvPr/>
            </p:nvCxnSpPr>
            <p:spPr bwMode="auto">
              <a:xfrm rot="16200000">
                <a:off x="2418296"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3007C45-73C2-D7B3-2A8D-301F60C31923}"/>
                  </a:ext>
                </a:extLst>
              </p:cNvPr>
              <p:cNvCxnSpPr>
                <a:cxnSpLocks/>
              </p:cNvCxnSpPr>
              <p:nvPr/>
            </p:nvCxnSpPr>
            <p:spPr bwMode="auto">
              <a:xfrm rot="16200000">
                <a:off x="2626147"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1D0A52E-98B0-0EAA-9EF8-E0A763536EBD}"/>
                  </a:ext>
                </a:extLst>
              </p:cNvPr>
              <p:cNvCxnSpPr>
                <a:cxnSpLocks/>
              </p:cNvCxnSpPr>
              <p:nvPr/>
            </p:nvCxnSpPr>
            <p:spPr bwMode="auto">
              <a:xfrm rot="16200000">
                <a:off x="2833998"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188F7B5-78EB-AED1-F605-B77394DB9179}"/>
                  </a:ext>
                </a:extLst>
              </p:cNvPr>
              <p:cNvCxnSpPr>
                <a:cxnSpLocks/>
              </p:cNvCxnSpPr>
              <p:nvPr/>
            </p:nvCxnSpPr>
            <p:spPr bwMode="auto">
              <a:xfrm rot="16200000">
                <a:off x="3041849"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2186AFC-2276-92D5-2914-0F3A33060413}"/>
                  </a:ext>
                </a:extLst>
              </p:cNvPr>
              <p:cNvCxnSpPr>
                <a:cxnSpLocks/>
              </p:cNvCxnSpPr>
              <p:nvPr/>
            </p:nvCxnSpPr>
            <p:spPr bwMode="auto">
              <a:xfrm rot="16200000">
                <a:off x="3249700"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E3B9D95-7EEF-79FF-4CD2-FE025FD7E35C}"/>
                  </a:ext>
                </a:extLst>
              </p:cNvPr>
              <p:cNvCxnSpPr>
                <a:cxnSpLocks/>
              </p:cNvCxnSpPr>
              <p:nvPr/>
            </p:nvCxnSpPr>
            <p:spPr bwMode="auto">
              <a:xfrm rot="16200000">
                <a:off x="3457551"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CAAC545-8E8C-4DA9-EFCD-A61EF600EA1F}"/>
                  </a:ext>
                </a:extLst>
              </p:cNvPr>
              <p:cNvCxnSpPr>
                <a:cxnSpLocks/>
              </p:cNvCxnSpPr>
              <p:nvPr/>
            </p:nvCxnSpPr>
            <p:spPr bwMode="auto">
              <a:xfrm rot="16200000">
                <a:off x="3665402" y="4657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4448578-0B75-38C0-B24F-73926783DEEF}"/>
                  </a:ext>
                </a:extLst>
              </p:cNvPr>
              <p:cNvCxnSpPr>
                <a:cxnSpLocks/>
              </p:cNvCxnSpPr>
              <p:nvPr/>
            </p:nvCxnSpPr>
            <p:spPr bwMode="auto">
              <a:xfrm rot="16200000">
                <a:off x="3873253"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D7750CC-27FC-54D3-A678-E3F176B2794D}"/>
                  </a:ext>
                </a:extLst>
              </p:cNvPr>
              <p:cNvCxnSpPr>
                <a:cxnSpLocks/>
              </p:cNvCxnSpPr>
              <p:nvPr/>
            </p:nvCxnSpPr>
            <p:spPr bwMode="auto">
              <a:xfrm rot="16200000">
                <a:off x="4081104"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080E67A-1772-A339-DF12-D9E72ED06DEC}"/>
                  </a:ext>
                </a:extLst>
              </p:cNvPr>
              <p:cNvCxnSpPr>
                <a:cxnSpLocks/>
              </p:cNvCxnSpPr>
              <p:nvPr/>
            </p:nvCxnSpPr>
            <p:spPr bwMode="auto">
              <a:xfrm rot="16200000">
                <a:off x="4288955"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8B52AB6-7F3A-3A82-E0D0-DBA0B80FC5C8}"/>
                  </a:ext>
                </a:extLst>
              </p:cNvPr>
              <p:cNvCxnSpPr>
                <a:cxnSpLocks/>
              </p:cNvCxnSpPr>
              <p:nvPr/>
            </p:nvCxnSpPr>
            <p:spPr bwMode="auto">
              <a:xfrm rot="16200000">
                <a:off x="4496806"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85617E6-084A-E817-2983-59FC14CF83E7}"/>
                  </a:ext>
                </a:extLst>
              </p:cNvPr>
              <p:cNvCxnSpPr>
                <a:cxnSpLocks/>
              </p:cNvCxnSpPr>
              <p:nvPr/>
            </p:nvCxnSpPr>
            <p:spPr bwMode="auto">
              <a:xfrm rot="16200000">
                <a:off x="4704657"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4018627-2435-E5B3-3262-1078239D6040}"/>
                  </a:ext>
                </a:extLst>
              </p:cNvPr>
              <p:cNvCxnSpPr>
                <a:cxnSpLocks/>
              </p:cNvCxnSpPr>
              <p:nvPr/>
            </p:nvCxnSpPr>
            <p:spPr bwMode="auto">
              <a:xfrm rot="16200000">
                <a:off x="4912508"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92A9335-F564-2DB1-CBFC-B0704B889E87}"/>
                  </a:ext>
                </a:extLst>
              </p:cNvPr>
              <p:cNvCxnSpPr>
                <a:cxnSpLocks/>
              </p:cNvCxnSpPr>
              <p:nvPr/>
            </p:nvCxnSpPr>
            <p:spPr bwMode="auto">
              <a:xfrm rot="16200000">
                <a:off x="5120359"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14CE545-8E27-E7BD-B575-E8385CD898CF}"/>
                  </a:ext>
                </a:extLst>
              </p:cNvPr>
              <p:cNvCxnSpPr>
                <a:cxnSpLocks/>
              </p:cNvCxnSpPr>
              <p:nvPr/>
            </p:nvCxnSpPr>
            <p:spPr bwMode="auto">
              <a:xfrm rot="16200000">
                <a:off x="5328210"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6797184-F110-AD20-4664-41B2231F8836}"/>
                  </a:ext>
                </a:extLst>
              </p:cNvPr>
              <p:cNvCxnSpPr>
                <a:cxnSpLocks/>
              </p:cNvCxnSpPr>
              <p:nvPr/>
            </p:nvCxnSpPr>
            <p:spPr bwMode="auto">
              <a:xfrm rot="16200000">
                <a:off x="5536061"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019CE18-BA6F-7514-F499-9FD50134F5B6}"/>
                  </a:ext>
                </a:extLst>
              </p:cNvPr>
              <p:cNvCxnSpPr>
                <a:cxnSpLocks/>
              </p:cNvCxnSpPr>
              <p:nvPr/>
            </p:nvCxnSpPr>
            <p:spPr bwMode="auto">
              <a:xfrm rot="16200000">
                <a:off x="5743912"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ABFA01C-41C0-B4B0-F96C-55D5F3F511BA}"/>
                  </a:ext>
                </a:extLst>
              </p:cNvPr>
              <p:cNvCxnSpPr>
                <a:cxnSpLocks/>
              </p:cNvCxnSpPr>
              <p:nvPr/>
            </p:nvCxnSpPr>
            <p:spPr bwMode="auto">
              <a:xfrm rot="16200000">
                <a:off x="5951763"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C89E844-129C-9CB9-3D08-1A9B766D1F5D}"/>
                  </a:ext>
                </a:extLst>
              </p:cNvPr>
              <p:cNvCxnSpPr>
                <a:cxnSpLocks/>
              </p:cNvCxnSpPr>
              <p:nvPr/>
            </p:nvCxnSpPr>
            <p:spPr bwMode="auto">
              <a:xfrm rot="16200000">
                <a:off x="6159614"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3E6A6BE-D9B6-6549-32FF-218263229F8C}"/>
                  </a:ext>
                </a:extLst>
              </p:cNvPr>
              <p:cNvCxnSpPr>
                <a:cxnSpLocks/>
              </p:cNvCxnSpPr>
              <p:nvPr/>
            </p:nvCxnSpPr>
            <p:spPr bwMode="auto">
              <a:xfrm rot="16200000">
                <a:off x="6367465"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82929A4-4341-50D3-1FF6-2A27EEA965BA}"/>
                  </a:ext>
                </a:extLst>
              </p:cNvPr>
              <p:cNvCxnSpPr>
                <a:cxnSpLocks/>
              </p:cNvCxnSpPr>
              <p:nvPr/>
            </p:nvCxnSpPr>
            <p:spPr bwMode="auto">
              <a:xfrm rot="16200000">
                <a:off x="6575316"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7432FE3-0B70-43D4-E0A6-A7DCA0534DEF}"/>
                  </a:ext>
                </a:extLst>
              </p:cNvPr>
              <p:cNvCxnSpPr>
                <a:cxnSpLocks/>
              </p:cNvCxnSpPr>
              <p:nvPr/>
            </p:nvCxnSpPr>
            <p:spPr bwMode="auto">
              <a:xfrm rot="16200000">
                <a:off x="6783167"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5FF2BA7-A2D6-D52D-7B37-0B2B3E35E542}"/>
                  </a:ext>
                </a:extLst>
              </p:cNvPr>
              <p:cNvCxnSpPr>
                <a:cxnSpLocks/>
              </p:cNvCxnSpPr>
              <p:nvPr/>
            </p:nvCxnSpPr>
            <p:spPr bwMode="auto">
              <a:xfrm rot="16200000">
                <a:off x="6991018"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96AD3E5-F95C-C9D2-3647-BFE4D77C74A1}"/>
                  </a:ext>
                </a:extLst>
              </p:cNvPr>
              <p:cNvCxnSpPr>
                <a:cxnSpLocks/>
              </p:cNvCxnSpPr>
              <p:nvPr/>
            </p:nvCxnSpPr>
            <p:spPr bwMode="auto">
              <a:xfrm rot="16200000">
                <a:off x="7198869" y="4657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20CF710-ECB7-7163-53FD-CADD27DA50B0}"/>
                  </a:ext>
                </a:extLst>
              </p:cNvPr>
              <p:cNvCxnSpPr>
                <a:cxnSpLocks/>
              </p:cNvCxnSpPr>
              <p:nvPr/>
            </p:nvCxnSpPr>
            <p:spPr bwMode="auto">
              <a:xfrm rot="16200000">
                <a:off x="7406712" y="465707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4" name="TextBox 83">
              <a:extLst>
                <a:ext uri="{FF2B5EF4-FFF2-40B4-BE49-F238E27FC236}">
                  <a16:creationId xmlns:a16="http://schemas.microsoft.com/office/drawing/2014/main" id="{5E28DF54-D65D-673F-E696-B90BCD6B93EE}"/>
                </a:ext>
              </a:extLst>
            </p:cNvPr>
            <p:cNvSpPr txBox="1"/>
            <p:nvPr/>
          </p:nvSpPr>
          <p:spPr bwMode="auto">
            <a:xfrm>
              <a:off x="1781929" y="4555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5" name="TextBox 84">
              <a:extLst>
                <a:ext uri="{FF2B5EF4-FFF2-40B4-BE49-F238E27FC236}">
                  <a16:creationId xmlns:a16="http://schemas.microsoft.com/office/drawing/2014/main" id="{692DA931-A771-20CE-76D1-FC1A45D6D203}"/>
                </a:ext>
              </a:extLst>
            </p:cNvPr>
            <p:cNvSpPr txBox="1"/>
            <p:nvPr/>
          </p:nvSpPr>
          <p:spPr bwMode="auto">
            <a:xfrm>
              <a:off x="2403897" y="4555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6" name="TextBox 85">
              <a:extLst>
                <a:ext uri="{FF2B5EF4-FFF2-40B4-BE49-F238E27FC236}">
                  <a16:creationId xmlns:a16="http://schemas.microsoft.com/office/drawing/2014/main" id="{C1A3768A-0A79-17D8-25F9-6BA1CC5633DD}"/>
                </a:ext>
              </a:extLst>
            </p:cNvPr>
            <p:cNvSpPr txBox="1"/>
            <p:nvPr/>
          </p:nvSpPr>
          <p:spPr bwMode="auto">
            <a:xfrm>
              <a:off x="299062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87" name="TextBox 86">
              <a:extLst>
                <a:ext uri="{FF2B5EF4-FFF2-40B4-BE49-F238E27FC236}">
                  <a16:creationId xmlns:a16="http://schemas.microsoft.com/office/drawing/2014/main" id="{4E82EFFD-FB98-11DA-FACD-2C6FDFCFA34B}"/>
                </a:ext>
              </a:extLst>
            </p:cNvPr>
            <p:cNvSpPr txBox="1"/>
            <p:nvPr/>
          </p:nvSpPr>
          <p:spPr bwMode="auto">
            <a:xfrm>
              <a:off x="4235177"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88" name="TextBox 87">
              <a:extLst>
                <a:ext uri="{FF2B5EF4-FFF2-40B4-BE49-F238E27FC236}">
                  <a16:creationId xmlns:a16="http://schemas.microsoft.com/office/drawing/2014/main" id="{EF176819-2077-B2EB-71F0-D0ABFA646609}"/>
                </a:ext>
              </a:extLst>
            </p:cNvPr>
            <p:cNvSpPr txBox="1"/>
            <p:nvPr/>
          </p:nvSpPr>
          <p:spPr bwMode="auto">
            <a:xfrm>
              <a:off x="3609845"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9" name="TextBox 88">
              <a:extLst>
                <a:ext uri="{FF2B5EF4-FFF2-40B4-BE49-F238E27FC236}">
                  <a16:creationId xmlns:a16="http://schemas.microsoft.com/office/drawing/2014/main" id="{AF066D55-E74E-460E-7060-29C78BDF903E}"/>
                </a:ext>
              </a:extLst>
            </p:cNvPr>
            <p:cNvSpPr txBox="1"/>
            <p:nvPr/>
          </p:nvSpPr>
          <p:spPr bwMode="auto">
            <a:xfrm>
              <a:off x="5483991"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90" name="TextBox 89">
              <a:extLst>
                <a:ext uri="{FF2B5EF4-FFF2-40B4-BE49-F238E27FC236}">
                  <a16:creationId xmlns:a16="http://schemas.microsoft.com/office/drawing/2014/main" id="{979E8783-ACB9-8D91-075B-7C9EBE0CDE71}"/>
                </a:ext>
              </a:extLst>
            </p:cNvPr>
            <p:cNvSpPr txBox="1"/>
            <p:nvPr/>
          </p:nvSpPr>
          <p:spPr bwMode="auto">
            <a:xfrm>
              <a:off x="485978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1" name="TextBox 90">
              <a:extLst>
                <a:ext uri="{FF2B5EF4-FFF2-40B4-BE49-F238E27FC236}">
                  <a16:creationId xmlns:a16="http://schemas.microsoft.com/office/drawing/2014/main" id="{59A5313F-0564-D96F-2398-4B33B3A699DA}"/>
                </a:ext>
              </a:extLst>
            </p:cNvPr>
            <p:cNvSpPr txBox="1"/>
            <p:nvPr/>
          </p:nvSpPr>
          <p:spPr bwMode="auto">
            <a:xfrm>
              <a:off x="6726475"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92" name="TextBox 91">
              <a:extLst>
                <a:ext uri="{FF2B5EF4-FFF2-40B4-BE49-F238E27FC236}">
                  <a16:creationId xmlns:a16="http://schemas.microsoft.com/office/drawing/2014/main" id="{21FC2F7A-08D1-B10E-7FE4-9DD347EB8BB8}"/>
                </a:ext>
              </a:extLst>
            </p:cNvPr>
            <p:cNvSpPr txBox="1"/>
            <p:nvPr/>
          </p:nvSpPr>
          <p:spPr bwMode="auto">
            <a:xfrm>
              <a:off x="6104101"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93" name="TextBox 92">
              <a:extLst>
                <a:ext uri="{FF2B5EF4-FFF2-40B4-BE49-F238E27FC236}">
                  <a16:creationId xmlns:a16="http://schemas.microsoft.com/office/drawing/2014/main" id="{8FF25DFD-87B8-50EA-0BD7-B5B2984BFBE9}"/>
                </a:ext>
              </a:extLst>
            </p:cNvPr>
            <p:cNvSpPr txBox="1"/>
            <p:nvPr/>
          </p:nvSpPr>
          <p:spPr bwMode="auto">
            <a:xfrm>
              <a:off x="7356110"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p:txBody>
        </p:sp>
        <p:sp>
          <p:nvSpPr>
            <p:cNvPr id="94" name="TextBox 93">
              <a:extLst>
                <a:ext uri="{FF2B5EF4-FFF2-40B4-BE49-F238E27FC236}">
                  <a16:creationId xmlns:a16="http://schemas.microsoft.com/office/drawing/2014/main" id="{374BCF81-803D-F82D-8A80-FA8057C95581}"/>
                </a:ext>
              </a:extLst>
            </p:cNvPr>
            <p:cNvSpPr txBox="1"/>
            <p:nvPr/>
          </p:nvSpPr>
          <p:spPr bwMode="auto">
            <a:xfrm>
              <a:off x="1990926" y="45553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5" name="TextBox 94">
              <a:extLst>
                <a:ext uri="{FF2B5EF4-FFF2-40B4-BE49-F238E27FC236}">
                  <a16:creationId xmlns:a16="http://schemas.microsoft.com/office/drawing/2014/main" id="{2C82BF21-D8A2-438C-874A-00588B359978}"/>
                </a:ext>
              </a:extLst>
            </p:cNvPr>
            <p:cNvSpPr txBox="1"/>
            <p:nvPr/>
          </p:nvSpPr>
          <p:spPr bwMode="auto">
            <a:xfrm>
              <a:off x="2573621"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6" name="TextBox 95">
              <a:extLst>
                <a:ext uri="{FF2B5EF4-FFF2-40B4-BE49-F238E27FC236}">
                  <a16:creationId xmlns:a16="http://schemas.microsoft.com/office/drawing/2014/main" id="{519D6D74-6851-8BA5-DFA2-E45E085A906D}"/>
                </a:ext>
              </a:extLst>
            </p:cNvPr>
            <p:cNvSpPr txBox="1"/>
            <p:nvPr/>
          </p:nvSpPr>
          <p:spPr bwMode="auto">
            <a:xfrm>
              <a:off x="3199619"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7" name="TextBox 96">
              <a:extLst>
                <a:ext uri="{FF2B5EF4-FFF2-40B4-BE49-F238E27FC236}">
                  <a16:creationId xmlns:a16="http://schemas.microsoft.com/office/drawing/2014/main" id="{FE9F4744-DF26-A3BF-7D83-79675637C17E}"/>
                </a:ext>
              </a:extLst>
            </p:cNvPr>
            <p:cNvSpPr txBox="1"/>
            <p:nvPr/>
          </p:nvSpPr>
          <p:spPr bwMode="auto">
            <a:xfrm>
              <a:off x="4444174"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98" name="TextBox 97">
              <a:extLst>
                <a:ext uri="{FF2B5EF4-FFF2-40B4-BE49-F238E27FC236}">
                  <a16:creationId xmlns:a16="http://schemas.microsoft.com/office/drawing/2014/main" id="{DFC39ACA-E775-EB75-A237-3729C2C890EB}"/>
                </a:ext>
              </a:extLst>
            </p:cNvPr>
            <p:cNvSpPr txBox="1"/>
            <p:nvPr/>
          </p:nvSpPr>
          <p:spPr bwMode="auto">
            <a:xfrm>
              <a:off x="381884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99" name="TextBox 98">
              <a:extLst>
                <a:ext uri="{FF2B5EF4-FFF2-40B4-BE49-F238E27FC236}">
                  <a16:creationId xmlns:a16="http://schemas.microsoft.com/office/drawing/2014/main" id="{46FFEB48-0534-A944-7914-CE77A808E9A2}"/>
                </a:ext>
              </a:extLst>
            </p:cNvPr>
            <p:cNvSpPr txBox="1"/>
            <p:nvPr/>
          </p:nvSpPr>
          <p:spPr bwMode="auto">
            <a:xfrm>
              <a:off x="5692988"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0" name="TextBox 99">
              <a:extLst>
                <a:ext uri="{FF2B5EF4-FFF2-40B4-BE49-F238E27FC236}">
                  <a16:creationId xmlns:a16="http://schemas.microsoft.com/office/drawing/2014/main" id="{5DCE5CFA-60AD-7E6D-E825-CEC9F5480DA3}"/>
                </a:ext>
              </a:extLst>
            </p:cNvPr>
            <p:cNvSpPr txBox="1"/>
            <p:nvPr/>
          </p:nvSpPr>
          <p:spPr bwMode="auto">
            <a:xfrm>
              <a:off x="5068779"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1" name="TextBox 100">
              <a:extLst>
                <a:ext uri="{FF2B5EF4-FFF2-40B4-BE49-F238E27FC236}">
                  <a16:creationId xmlns:a16="http://schemas.microsoft.com/office/drawing/2014/main" id="{173E4D26-446B-F4E5-E604-C58C57B56FCD}"/>
                </a:ext>
              </a:extLst>
            </p:cNvPr>
            <p:cNvSpPr txBox="1"/>
            <p:nvPr/>
          </p:nvSpPr>
          <p:spPr bwMode="auto">
            <a:xfrm>
              <a:off x="6935472"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102" name="TextBox 101">
              <a:extLst>
                <a:ext uri="{FF2B5EF4-FFF2-40B4-BE49-F238E27FC236}">
                  <a16:creationId xmlns:a16="http://schemas.microsoft.com/office/drawing/2014/main" id="{2E15F333-40F3-2630-108D-EBAE56E40034}"/>
                </a:ext>
              </a:extLst>
            </p:cNvPr>
            <p:cNvSpPr txBox="1"/>
            <p:nvPr/>
          </p:nvSpPr>
          <p:spPr bwMode="auto">
            <a:xfrm>
              <a:off x="6313098" y="45553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p:txBody>
        </p:sp>
        <p:grpSp>
          <p:nvGrpSpPr>
            <p:cNvPr id="179" name="Group 178">
              <a:extLst>
                <a:ext uri="{FF2B5EF4-FFF2-40B4-BE49-F238E27FC236}">
                  <a16:creationId xmlns:a16="http://schemas.microsoft.com/office/drawing/2014/main" id="{9C8EF0E0-8C87-4472-A640-495D7B6F8918}"/>
                </a:ext>
              </a:extLst>
            </p:cNvPr>
            <p:cNvGrpSpPr/>
            <p:nvPr/>
          </p:nvGrpSpPr>
          <p:grpSpPr>
            <a:xfrm>
              <a:off x="386964" y="4955633"/>
              <a:ext cx="7476761" cy="1015663"/>
              <a:chOff x="386964" y="5048229"/>
              <a:chExt cx="7476761" cy="1015663"/>
            </a:xfrm>
          </p:grpSpPr>
          <p:sp>
            <p:nvSpPr>
              <p:cNvPr id="104" name="TextBox 103">
                <a:extLst>
                  <a:ext uri="{FF2B5EF4-FFF2-40B4-BE49-F238E27FC236}">
                    <a16:creationId xmlns:a16="http://schemas.microsoft.com/office/drawing/2014/main" id="{85566270-815D-42F5-EB2B-4D8B92CBE2A9}"/>
                  </a:ext>
                </a:extLst>
              </p:cNvPr>
              <p:cNvSpPr txBox="1"/>
              <p:nvPr/>
            </p:nvSpPr>
            <p:spPr bwMode="auto">
              <a:xfrm>
                <a:off x="1537366"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68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6</a:t>
                </a:r>
              </a:p>
            </p:txBody>
          </p:sp>
          <p:sp>
            <p:nvSpPr>
              <p:cNvPr id="105" name="TextBox 104">
                <a:extLst>
                  <a:ext uri="{FF2B5EF4-FFF2-40B4-BE49-F238E27FC236}">
                    <a16:creationId xmlns:a16="http://schemas.microsoft.com/office/drawing/2014/main" id="{00DB0C94-F4E9-64FF-FAD5-564F26216CF4}"/>
                  </a:ext>
                </a:extLst>
              </p:cNvPr>
              <p:cNvSpPr txBox="1"/>
              <p:nvPr/>
            </p:nvSpPr>
            <p:spPr bwMode="auto">
              <a:xfrm>
                <a:off x="2159334"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3</a:t>
                </a:r>
              </a:p>
            </p:txBody>
          </p:sp>
          <p:sp>
            <p:nvSpPr>
              <p:cNvPr id="106" name="TextBox 105">
                <a:extLst>
                  <a:ext uri="{FF2B5EF4-FFF2-40B4-BE49-F238E27FC236}">
                    <a16:creationId xmlns:a16="http://schemas.microsoft.com/office/drawing/2014/main" id="{5CEFAB56-1F61-26A4-3C0C-337F858C09C4}"/>
                  </a:ext>
                </a:extLst>
              </p:cNvPr>
              <p:cNvSpPr txBox="1"/>
              <p:nvPr/>
            </p:nvSpPr>
            <p:spPr bwMode="auto">
              <a:xfrm>
                <a:off x="2785332"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3</a:t>
                </a:r>
              </a:p>
            </p:txBody>
          </p:sp>
          <p:sp>
            <p:nvSpPr>
              <p:cNvPr id="107" name="TextBox 106">
                <a:extLst>
                  <a:ext uri="{FF2B5EF4-FFF2-40B4-BE49-F238E27FC236}">
                    <a16:creationId xmlns:a16="http://schemas.microsoft.com/office/drawing/2014/main" id="{D5B48F99-F2D8-397F-D82F-1E348802CBF2}"/>
                  </a:ext>
                </a:extLst>
              </p:cNvPr>
              <p:cNvSpPr txBox="1"/>
              <p:nvPr/>
            </p:nvSpPr>
            <p:spPr bwMode="auto">
              <a:xfrm>
                <a:off x="4029887"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08" name="TextBox 107">
                <a:extLst>
                  <a:ext uri="{FF2B5EF4-FFF2-40B4-BE49-F238E27FC236}">
                    <a16:creationId xmlns:a16="http://schemas.microsoft.com/office/drawing/2014/main" id="{7F79C1D7-B24B-EC52-9851-94B708E58387}"/>
                  </a:ext>
                </a:extLst>
              </p:cNvPr>
              <p:cNvSpPr txBox="1"/>
              <p:nvPr/>
            </p:nvSpPr>
            <p:spPr bwMode="auto">
              <a:xfrm>
                <a:off x="3404555"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2</a:t>
                </a:r>
              </a:p>
            </p:txBody>
          </p:sp>
          <p:sp>
            <p:nvSpPr>
              <p:cNvPr id="109" name="TextBox 108">
                <a:extLst>
                  <a:ext uri="{FF2B5EF4-FFF2-40B4-BE49-F238E27FC236}">
                    <a16:creationId xmlns:a16="http://schemas.microsoft.com/office/drawing/2014/main" id="{6C4C6C30-F6E6-14BF-BAB5-BCE77C20F45E}"/>
                  </a:ext>
                </a:extLst>
              </p:cNvPr>
              <p:cNvSpPr txBox="1"/>
              <p:nvPr/>
            </p:nvSpPr>
            <p:spPr bwMode="auto">
              <a:xfrm>
                <a:off x="5278701"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0" name="TextBox 109">
                <a:extLst>
                  <a:ext uri="{FF2B5EF4-FFF2-40B4-BE49-F238E27FC236}">
                    <a16:creationId xmlns:a16="http://schemas.microsoft.com/office/drawing/2014/main" id="{85493724-E821-1F0A-CFD8-5E2D60D91C09}"/>
                  </a:ext>
                </a:extLst>
              </p:cNvPr>
              <p:cNvSpPr txBox="1"/>
              <p:nvPr/>
            </p:nvSpPr>
            <p:spPr bwMode="auto">
              <a:xfrm>
                <a:off x="4654492"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39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1" name="TextBox 110">
                <a:extLst>
                  <a:ext uri="{FF2B5EF4-FFF2-40B4-BE49-F238E27FC236}">
                    <a16:creationId xmlns:a16="http://schemas.microsoft.com/office/drawing/2014/main" id="{CFBA4AEA-42BF-8876-2F5B-78D95DD69247}"/>
                  </a:ext>
                </a:extLst>
              </p:cNvPr>
              <p:cNvSpPr txBox="1"/>
              <p:nvPr/>
            </p:nvSpPr>
            <p:spPr bwMode="auto">
              <a:xfrm>
                <a:off x="6521185"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2" name="TextBox 111">
                <a:extLst>
                  <a:ext uri="{FF2B5EF4-FFF2-40B4-BE49-F238E27FC236}">
                    <a16:creationId xmlns:a16="http://schemas.microsoft.com/office/drawing/2014/main" id="{E741E168-8477-A358-18A4-178B59F8D4B9}"/>
                  </a:ext>
                </a:extLst>
              </p:cNvPr>
              <p:cNvSpPr txBox="1"/>
              <p:nvPr/>
            </p:nvSpPr>
            <p:spPr bwMode="auto">
              <a:xfrm>
                <a:off x="5898811"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3" name="TextBox 112">
                <a:extLst>
                  <a:ext uri="{FF2B5EF4-FFF2-40B4-BE49-F238E27FC236}">
                    <a16:creationId xmlns:a16="http://schemas.microsoft.com/office/drawing/2014/main" id="{73FD3DF6-572C-6047-3539-39B1F2ED5FD9}"/>
                  </a:ext>
                </a:extLst>
              </p:cNvPr>
              <p:cNvSpPr txBox="1"/>
              <p:nvPr/>
            </p:nvSpPr>
            <p:spPr bwMode="auto">
              <a:xfrm>
                <a:off x="7600511" y="5228593"/>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4" name="TextBox 113">
                <a:extLst>
                  <a:ext uri="{FF2B5EF4-FFF2-40B4-BE49-F238E27FC236}">
                    <a16:creationId xmlns:a16="http://schemas.microsoft.com/office/drawing/2014/main" id="{3B4541DE-07BA-8EEB-8B93-36320C19C6A0}"/>
                  </a:ext>
                </a:extLst>
              </p:cNvPr>
              <p:cNvSpPr txBox="1"/>
              <p:nvPr/>
            </p:nvSpPr>
            <p:spPr bwMode="auto">
              <a:xfrm>
                <a:off x="7190093" y="5228593"/>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2</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5" name="TextBox 114">
                <a:extLst>
                  <a:ext uri="{FF2B5EF4-FFF2-40B4-BE49-F238E27FC236}">
                    <a16:creationId xmlns:a16="http://schemas.microsoft.com/office/drawing/2014/main" id="{1A7251CC-FBAB-88FB-9A3C-A656CAF3DA6D}"/>
                  </a:ext>
                </a:extLst>
              </p:cNvPr>
              <p:cNvSpPr txBox="1"/>
              <p:nvPr/>
            </p:nvSpPr>
            <p:spPr bwMode="auto">
              <a:xfrm>
                <a:off x="1744586"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67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6</a:t>
                </a:r>
              </a:p>
            </p:txBody>
          </p:sp>
          <p:sp>
            <p:nvSpPr>
              <p:cNvPr id="116" name="TextBox 115">
                <a:extLst>
                  <a:ext uri="{FF2B5EF4-FFF2-40B4-BE49-F238E27FC236}">
                    <a16:creationId xmlns:a16="http://schemas.microsoft.com/office/drawing/2014/main" id="{57564ED9-7856-12C0-58D0-0C9EB0541D9D}"/>
                  </a:ext>
                </a:extLst>
              </p:cNvPr>
              <p:cNvSpPr txBox="1"/>
              <p:nvPr/>
            </p:nvSpPr>
            <p:spPr bwMode="auto">
              <a:xfrm>
                <a:off x="2366554"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3</a:t>
                </a:r>
              </a:p>
            </p:txBody>
          </p:sp>
          <p:sp>
            <p:nvSpPr>
              <p:cNvPr id="117" name="TextBox 116">
                <a:extLst>
                  <a:ext uri="{FF2B5EF4-FFF2-40B4-BE49-F238E27FC236}">
                    <a16:creationId xmlns:a16="http://schemas.microsoft.com/office/drawing/2014/main" id="{092B9136-140B-4866-4AA6-98A676AF1ECD}"/>
                  </a:ext>
                </a:extLst>
              </p:cNvPr>
              <p:cNvSpPr txBox="1"/>
              <p:nvPr/>
            </p:nvSpPr>
            <p:spPr bwMode="auto">
              <a:xfrm>
                <a:off x="2992552"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2</a:t>
                </a:r>
              </a:p>
            </p:txBody>
          </p:sp>
          <p:sp>
            <p:nvSpPr>
              <p:cNvPr id="118" name="TextBox 117">
                <a:extLst>
                  <a:ext uri="{FF2B5EF4-FFF2-40B4-BE49-F238E27FC236}">
                    <a16:creationId xmlns:a16="http://schemas.microsoft.com/office/drawing/2014/main" id="{154CADF9-B975-FC84-36CE-DA86D06E8B68}"/>
                  </a:ext>
                </a:extLst>
              </p:cNvPr>
              <p:cNvSpPr txBox="1"/>
              <p:nvPr/>
            </p:nvSpPr>
            <p:spPr bwMode="auto">
              <a:xfrm>
                <a:off x="4237107"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19" name="TextBox 118">
                <a:extLst>
                  <a:ext uri="{FF2B5EF4-FFF2-40B4-BE49-F238E27FC236}">
                    <a16:creationId xmlns:a16="http://schemas.microsoft.com/office/drawing/2014/main" id="{F7862BF7-7686-DB3E-20F6-39CCA11D381D}"/>
                  </a:ext>
                </a:extLst>
              </p:cNvPr>
              <p:cNvSpPr txBox="1"/>
              <p:nvPr/>
            </p:nvSpPr>
            <p:spPr bwMode="auto">
              <a:xfrm>
                <a:off x="3611775"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1</a:t>
                </a:r>
              </a:p>
            </p:txBody>
          </p:sp>
          <p:sp>
            <p:nvSpPr>
              <p:cNvPr id="120" name="TextBox 119">
                <a:extLst>
                  <a:ext uri="{FF2B5EF4-FFF2-40B4-BE49-F238E27FC236}">
                    <a16:creationId xmlns:a16="http://schemas.microsoft.com/office/drawing/2014/main" id="{38EAFF74-05C8-10CA-C1ED-3B8BBB9EFA7C}"/>
                  </a:ext>
                </a:extLst>
              </p:cNvPr>
              <p:cNvSpPr txBox="1"/>
              <p:nvPr/>
            </p:nvSpPr>
            <p:spPr bwMode="auto">
              <a:xfrm>
                <a:off x="5485921"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0D8E45EB-631D-DD9D-795D-18DFDF153D2C}"/>
                  </a:ext>
                </a:extLst>
              </p:cNvPr>
              <p:cNvSpPr txBox="1"/>
              <p:nvPr/>
            </p:nvSpPr>
            <p:spPr bwMode="auto">
              <a:xfrm>
                <a:off x="4861712"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35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5</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2" name="TextBox 121">
                <a:extLst>
                  <a:ext uri="{FF2B5EF4-FFF2-40B4-BE49-F238E27FC236}">
                    <a16:creationId xmlns:a16="http://schemas.microsoft.com/office/drawing/2014/main" id="{7567F5CA-EB5C-0C2D-A634-A64C51CF332A}"/>
                  </a:ext>
                </a:extLst>
              </p:cNvPr>
              <p:cNvSpPr txBox="1"/>
              <p:nvPr/>
            </p:nvSpPr>
            <p:spPr bwMode="auto">
              <a:xfrm>
                <a:off x="6767678" y="5228593"/>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3" name="TextBox 122">
                <a:extLst>
                  <a:ext uri="{FF2B5EF4-FFF2-40B4-BE49-F238E27FC236}">
                    <a16:creationId xmlns:a16="http://schemas.microsoft.com/office/drawing/2014/main" id="{46047B39-CAFE-ABC0-7FC9-3671FD6223F6}"/>
                  </a:ext>
                </a:extLst>
              </p:cNvPr>
              <p:cNvSpPr txBox="1"/>
              <p:nvPr/>
            </p:nvSpPr>
            <p:spPr bwMode="auto">
              <a:xfrm>
                <a:off x="6106031"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4" name="TextBox 123">
                <a:extLst>
                  <a:ext uri="{FF2B5EF4-FFF2-40B4-BE49-F238E27FC236}">
                    <a16:creationId xmlns:a16="http://schemas.microsoft.com/office/drawing/2014/main" id="{6A1F4EBE-FF3A-A502-A0BF-FA5EB934BF91}"/>
                  </a:ext>
                </a:extLst>
              </p:cNvPr>
              <p:cNvSpPr txBox="1"/>
              <p:nvPr/>
            </p:nvSpPr>
            <p:spPr bwMode="auto">
              <a:xfrm>
                <a:off x="7397313" y="5228593"/>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5" name="TextBox 124">
                <a:extLst>
                  <a:ext uri="{FF2B5EF4-FFF2-40B4-BE49-F238E27FC236}">
                    <a16:creationId xmlns:a16="http://schemas.microsoft.com/office/drawing/2014/main" id="{957534D6-F52F-DCDB-E73D-D2E662D72FD1}"/>
                  </a:ext>
                </a:extLst>
              </p:cNvPr>
              <p:cNvSpPr txBox="1"/>
              <p:nvPr/>
            </p:nvSpPr>
            <p:spPr bwMode="auto">
              <a:xfrm>
                <a:off x="1953583"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62</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12</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4</a:t>
                </a:r>
              </a:p>
            </p:txBody>
          </p:sp>
          <p:sp>
            <p:nvSpPr>
              <p:cNvPr id="126" name="TextBox 125">
                <a:extLst>
                  <a:ext uri="{FF2B5EF4-FFF2-40B4-BE49-F238E27FC236}">
                    <a16:creationId xmlns:a16="http://schemas.microsoft.com/office/drawing/2014/main" id="{C992D132-302F-550A-48CA-CE45E8834EC4}"/>
                  </a:ext>
                </a:extLst>
              </p:cNvPr>
              <p:cNvSpPr txBox="1"/>
              <p:nvPr/>
            </p:nvSpPr>
            <p:spPr bwMode="auto">
              <a:xfrm>
                <a:off x="2575551"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9</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3</a:t>
                </a:r>
              </a:p>
            </p:txBody>
          </p:sp>
          <p:sp>
            <p:nvSpPr>
              <p:cNvPr id="127" name="TextBox 126">
                <a:extLst>
                  <a:ext uri="{FF2B5EF4-FFF2-40B4-BE49-F238E27FC236}">
                    <a16:creationId xmlns:a16="http://schemas.microsoft.com/office/drawing/2014/main" id="{4452D4D9-D9BC-0345-39B3-DA1A70C1A656}"/>
                  </a:ext>
                </a:extLst>
              </p:cNvPr>
              <p:cNvSpPr txBox="1"/>
              <p:nvPr/>
            </p:nvSpPr>
            <p:spPr bwMode="auto">
              <a:xfrm>
                <a:off x="3201549"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50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40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2</a:t>
                </a:r>
              </a:p>
            </p:txBody>
          </p:sp>
          <p:sp>
            <p:nvSpPr>
              <p:cNvPr id="128" name="TextBox 127">
                <a:extLst>
                  <a:ext uri="{FF2B5EF4-FFF2-40B4-BE49-F238E27FC236}">
                    <a16:creationId xmlns:a16="http://schemas.microsoft.com/office/drawing/2014/main" id="{D030DA54-3032-783F-8256-2067629FB1B8}"/>
                  </a:ext>
                </a:extLst>
              </p:cNvPr>
              <p:cNvSpPr txBox="1"/>
              <p:nvPr/>
            </p:nvSpPr>
            <p:spPr bwMode="auto">
              <a:xfrm>
                <a:off x="4446104"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40</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29" name="TextBox 128">
                <a:extLst>
                  <a:ext uri="{FF2B5EF4-FFF2-40B4-BE49-F238E27FC236}">
                    <a16:creationId xmlns:a16="http://schemas.microsoft.com/office/drawing/2014/main" id="{D69046E1-D724-6C32-DAFD-15B660C0306F}"/>
                  </a:ext>
                </a:extLst>
              </p:cNvPr>
              <p:cNvSpPr txBox="1"/>
              <p:nvPr/>
            </p:nvSpPr>
            <p:spPr bwMode="auto">
              <a:xfrm>
                <a:off x="3820772"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46</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1</a:t>
                </a:r>
              </a:p>
            </p:txBody>
          </p:sp>
          <p:sp>
            <p:nvSpPr>
              <p:cNvPr id="130" name="TextBox 129">
                <a:extLst>
                  <a:ext uri="{FF2B5EF4-FFF2-40B4-BE49-F238E27FC236}">
                    <a16:creationId xmlns:a16="http://schemas.microsoft.com/office/drawing/2014/main" id="{CB29112F-65C8-861B-ACB1-B5B49EA7926A}"/>
                  </a:ext>
                </a:extLst>
              </p:cNvPr>
              <p:cNvSpPr txBox="1"/>
              <p:nvPr/>
            </p:nvSpPr>
            <p:spPr bwMode="auto">
              <a:xfrm>
                <a:off x="5694918"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31" name="TextBox 130">
                <a:extLst>
                  <a:ext uri="{FF2B5EF4-FFF2-40B4-BE49-F238E27FC236}">
                    <a16:creationId xmlns:a16="http://schemas.microsoft.com/office/drawing/2014/main" id="{02FC6399-28F7-B94E-21D6-D5BF6350AFEE}"/>
                  </a:ext>
                </a:extLst>
              </p:cNvPr>
              <p:cNvSpPr txBox="1"/>
              <p:nvPr/>
            </p:nvSpPr>
            <p:spPr bwMode="auto">
              <a:xfrm>
                <a:off x="5070709"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28</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32" name="TextBox 131">
                <a:extLst>
                  <a:ext uri="{FF2B5EF4-FFF2-40B4-BE49-F238E27FC236}">
                    <a16:creationId xmlns:a16="http://schemas.microsoft.com/office/drawing/2014/main" id="{087874B7-25D3-301E-45EC-5EA7A2342506}"/>
                  </a:ext>
                </a:extLst>
              </p:cNvPr>
              <p:cNvSpPr txBox="1"/>
              <p:nvPr/>
            </p:nvSpPr>
            <p:spPr bwMode="auto">
              <a:xfrm>
                <a:off x="6976675" y="5228593"/>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33" name="TextBox 132">
                <a:extLst>
                  <a:ext uri="{FF2B5EF4-FFF2-40B4-BE49-F238E27FC236}">
                    <a16:creationId xmlns:a16="http://schemas.microsoft.com/office/drawing/2014/main" id="{F8DABB4A-5662-6FAC-3CA8-ED14167DEFCE}"/>
                  </a:ext>
                </a:extLst>
              </p:cNvPr>
              <p:cNvSpPr txBox="1"/>
              <p:nvPr/>
            </p:nvSpPr>
            <p:spPr bwMode="auto">
              <a:xfrm>
                <a:off x="6315028" y="5228593"/>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17</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4</a:t>
                </a:r>
                <a:br>
                  <a:rPr kumimoji="0" lang="en-US" sz="1200" b="0" i="0" u="none" strike="noStrike" kern="1200" cap="none" spc="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0</a:t>
                </a:r>
              </a:p>
            </p:txBody>
          </p:sp>
          <p:sp>
            <p:nvSpPr>
              <p:cNvPr id="135" name="TextBox 134">
                <a:extLst>
                  <a:ext uri="{FF2B5EF4-FFF2-40B4-BE49-F238E27FC236}">
                    <a16:creationId xmlns:a16="http://schemas.microsoft.com/office/drawing/2014/main" id="{9D486F45-B7E2-F78D-6B67-9E991B99DF7B}"/>
                  </a:ext>
                </a:extLst>
              </p:cNvPr>
              <p:cNvSpPr txBox="1"/>
              <p:nvPr/>
            </p:nvSpPr>
            <p:spPr bwMode="auto">
              <a:xfrm>
                <a:off x="386964" y="5048229"/>
                <a:ext cx="127797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All treated patients</a:t>
                </a:r>
                <a:br>
                  <a:rPr kumimoji="0" lang="en-US" sz="120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4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Patients with CR</a:t>
                </a:r>
                <a:br>
                  <a:rPr kumimoji="0" lang="en-US" sz="120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4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Patients with PR</a:t>
                </a:r>
                <a:br>
                  <a:rPr kumimoji="0" lang="en-US" sz="120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4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Patients with NR</a:t>
                </a:r>
              </a:p>
            </p:txBody>
          </p:sp>
        </p:grpSp>
        <p:grpSp>
          <p:nvGrpSpPr>
            <p:cNvPr id="139" name="Group 138">
              <a:extLst>
                <a:ext uri="{FF2B5EF4-FFF2-40B4-BE49-F238E27FC236}">
                  <a16:creationId xmlns:a16="http://schemas.microsoft.com/office/drawing/2014/main" id="{FA4D1381-D6DA-1894-0357-227D3573990C}"/>
                </a:ext>
              </a:extLst>
            </p:cNvPr>
            <p:cNvGrpSpPr/>
            <p:nvPr/>
          </p:nvGrpSpPr>
          <p:grpSpPr>
            <a:xfrm>
              <a:off x="1270156" y="2717109"/>
              <a:ext cx="420308" cy="1962845"/>
              <a:chOff x="978691" y="2804739"/>
              <a:chExt cx="420308" cy="1962845"/>
            </a:xfrm>
          </p:grpSpPr>
          <p:sp>
            <p:nvSpPr>
              <p:cNvPr id="29" name="TextBox 28">
                <a:extLst>
                  <a:ext uri="{FF2B5EF4-FFF2-40B4-BE49-F238E27FC236}">
                    <a16:creationId xmlns:a16="http://schemas.microsoft.com/office/drawing/2014/main" id="{D3CEC4C4-F58D-6B3F-5E2D-0FF45F9240D1}"/>
                  </a:ext>
                </a:extLst>
              </p:cNvPr>
              <p:cNvSpPr txBox="1"/>
              <p:nvPr/>
            </p:nvSpPr>
            <p:spPr bwMode="auto">
              <a:xfrm>
                <a:off x="978691" y="2804739"/>
                <a:ext cx="420308"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 name="TextBox 29">
                <a:extLst>
                  <a:ext uri="{FF2B5EF4-FFF2-40B4-BE49-F238E27FC236}">
                    <a16:creationId xmlns:a16="http://schemas.microsoft.com/office/drawing/2014/main" id="{E87BECF3-7C78-4FC4-AE64-ACC0FC97E0E8}"/>
                  </a:ext>
                </a:extLst>
              </p:cNvPr>
              <p:cNvSpPr txBox="1"/>
              <p:nvPr/>
            </p:nvSpPr>
            <p:spPr bwMode="auto">
              <a:xfrm>
                <a:off x="1057239" y="3135886"/>
                <a:ext cx="34176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 name="TextBox 30">
                <a:extLst>
                  <a:ext uri="{FF2B5EF4-FFF2-40B4-BE49-F238E27FC236}">
                    <a16:creationId xmlns:a16="http://schemas.microsoft.com/office/drawing/2014/main" id="{8589A92B-CC54-F03F-5EFA-F8DB0C7BA110}"/>
                  </a:ext>
                </a:extLst>
              </p:cNvPr>
              <p:cNvSpPr txBox="1"/>
              <p:nvPr/>
            </p:nvSpPr>
            <p:spPr bwMode="auto">
              <a:xfrm>
                <a:off x="1057239" y="3467033"/>
                <a:ext cx="34176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7B4DD048-9F7A-49C6-E9DF-55E6646B18AD}"/>
                  </a:ext>
                </a:extLst>
              </p:cNvPr>
              <p:cNvSpPr txBox="1"/>
              <p:nvPr/>
            </p:nvSpPr>
            <p:spPr bwMode="auto">
              <a:xfrm>
                <a:off x="1057239" y="379818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3BB82ADB-C493-7046-2561-F5BD87F7DD36}"/>
                  </a:ext>
                </a:extLst>
              </p:cNvPr>
              <p:cNvSpPr txBox="1"/>
              <p:nvPr/>
            </p:nvSpPr>
            <p:spPr bwMode="auto">
              <a:xfrm>
                <a:off x="1057239" y="4159438"/>
                <a:ext cx="34176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36" name="TextBox 135">
                <a:extLst>
                  <a:ext uri="{FF2B5EF4-FFF2-40B4-BE49-F238E27FC236}">
                    <a16:creationId xmlns:a16="http://schemas.microsoft.com/office/drawing/2014/main" id="{B7A7DAF0-A831-F39E-6A47-780B9DCD2FFA}"/>
                  </a:ext>
                </a:extLst>
              </p:cNvPr>
              <p:cNvSpPr txBox="1"/>
              <p:nvPr/>
            </p:nvSpPr>
            <p:spPr bwMode="auto">
              <a:xfrm>
                <a:off x="1135786" y="449058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149" name="Group 148">
              <a:extLst>
                <a:ext uri="{FF2B5EF4-FFF2-40B4-BE49-F238E27FC236}">
                  <a16:creationId xmlns:a16="http://schemas.microsoft.com/office/drawing/2014/main" id="{9E773549-E765-9874-288C-C72038DF29EE}"/>
                </a:ext>
              </a:extLst>
            </p:cNvPr>
            <p:cNvGrpSpPr/>
            <p:nvPr/>
          </p:nvGrpSpPr>
          <p:grpSpPr>
            <a:xfrm>
              <a:off x="4024984" y="1965071"/>
              <a:ext cx="3694806" cy="1142620"/>
              <a:chOff x="5771483" y="1237430"/>
              <a:chExt cx="3694806" cy="1142620"/>
            </a:xfrm>
          </p:grpSpPr>
          <p:sp>
            <p:nvSpPr>
              <p:cNvPr id="140" name="TextBox 139">
                <a:extLst>
                  <a:ext uri="{FF2B5EF4-FFF2-40B4-BE49-F238E27FC236}">
                    <a16:creationId xmlns:a16="http://schemas.microsoft.com/office/drawing/2014/main" id="{A0A98CAF-CB37-AE0C-8E07-FAA6B1D93B8C}"/>
                  </a:ext>
                </a:extLst>
              </p:cNvPr>
              <p:cNvSpPr txBox="1"/>
              <p:nvPr/>
            </p:nvSpPr>
            <p:spPr bwMode="auto">
              <a:xfrm>
                <a:off x="7313232" y="1237430"/>
                <a:ext cx="989373" cy="11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a:t>
                </a:r>
                <a:b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(95% CI)</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46.6 (24.9-NE)</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NE (37.5-NE)</a:t>
                </a:r>
                <a:br>
                  <a:rPr kumimoji="0" lang="en-US" sz="105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16.3 (3.8-49.3)</a:t>
                </a:r>
                <a:br>
                  <a:rPr kumimoji="0" lang="en-US" sz="105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8.5 (2.3-NE)</a:t>
                </a:r>
              </a:p>
            </p:txBody>
          </p:sp>
          <p:sp>
            <p:nvSpPr>
              <p:cNvPr id="141" name="TextBox 140">
                <a:extLst>
                  <a:ext uri="{FF2B5EF4-FFF2-40B4-BE49-F238E27FC236}">
                    <a16:creationId xmlns:a16="http://schemas.microsoft.com/office/drawing/2014/main" id="{9B26D699-B3B7-D3D5-005F-4C2720B29A42}"/>
                  </a:ext>
                </a:extLst>
              </p:cNvPr>
              <p:cNvSpPr txBox="1"/>
              <p:nvPr/>
            </p:nvSpPr>
            <p:spPr bwMode="auto">
              <a:xfrm>
                <a:off x="8348367" y="1237430"/>
                <a:ext cx="1059906" cy="11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30-Mo OS Rate,</a:t>
                </a:r>
                <a:b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(95% CI)</a:t>
                </a: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60.3 (47.7-70.8)</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76.1 (61.0-86.0)</a:t>
                </a:r>
                <a:b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37.5 (15.4-59.8)</a:t>
                </a:r>
                <a:br>
                  <a:rPr kumimoji="0" lang="en-US" sz="105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No data</a:t>
                </a:r>
              </a:p>
            </p:txBody>
          </p:sp>
          <p:sp>
            <p:nvSpPr>
              <p:cNvPr id="143" name="TextBox 142">
                <a:extLst>
                  <a:ext uri="{FF2B5EF4-FFF2-40B4-BE49-F238E27FC236}">
                    <a16:creationId xmlns:a16="http://schemas.microsoft.com/office/drawing/2014/main" id="{1405B462-B9A3-B70E-E7C4-4771B8947FA6}"/>
                  </a:ext>
                </a:extLst>
              </p:cNvPr>
              <p:cNvSpPr txBox="1"/>
              <p:nvPr/>
            </p:nvSpPr>
            <p:spPr bwMode="auto">
              <a:xfrm>
                <a:off x="5771483" y="1641386"/>
                <a:ext cx="156196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t>All-treated patients (N = 68)</a:t>
                </a:r>
                <a:br>
                  <a:rPr kumimoji="0" lang="en-US" sz="105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4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Patients with CR (n = 46)</a:t>
                </a:r>
                <a:br>
                  <a:rPr kumimoji="0" lang="en-US" sz="105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4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Patients with PR (n = 16)</a:t>
                </a:r>
                <a:br>
                  <a:rPr kumimoji="0" lang="en-US" sz="1050" b="0" i="0" u="none" strike="noStrike" kern="1200" cap="none" spc="-40" normalizeH="0" baseline="0" noProof="0" dirty="0">
                    <a:ln>
                      <a:noFill/>
                    </a:ln>
                    <a:solidFill>
                      <a:srgbClr val="006264"/>
                    </a:solidFill>
                    <a:effectLst/>
                    <a:uLnTx/>
                    <a:uFillTx/>
                    <a:latin typeface="Calibri" panose="020F0502020204030204" pitchFamily="34" charset="0"/>
                    <a:ea typeface="+mn-ea"/>
                    <a:cs typeface="Arial" panose="020B0604020202020204" pitchFamily="34" charset="0"/>
                  </a:rPr>
                </a:br>
                <a:r>
                  <a:rPr kumimoji="0" lang="en-US" sz="1050" b="0" i="0" u="none" strike="noStrike" kern="1200" cap="none" spc="-4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Patients with NR (n = 6)</a:t>
                </a:r>
              </a:p>
            </p:txBody>
          </p:sp>
          <p:cxnSp>
            <p:nvCxnSpPr>
              <p:cNvPr id="145" name="Straight Connector 144">
                <a:extLst>
                  <a:ext uri="{FF2B5EF4-FFF2-40B4-BE49-F238E27FC236}">
                    <a16:creationId xmlns:a16="http://schemas.microsoft.com/office/drawing/2014/main" id="{41745124-F5B8-EF8C-1EEA-CC7964C61328}"/>
                  </a:ext>
                </a:extLst>
              </p:cNvPr>
              <p:cNvCxnSpPr/>
              <p:nvPr/>
            </p:nvCxnSpPr>
            <p:spPr bwMode="auto">
              <a:xfrm>
                <a:off x="5898630" y="1645172"/>
                <a:ext cx="3567659" cy="0"/>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0216DDE-A7C7-EB1E-BE04-8D096D19C508}"/>
                  </a:ext>
                </a:extLst>
              </p:cNvPr>
              <p:cNvCxnSpPr>
                <a:cxnSpLocks/>
              </p:cNvCxnSpPr>
              <p:nvPr/>
            </p:nvCxnSpPr>
            <p:spPr bwMode="auto">
              <a:xfrm>
                <a:off x="7290904" y="1326578"/>
                <a:ext cx="0" cy="987432"/>
              </a:xfrm>
              <a:prstGeom prst="line">
                <a:avLst/>
              </a:prstGeom>
              <a:noFill/>
              <a:ln w="19050"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9CE7EB1-810F-74DA-F8FE-F55ECEB68189}"/>
                  </a:ext>
                </a:extLst>
              </p:cNvPr>
              <p:cNvCxnSpPr>
                <a:cxnSpLocks/>
              </p:cNvCxnSpPr>
              <p:nvPr/>
            </p:nvCxnSpPr>
            <p:spPr bwMode="auto">
              <a:xfrm>
                <a:off x="8312734" y="1326578"/>
                <a:ext cx="0" cy="987432"/>
              </a:xfrm>
              <a:prstGeom prst="line">
                <a:avLst/>
              </a:prstGeom>
              <a:noFill/>
              <a:ln w="19050" cap="flat" cmpd="sng" algn="ctr">
                <a:solidFill>
                  <a:schemeClr val="bg1"/>
                </a:solidFill>
                <a:prstDash val="solid"/>
                <a:round/>
                <a:headEnd type="none" w="med" len="med"/>
                <a:tailEnd type="none" w="med" len="med"/>
              </a:ln>
              <a:effectLst/>
            </p:spPr>
          </p:cxnSp>
        </p:grpSp>
        <p:sp>
          <p:nvSpPr>
            <p:cNvPr id="153" name="Freeform 152">
              <a:extLst>
                <a:ext uri="{FF2B5EF4-FFF2-40B4-BE49-F238E27FC236}">
                  <a16:creationId xmlns:a16="http://schemas.microsoft.com/office/drawing/2014/main" id="{C69752E3-2922-1144-2A95-01ACC5197520}"/>
                </a:ext>
              </a:extLst>
            </p:cNvPr>
            <p:cNvSpPr/>
            <p:nvPr/>
          </p:nvSpPr>
          <p:spPr bwMode="auto">
            <a:xfrm>
              <a:off x="1718556" y="2843890"/>
              <a:ext cx="2365612" cy="1701421"/>
            </a:xfrm>
            <a:custGeom>
              <a:avLst/>
              <a:gdLst>
                <a:gd name="connsiteX0" fmla="*/ 0 w 2365612"/>
                <a:gd name="connsiteY0" fmla="*/ 0 h 1701421"/>
                <a:gd name="connsiteX1" fmla="*/ 222914 w 2365612"/>
                <a:gd name="connsiteY1" fmla="*/ 0 h 1701421"/>
                <a:gd name="connsiteX2" fmla="*/ 222914 w 2365612"/>
                <a:gd name="connsiteY2" fmla="*/ 291152 h 1701421"/>
                <a:gd name="connsiteX3" fmla="*/ 295702 w 2365612"/>
                <a:gd name="connsiteY3" fmla="*/ 291152 h 1701421"/>
                <a:gd name="connsiteX4" fmla="*/ 295702 w 2365612"/>
                <a:gd name="connsiteY4" fmla="*/ 573206 h 1701421"/>
                <a:gd name="connsiteX5" fmla="*/ 491320 w 2365612"/>
                <a:gd name="connsiteY5" fmla="*/ 573206 h 1701421"/>
                <a:gd name="connsiteX6" fmla="*/ 491320 w 2365612"/>
                <a:gd name="connsiteY6" fmla="*/ 855260 h 1701421"/>
                <a:gd name="connsiteX7" fmla="*/ 1260144 w 2365612"/>
                <a:gd name="connsiteY7" fmla="*/ 855260 h 1701421"/>
                <a:gd name="connsiteX8" fmla="*/ 1260144 w 2365612"/>
                <a:gd name="connsiteY8" fmla="*/ 1141863 h 1701421"/>
                <a:gd name="connsiteX9" fmla="*/ 1965278 w 2365612"/>
                <a:gd name="connsiteY9" fmla="*/ 1141863 h 1701421"/>
                <a:gd name="connsiteX10" fmla="*/ 1965278 w 2365612"/>
                <a:gd name="connsiteY10" fmla="*/ 1423917 h 1701421"/>
                <a:gd name="connsiteX11" fmla="*/ 2365612 w 2365612"/>
                <a:gd name="connsiteY11" fmla="*/ 1423917 h 1701421"/>
                <a:gd name="connsiteX12" fmla="*/ 2365612 w 2365612"/>
                <a:gd name="connsiteY12" fmla="*/ 1701421 h 170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65612" h="1701421">
                  <a:moveTo>
                    <a:pt x="0" y="0"/>
                  </a:moveTo>
                  <a:lnTo>
                    <a:pt x="222914" y="0"/>
                  </a:lnTo>
                  <a:lnTo>
                    <a:pt x="222914" y="291152"/>
                  </a:lnTo>
                  <a:lnTo>
                    <a:pt x="295702" y="291152"/>
                  </a:lnTo>
                  <a:lnTo>
                    <a:pt x="295702" y="573206"/>
                  </a:lnTo>
                  <a:lnTo>
                    <a:pt x="491320" y="573206"/>
                  </a:lnTo>
                  <a:lnTo>
                    <a:pt x="491320" y="855260"/>
                  </a:lnTo>
                  <a:lnTo>
                    <a:pt x="1260144" y="855260"/>
                  </a:lnTo>
                  <a:lnTo>
                    <a:pt x="1260144" y="1141863"/>
                  </a:lnTo>
                  <a:lnTo>
                    <a:pt x="1965278" y="1141863"/>
                  </a:lnTo>
                  <a:lnTo>
                    <a:pt x="1965278" y="1423917"/>
                  </a:lnTo>
                  <a:lnTo>
                    <a:pt x="2365612" y="1423917"/>
                  </a:lnTo>
                  <a:lnTo>
                    <a:pt x="2365612" y="1701421"/>
                  </a:lnTo>
                </a:path>
              </a:pathLst>
            </a:custGeom>
            <a:noFill/>
            <a:ln w="28575">
              <a:solidFill>
                <a:srgbClr val="682E7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4" name="Group 163">
              <a:extLst>
                <a:ext uri="{FF2B5EF4-FFF2-40B4-BE49-F238E27FC236}">
                  <a16:creationId xmlns:a16="http://schemas.microsoft.com/office/drawing/2014/main" id="{7A4B317C-2B60-627A-7DB2-B1D1DBC3F496}"/>
                </a:ext>
              </a:extLst>
            </p:cNvPr>
            <p:cNvGrpSpPr/>
            <p:nvPr/>
          </p:nvGrpSpPr>
          <p:grpSpPr>
            <a:xfrm>
              <a:off x="4748981" y="3881071"/>
              <a:ext cx="2423897" cy="375076"/>
              <a:chOff x="4454341" y="3962351"/>
              <a:chExt cx="2423897" cy="375076"/>
            </a:xfrm>
            <a:noFill/>
          </p:grpSpPr>
          <p:sp>
            <p:nvSpPr>
              <p:cNvPr id="154" name="Oval 153">
                <a:extLst>
                  <a:ext uri="{FF2B5EF4-FFF2-40B4-BE49-F238E27FC236}">
                    <a16:creationId xmlns:a16="http://schemas.microsoft.com/office/drawing/2014/main" id="{CAC44A74-E53D-1E10-495F-7774ACE5146E}"/>
                  </a:ext>
                </a:extLst>
              </p:cNvPr>
              <p:cNvSpPr/>
              <p:nvPr/>
            </p:nvSpPr>
            <p:spPr bwMode="auto">
              <a:xfrm>
                <a:off x="4454341" y="3962351"/>
                <a:ext cx="64070" cy="64070"/>
              </a:xfrm>
              <a:prstGeom prst="ellipse">
                <a:avLst/>
              </a:prstGeom>
              <a:grpFill/>
              <a:ln w="19050">
                <a:solidFill>
                  <a:srgbClr val="00823B"/>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3FE0C29D-F752-8606-0D13-20DA87DBF8D9}"/>
                  </a:ext>
                </a:extLst>
              </p:cNvPr>
              <p:cNvSpPr/>
              <p:nvPr/>
            </p:nvSpPr>
            <p:spPr bwMode="auto">
              <a:xfrm>
                <a:off x="4712000" y="3962351"/>
                <a:ext cx="64070" cy="64070"/>
              </a:xfrm>
              <a:prstGeom prst="ellipse">
                <a:avLst/>
              </a:prstGeom>
              <a:grpFill/>
              <a:ln w="19050">
                <a:solidFill>
                  <a:srgbClr val="00823B"/>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423594B8-CC28-E4B6-724A-3A59DA3F6419}"/>
                  </a:ext>
                </a:extLst>
              </p:cNvPr>
              <p:cNvSpPr/>
              <p:nvPr/>
            </p:nvSpPr>
            <p:spPr bwMode="auto">
              <a:xfrm>
                <a:off x="6508655" y="4273357"/>
                <a:ext cx="64070" cy="64070"/>
              </a:xfrm>
              <a:prstGeom prst="ellipse">
                <a:avLst/>
              </a:prstGeom>
              <a:grpFill/>
              <a:ln w="19050">
                <a:solidFill>
                  <a:srgbClr val="00823B"/>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48538C8E-0EAB-A1CC-D6A6-2868745AEC19}"/>
                  </a:ext>
                </a:extLst>
              </p:cNvPr>
              <p:cNvSpPr/>
              <p:nvPr/>
            </p:nvSpPr>
            <p:spPr bwMode="auto">
              <a:xfrm>
                <a:off x="6814168" y="4273357"/>
                <a:ext cx="64070" cy="64070"/>
              </a:xfrm>
              <a:prstGeom prst="ellipse">
                <a:avLst/>
              </a:prstGeom>
              <a:grpFill/>
              <a:ln w="19050">
                <a:solidFill>
                  <a:srgbClr val="00823B"/>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5" name="Group 194">
              <a:extLst>
                <a:ext uri="{FF2B5EF4-FFF2-40B4-BE49-F238E27FC236}">
                  <a16:creationId xmlns:a16="http://schemas.microsoft.com/office/drawing/2014/main" id="{46903450-FAEC-01E0-8ED7-34184854009A}"/>
                </a:ext>
              </a:extLst>
            </p:cNvPr>
            <p:cNvGrpSpPr/>
            <p:nvPr/>
          </p:nvGrpSpPr>
          <p:grpSpPr>
            <a:xfrm>
              <a:off x="4462547" y="3491042"/>
              <a:ext cx="3119771" cy="375873"/>
              <a:chOff x="4167907" y="3572322"/>
              <a:chExt cx="3119771" cy="375873"/>
            </a:xfrm>
          </p:grpSpPr>
          <p:grpSp>
            <p:nvGrpSpPr>
              <p:cNvPr id="194" name="Group 193">
                <a:extLst>
                  <a:ext uri="{FF2B5EF4-FFF2-40B4-BE49-F238E27FC236}">
                    <a16:creationId xmlns:a16="http://schemas.microsoft.com/office/drawing/2014/main" id="{747FCCD8-5C72-3A88-0580-446349A9431B}"/>
                  </a:ext>
                </a:extLst>
              </p:cNvPr>
              <p:cNvGrpSpPr/>
              <p:nvPr/>
            </p:nvGrpSpPr>
            <p:grpSpPr>
              <a:xfrm>
                <a:off x="4167907" y="3572322"/>
                <a:ext cx="855868" cy="64070"/>
                <a:chOff x="4167907" y="3572322"/>
                <a:chExt cx="855868" cy="64070"/>
              </a:xfrm>
            </p:grpSpPr>
            <p:sp>
              <p:nvSpPr>
                <p:cNvPr id="157" name="Oval 156">
                  <a:extLst>
                    <a:ext uri="{FF2B5EF4-FFF2-40B4-BE49-F238E27FC236}">
                      <a16:creationId xmlns:a16="http://schemas.microsoft.com/office/drawing/2014/main" id="{A45C7CCA-7500-7ACB-148B-63F9E7D12F89}"/>
                    </a:ext>
                  </a:extLst>
                </p:cNvPr>
                <p:cNvSpPr/>
                <p:nvPr/>
              </p:nvSpPr>
              <p:spPr bwMode="auto">
                <a:xfrm>
                  <a:off x="4167907"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8F0A6640-0A69-C48F-BE84-F822964D1100}"/>
                    </a:ext>
                  </a:extLst>
                </p:cNvPr>
                <p:cNvSpPr/>
                <p:nvPr/>
              </p:nvSpPr>
              <p:spPr bwMode="auto">
                <a:xfrm>
                  <a:off x="4454141"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D407F138-0599-EA7B-0B95-B5248F735266}"/>
                    </a:ext>
                  </a:extLst>
                </p:cNvPr>
                <p:cNvSpPr/>
                <p:nvPr/>
              </p:nvSpPr>
              <p:spPr bwMode="auto">
                <a:xfrm>
                  <a:off x="4603376"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B041661C-8396-E410-E2E9-286F42ABF9F1}"/>
                    </a:ext>
                  </a:extLst>
                </p:cNvPr>
                <p:cNvSpPr/>
                <p:nvPr/>
              </p:nvSpPr>
              <p:spPr bwMode="auto">
                <a:xfrm>
                  <a:off x="4648285"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6F83143C-3219-4DAD-7C86-A726AE3B6BCC}"/>
                    </a:ext>
                  </a:extLst>
                </p:cNvPr>
                <p:cNvSpPr/>
                <p:nvPr/>
              </p:nvSpPr>
              <p:spPr bwMode="auto">
                <a:xfrm>
                  <a:off x="4696394"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22384431-4D8C-B654-7329-81AE2CD89723}"/>
                    </a:ext>
                  </a:extLst>
                </p:cNvPr>
                <p:cNvSpPr/>
                <p:nvPr/>
              </p:nvSpPr>
              <p:spPr bwMode="auto">
                <a:xfrm>
                  <a:off x="4724979"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F2DDDD07-1154-509B-AC8F-C083AF902CC1}"/>
                    </a:ext>
                  </a:extLst>
                </p:cNvPr>
                <p:cNvSpPr/>
                <p:nvPr/>
              </p:nvSpPr>
              <p:spPr bwMode="auto">
                <a:xfrm>
                  <a:off x="4751883"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D73B77EF-D1E6-8856-78C5-A88E6207C9BE}"/>
                    </a:ext>
                  </a:extLst>
                </p:cNvPr>
                <p:cNvSpPr/>
                <p:nvPr/>
              </p:nvSpPr>
              <p:spPr bwMode="auto">
                <a:xfrm>
                  <a:off x="4787292"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C1461168-0778-D108-B3C6-0F3A3CAF5013}"/>
                    </a:ext>
                  </a:extLst>
                </p:cNvPr>
                <p:cNvSpPr/>
                <p:nvPr/>
              </p:nvSpPr>
              <p:spPr bwMode="auto">
                <a:xfrm>
                  <a:off x="4892077"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B120082C-46AA-AFF1-A256-30AD32ECF063}"/>
                    </a:ext>
                  </a:extLst>
                </p:cNvPr>
                <p:cNvSpPr/>
                <p:nvPr/>
              </p:nvSpPr>
              <p:spPr bwMode="auto">
                <a:xfrm>
                  <a:off x="4914761"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253A3776-750B-3FC7-C976-0F8B7DB4CDF1}"/>
                    </a:ext>
                  </a:extLst>
                </p:cNvPr>
                <p:cNvSpPr/>
                <p:nvPr/>
              </p:nvSpPr>
              <p:spPr bwMode="auto">
                <a:xfrm>
                  <a:off x="4937470"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7971B7CD-6889-64CE-FD27-6625575782BA}"/>
                    </a:ext>
                  </a:extLst>
                </p:cNvPr>
                <p:cNvSpPr/>
                <p:nvPr/>
              </p:nvSpPr>
              <p:spPr bwMode="auto">
                <a:xfrm>
                  <a:off x="4959705" y="3572322"/>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3" name="Group 192">
                <a:extLst>
                  <a:ext uri="{FF2B5EF4-FFF2-40B4-BE49-F238E27FC236}">
                    <a16:creationId xmlns:a16="http://schemas.microsoft.com/office/drawing/2014/main" id="{4B517A61-48DF-53D8-C28F-5196AF16B459}"/>
                  </a:ext>
                </a:extLst>
              </p:cNvPr>
              <p:cNvGrpSpPr/>
              <p:nvPr/>
            </p:nvGrpSpPr>
            <p:grpSpPr>
              <a:xfrm>
                <a:off x="5035758" y="3612607"/>
                <a:ext cx="205207" cy="64070"/>
                <a:chOff x="5035758" y="3612607"/>
                <a:chExt cx="205207" cy="64070"/>
              </a:xfrm>
            </p:grpSpPr>
            <p:sp>
              <p:nvSpPr>
                <p:cNvPr id="174" name="Oval 173">
                  <a:extLst>
                    <a:ext uri="{FF2B5EF4-FFF2-40B4-BE49-F238E27FC236}">
                      <a16:creationId xmlns:a16="http://schemas.microsoft.com/office/drawing/2014/main" id="{B35CAE3A-4EA5-30A1-F7D0-73DAF6B641BB}"/>
                    </a:ext>
                  </a:extLst>
                </p:cNvPr>
                <p:cNvSpPr/>
                <p:nvPr/>
              </p:nvSpPr>
              <p:spPr bwMode="auto">
                <a:xfrm>
                  <a:off x="5035758" y="3612607"/>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Oval 174">
                  <a:extLst>
                    <a:ext uri="{FF2B5EF4-FFF2-40B4-BE49-F238E27FC236}">
                      <a16:creationId xmlns:a16="http://schemas.microsoft.com/office/drawing/2014/main" id="{F825B89B-847E-F81F-73DA-04BE0B4E1D19}"/>
                    </a:ext>
                  </a:extLst>
                </p:cNvPr>
                <p:cNvSpPr/>
                <p:nvPr/>
              </p:nvSpPr>
              <p:spPr bwMode="auto">
                <a:xfrm>
                  <a:off x="5061642" y="3612607"/>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Oval 175">
                  <a:extLst>
                    <a:ext uri="{FF2B5EF4-FFF2-40B4-BE49-F238E27FC236}">
                      <a16:creationId xmlns:a16="http://schemas.microsoft.com/office/drawing/2014/main" id="{AEAE0E0E-8369-6CF9-2693-F3C31383CE4C}"/>
                    </a:ext>
                  </a:extLst>
                </p:cNvPr>
                <p:cNvSpPr/>
                <p:nvPr/>
              </p:nvSpPr>
              <p:spPr bwMode="auto">
                <a:xfrm>
                  <a:off x="5087052" y="3612607"/>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Oval 176">
                  <a:extLst>
                    <a:ext uri="{FF2B5EF4-FFF2-40B4-BE49-F238E27FC236}">
                      <a16:creationId xmlns:a16="http://schemas.microsoft.com/office/drawing/2014/main" id="{80AA274C-1C44-701B-5D18-8D0BFCEB38A7}"/>
                    </a:ext>
                  </a:extLst>
                </p:cNvPr>
                <p:cNvSpPr/>
                <p:nvPr/>
              </p:nvSpPr>
              <p:spPr bwMode="auto">
                <a:xfrm>
                  <a:off x="5109736" y="3612607"/>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Oval 177">
                  <a:extLst>
                    <a:ext uri="{FF2B5EF4-FFF2-40B4-BE49-F238E27FC236}">
                      <a16:creationId xmlns:a16="http://schemas.microsoft.com/office/drawing/2014/main" id="{A1256F4C-33F9-B235-353F-CA7596580403}"/>
                    </a:ext>
                  </a:extLst>
                </p:cNvPr>
                <p:cNvSpPr/>
                <p:nvPr/>
              </p:nvSpPr>
              <p:spPr bwMode="auto">
                <a:xfrm>
                  <a:off x="5176895" y="3612607"/>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2" name="Group 191">
                <a:extLst>
                  <a:ext uri="{FF2B5EF4-FFF2-40B4-BE49-F238E27FC236}">
                    <a16:creationId xmlns:a16="http://schemas.microsoft.com/office/drawing/2014/main" id="{7706DF79-A709-6F2A-AC48-B4F8408C6230}"/>
                  </a:ext>
                </a:extLst>
              </p:cNvPr>
              <p:cNvGrpSpPr/>
              <p:nvPr/>
            </p:nvGrpSpPr>
            <p:grpSpPr>
              <a:xfrm>
                <a:off x="6509900" y="3884125"/>
                <a:ext cx="777778" cy="64070"/>
                <a:chOff x="6509900" y="3884125"/>
                <a:chExt cx="777778" cy="64070"/>
              </a:xfrm>
            </p:grpSpPr>
            <p:sp>
              <p:nvSpPr>
                <p:cNvPr id="180" name="Oval 179">
                  <a:extLst>
                    <a:ext uri="{FF2B5EF4-FFF2-40B4-BE49-F238E27FC236}">
                      <a16:creationId xmlns:a16="http://schemas.microsoft.com/office/drawing/2014/main" id="{EA0191EA-5505-18B4-541D-F3CE745DD3CD}"/>
                    </a:ext>
                  </a:extLst>
                </p:cNvPr>
                <p:cNvSpPr/>
                <p:nvPr/>
              </p:nvSpPr>
              <p:spPr bwMode="auto">
                <a:xfrm>
                  <a:off x="6509900"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8CFC4C32-6DDA-8343-0556-109D03CB3775}"/>
                    </a:ext>
                  </a:extLst>
                </p:cNvPr>
                <p:cNvSpPr/>
                <p:nvPr/>
              </p:nvSpPr>
              <p:spPr bwMode="auto">
                <a:xfrm>
                  <a:off x="6535784"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69604491-B699-C129-E201-1FE75D020F2A}"/>
                    </a:ext>
                  </a:extLst>
                </p:cNvPr>
                <p:cNvSpPr/>
                <p:nvPr/>
              </p:nvSpPr>
              <p:spPr bwMode="auto">
                <a:xfrm>
                  <a:off x="6561194"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8927D432-F3B9-8421-3E75-81F1BE92B164}"/>
                    </a:ext>
                  </a:extLst>
                </p:cNvPr>
                <p:cNvSpPr/>
                <p:nvPr/>
              </p:nvSpPr>
              <p:spPr bwMode="auto">
                <a:xfrm>
                  <a:off x="6621978"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E2D384CB-2AA4-D5A0-F104-ADAF8A767816}"/>
                    </a:ext>
                  </a:extLst>
                </p:cNvPr>
                <p:cNvSpPr/>
                <p:nvPr/>
              </p:nvSpPr>
              <p:spPr bwMode="auto">
                <a:xfrm>
                  <a:off x="6698662"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F21A7241-E403-E073-D1CD-E3C2B87374EE}"/>
                    </a:ext>
                  </a:extLst>
                </p:cNvPr>
                <p:cNvSpPr/>
                <p:nvPr/>
              </p:nvSpPr>
              <p:spPr bwMode="auto">
                <a:xfrm>
                  <a:off x="6857422"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D5901449-6AAE-FF64-7FE7-2EFC0AE4C5E9}"/>
                    </a:ext>
                  </a:extLst>
                </p:cNvPr>
                <p:cNvSpPr/>
                <p:nvPr/>
              </p:nvSpPr>
              <p:spPr bwMode="auto">
                <a:xfrm>
                  <a:off x="6673380"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4B04B5BE-C54A-E7A0-5798-EFBD473CB584}"/>
                    </a:ext>
                  </a:extLst>
                </p:cNvPr>
                <p:cNvSpPr/>
                <p:nvPr/>
              </p:nvSpPr>
              <p:spPr bwMode="auto">
                <a:xfrm>
                  <a:off x="6813564"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37070707-2046-0648-EF32-1F40F5D07205}"/>
                    </a:ext>
                  </a:extLst>
                </p:cNvPr>
                <p:cNvSpPr/>
                <p:nvPr/>
              </p:nvSpPr>
              <p:spPr bwMode="auto">
                <a:xfrm>
                  <a:off x="7131074"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C3CAB6CD-FD50-C2D5-3549-75D5A811F702}"/>
                    </a:ext>
                  </a:extLst>
                </p:cNvPr>
                <p:cNvSpPr/>
                <p:nvPr/>
              </p:nvSpPr>
              <p:spPr bwMode="auto">
                <a:xfrm>
                  <a:off x="7223608" y="3884125"/>
                  <a:ext cx="64070" cy="64070"/>
                </a:xfrm>
                <a:prstGeom prst="ellipse">
                  <a:avLst/>
                </a:prstGeom>
                <a:noFill/>
                <a:ln w="19050">
                  <a:solidFill>
                    <a:srgbClr val="00626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42" name="Group 141">
              <a:extLst>
                <a:ext uri="{FF2B5EF4-FFF2-40B4-BE49-F238E27FC236}">
                  <a16:creationId xmlns:a16="http://schemas.microsoft.com/office/drawing/2014/main" id="{598ACA88-ACC8-A4B4-9CD2-2397EA8432EB}"/>
                </a:ext>
              </a:extLst>
            </p:cNvPr>
            <p:cNvGrpSpPr/>
            <p:nvPr/>
          </p:nvGrpSpPr>
          <p:grpSpPr>
            <a:xfrm>
              <a:off x="6796266" y="3540719"/>
              <a:ext cx="786895" cy="64070"/>
              <a:chOff x="6501626" y="3528763"/>
              <a:chExt cx="786895" cy="64070"/>
            </a:xfrm>
            <a:noFill/>
          </p:grpSpPr>
          <p:sp>
            <p:nvSpPr>
              <p:cNvPr id="17" name="Oval 16">
                <a:extLst>
                  <a:ext uri="{FF2B5EF4-FFF2-40B4-BE49-F238E27FC236}">
                    <a16:creationId xmlns:a16="http://schemas.microsoft.com/office/drawing/2014/main" id="{710C0B73-D7F2-91E2-474A-AFC0B9329CAA}"/>
                  </a:ext>
                </a:extLst>
              </p:cNvPr>
              <p:cNvSpPr/>
              <p:nvPr/>
            </p:nvSpPr>
            <p:spPr bwMode="auto">
              <a:xfrm>
                <a:off x="6501626"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D205C05C-C1EF-7D85-AB0A-32385ED1C442}"/>
                  </a:ext>
                </a:extLst>
              </p:cNvPr>
              <p:cNvSpPr/>
              <p:nvPr/>
            </p:nvSpPr>
            <p:spPr bwMode="auto">
              <a:xfrm>
                <a:off x="6662732"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Oval 18">
                <a:extLst>
                  <a:ext uri="{FF2B5EF4-FFF2-40B4-BE49-F238E27FC236}">
                    <a16:creationId xmlns:a16="http://schemas.microsoft.com/office/drawing/2014/main" id="{A73CF34A-6FC9-E181-8ADA-1B87F7FC4250}"/>
                  </a:ext>
                </a:extLst>
              </p:cNvPr>
              <p:cNvSpPr/>
              <p:nvPr/>
            </p:nvSpPr>
            <p:spPr bwMode="auto">
              <a:xfrm>
                <a:off x="7119940"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Oval 21">
                <a:extLst>
                  <a:ext uri="{FF2B5EF4-FFF2-40B4-BE49-F238E27FC236}">
                    <a16:creationId xmlns:a16="http://schemas.microsoft.com/office/drawing/2014/main" id="{ACDF8119-84DB-C106-CDDE-13125DABAC18}"/>
                  </a:ext>
                </a:extLst>
              </p:cNvPr>
              <p:cNvSpPr/>
              <p:nvPr/>
            </p:nvSpPr>
            <p:spPr bwMode="auto">
              <a:xfrm>
                <a:off x="6861493"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768FB359-16D1-E91D-77C8-1AE5C3828A2F}"/>
                  </a:ext>
                </a:extLst>
              </p:cNvPr>
              <p:cNvSpPr/>
              <p:nvPr/>
            </p:nvSpPr>
            <p:spPr bwMode="auto">
              <a:xfrm>
                <a:off x="6562712"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F5989A3B-72C1-7B43-6A2C-F3FC461A9565}"/>
                  </a:ext>
                </a:extLst>
              </p:cNvPr>
              <p:cNvSpPr/>
              <p:nvPr/>
            </p:nvSpPr>
            <p:spPr bwMode="auto">
              <a:xfrm>
                <a:off x="7224451"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E729E151-A97A-B765-BCF4-8BDF2BD5D20F}"/>
                  </a:ext>
                </a:extLst>
              </p:cNvPr>
              <p:cNvSpPr/>
              <p:nvPr/>
            </p:nvSpPr>
            <p:spPr bwMode="auto">
              <a:xfrm>
                <a:off x="6623037"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25001EF5-F68A-1ED5-D59B-FC5508AA5D56}"/>
                  </a:ext>
                </a:extLst>
              </p:cNvPr>
              <p:cNvSpPr/>
              <p:nvPr/>
            </p:nvSpPr>
            <p:spPr bwMode="auto">
              <a:xfrm>
                <a:off x="6531487"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Oval 79">
                <a:extLst>
                  <a:ext uri="{FF2B5EF4-FFF2-40B4-BE49-F238E27FC236}">
                    <a16:creationId xmlns:a16="http://schemas.microsoft.com/office/drawing/2014/main" id="{D2A642B1-CB49-E2AB-DE73-9FFB8BAD2784}"/>
                  </a:ext>
                </a:extLst>
              </p:cNvPr>
              <p:cNvSpPr/>
              <p:nvPr/>
            </p:nvSpPr>
            <p:spPr bwMode="auto">
              <a:xfrm>
                <a:off x="6687958" y="3528763"/>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8" name="Group 137">
              <a:extLst>
                <a:ext uri="{FF2B5EF4-FFF2-40B4-BE49-F238E27FC236}">
                  <a16:creationId xmlns:a16="http://schemas.microsoft.com/office/drawing/2014/main" id="{AC1CBC36-D7C4-55C8-EFD5-C35F6958C3BF}"/>
                </a:ext>
              </a:extLst>
            </p:cNvPr>
            <p:cNvGrpSpPr/>
            <p:nvPr/>
          </p:nvGrpSpPr>
          <p:grpSpPr>
            <a:xfrm>
              <a:off x="5325338" y="3274881"/>
              <a:ext cx="198663" cy="64070"/>
              <a:chOff x="5030698" y="3352575"/>
              <a:chExt cx="198663" cy="64070"/>
            </a:xfrm>
          </p:grpSpPr>
          <p:sp>
            <p:nvSpPr>
              <p:cNvPr id="13" name="Oval 12">
                <a:extLst>
                  <a:ext uri="{FF2B5EF4-FFF2-40B4-BE49-F238E27FC236}">
                    <a16:creationId xmlns:a16="http://schemas.microsoft.com/office/drawing/2014/main" id="{DFCF2FC1-57B2-E0ED-35EE-5E8D960CDF8B}"/>
                  </a:ext>
                </a:extLst>
              </p:cNvPr>
              <p:cNvSpPr/>
              <p:nvPr/>
            </p:nvSpPr>
            <p:spPr bwMode="auto">
              <a:xfrm>
                <a:off x="5064366" y="3352575"/>
                <a:ext cx="64070" cy="64070"/>
              </a:xfrm>
              <a:prstGeom prst="ellipse">
                <a:avLst/>
              </a:prstGeom>
              <a:no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Oval 14">
                <a:extLst>
                  <a:ext uri="{FF2B5EF4-FFF2-40B4-BE49-F238E27FC236}">
                    <a16:creationId xmlns:a16="http://schemas.microsoft.com/office/drawing/2014/main" id="{99430C2C-991E-3832-906B-0F62243CB5EE}"/>
                  </a:ext>
                </a:extLst>
              </p:cNvPr>
              <p:cNvSpPr/>
              <p:nvPr/>
            </p:nvSpPr>
            <p:spPr bwMode="auto">
              <a:xfrm>
                <a:off x="5030698" y="3352575"/>
                <a:ext cx="64070" cy="64070"/>
              </a:xfrm>
              <a:prstGeom prst="ellipse">
                <a:avLst/>
              </a:prstGeom>
              <a:no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Oval 15">
                <a:extLst>
                  <a:ext uri="{FF2B5EF4-FFF2-40B4-BE49-F238E27FC236}">
                    <a16:creationId xmlns:a16="http://schemas.microsoft.com/office/drawing/2014/main" id="{208F9240-6E2B-390B-48DA-837C98A02A72}"/>
                  </a:ext>
                </a:extLst>
              </p:cNvPr>
              <p:cNvSpPr/>
              <p:nvPr/>
            </p:nvSpPr>
            <p:spPr bwMode="auto">
              <a:xfrm>
                <a:off x="5165291" y="3352575"/>
                <a:ext cx="64070" cy="64070"/>
              </a:xfrm>
              <a:prstGeom prst="ellipse">
                <a:avLst/>
              </a:prstGeom>
              <a:no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A265C301-3DC2-2C44-B05E-F7CA35A5EB30}"/>
                  </a:ext>
                </a:extLst>
              </p:cNvPr>
              <p:cNvSpPr/>
              <p:nvPr/>
            </p:nvSpPr>
            <p:spPr bwMode="auto">
              <a:xfrm>
                <a:off x="5098804" y="3352575"/>
                <a:ext cx="64070" cy="64070"/>
              </a:xfrm>
              <a:prstGeom prst="ellipse">
                <a:avLst/>
              </a:prstGeom>
              <a:no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34" name="Group 133">
              <a:extLst>
                <a:ext uri="{FF2B5EF4-FFF2-40B4-BE49-F238E27FC236}">
                  <a16:creationId xmlns:a16="http://schemas.microsoft.com/office/drawing/2014/main" id="{8D8DD65F-914A-99FD-2FA6-34CEAE85697B}"/>
                </a:ext>
              </a:extLst>
            </p:cNvPr>
            <p:cNvGrpSpPr/>
            <p:nvPr/>
          </p:nvGrpSpPr>
          <p:grpSpPr>
            <a:xfrm>
              <a:off x="4457854" y="3223239"/>
              <a:ext cx="848790" cy="64070"/>
              <a:chOff x="4163214" y="3236385"/>
              <a:chExt cx="848790" cy="64070"/>
            </a:xfrm>
            <a:noFill/>
          </p:grpSpPr>
          <p:sp>
            <p:nvSpPr>
              <p:cNvPr id="160" name="Oval 159">
                <a:extLst>
                  <a:ext uri="{FF2B5EF4-FFF2-40B4-BE49-F238E27FC236}">
                    <a16:creationId xmlns:a16="http://schemas.microsoft.com/office/drawing/2014/main" id="{DA851F5F-20BB-E720-38C2-F8820F31DCAF}"/>
                  </a:ext>
                </a:extLst>
              </p:cNvPr>
              <p:cNvSpPr/>
              <p:nvPr/>
            </p:nvSpPr>
            <p:spPr bwMode="auto">
              <a:xfrm>
                <a:off x="4163214"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3E0361EC-EDE4-4D6D-A9BC-29C60673BC73}"/>
                  </a:ext>
                </a:extLst>
              </p:cNvPr>
              <p:cNvSpPr/>
              <p:nvPr/>
            </p:nvSpPr>
            <p:spPr bwMode="auto">
              <a:xfrm>
                <a:off x="4643349"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73D33FAA-47FB-2500-A13C-6E6240FD9A03}"/>
                  </a:ext>
                </a:extLst>
              </p:cNvPr>
              <p:cNvSpPr/>
              <p:nvPr/>
            </p:nvSpPr>
            <p:spPr bwMode="auto">
              <a:xfrm>
                <a:off x="4745668"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Oval 3">
                <a:extLst>
                  <a:ext uri="{FF2B5EF4-FFF2-40B4-BE49-F238E27FC236}">
                    <a16:creationId xmlns:a16="http://schemas.microsoft.com/office/drawing/2014/main" id="{F959E7F9-A945-66A9-7264-B7D9B7DEA90F}"/>
                  </a:ext>
                </a:extLst>
              </p:cNvPr>
              <p:cNvSpPr/>
              <p:nvPr/>
            </p:nvSpPr>
            <p:spPr bwMode="auto">
              <a:xfrm>
                <a:off x="4594041"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Oval 6">
                <a:extLst>
                  <a:ext uri="{FF2B5EF4-FFF2-40B4-BE49-F238E27FC236}">
                    <a16:creationId xmlns:a16="http://schemas.microsoft.com/office/drawing/2014/main" id="{91C79C6C-0C97-31FE-6B9C-296EE370226C}"/>
                  </a:ext>
                </a:extLst>
              </p:cNvPr>
              <p:cNvSpPr/>
              <p:nvPr/>
            </p:nvSpPr>
            <p:spPr bwMode="auto">
              <a:xfrm>
                <a:off x="4712000"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08F2C33D-10FA-8B51-D373-D4E8AA8AF027}"/>
                  </a:ext>
                </a:extLst>
              </p:cNvPr>
              <p:cNvSpPr/>
              <p:nvPr/>
            </p:nvSpPr>
            <p:spPr bwMode="auto">
              <a:xfrm>
                <a:off x="4886039"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Oval 10">
                <a:extLst>
                  <a:ext uri="{FF2B5EF4-FFF2-40B4-BE49-F238E27FC236}">
                    <a16:creationId xmlns:a16="http://schemas.microsoft.com/office/drawing/2014/main" id="{D44747F1-BCCD-3ED2-8C04-15163389D19A}"/>
                  </a:ext>
                </a:extLst>
              </p:cNvPr>
              <p:cNvSpPr/>
              <p:nvPr/>
            </p:nvSpPr>
            <p:spPr bwMode="auto">
              <a:xfrm>
                <a:off x="4947934"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19321A20-FCA8-8C21-3D8D-087D1323DA26}"/>
                  </a:ext>
                </a:extLst>
              </p:cNvPr>
              <p:cNvSpPr/>
              <p:nvPr/>
            </p:nvSpPr>
            <p:spPr bwMode="auto">
              <a:xfrm>
                <a:off x="4916556"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Oval 81">
                <a:extLst>
                  <a:ext uri="{FF2B5EF4-FFF2-40B4-BE49-F238E27FC236}">
                    <a16:creationId xmlns:a16="http://schemas.microsoft.com/office/drawing/2014/main" id="{0FC9DF7B-132C-8688-753E-8DA339CBB782}"/>
                  </a:ext>
                </a:extLst>
              </p:cNvPr>
              <p:cNvSpPr/>
              <p:nvPr/>
            </p:nvSpPr>
            <p:spPr bwMode="auto">
              <a:xfrm>
                <a:off x="4783720" y="3236385"/>
                <a:ext cx="64070" cy="64070"/>
              </a:xfrm>
              <a:prstGeom prst="ellipse">
                <a:avLst/>
              </a:prstGeom>
              <a:grpFill/>
              <a:ln w="19050">
                <a:solidFill>
                  <a:srgbClr val="E1471D"/>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 name="Content Placeholder 11">
            <a:extLst>
              <a:ext uri="{FF2B5EF4-FFF2-40B4-BE49-F238E27FC236}">
                <a16:creationId xmlns:a16="http://schemas.microsoft.com/office/drawing/2014/main" id="{08CF64F2-4ED9-80C9-7DC2-DCE5D5684C2D}"/>
              </a:ext>
            </a:extLst>
          </p:cNvPr>
          <p:cNvSpPr txBox="1">
            <a:spLocks/>
          </p:cNvSpPr>
          <p:nvPr/>
        </p:nvSpPr>
        <p:spPr bwMode="auto">
          <a:xfrm>
            <a:off x="8039480" y="4420343"/>
            <a:ext cx="3827032" cy="19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ts val="700"/>
              </a:spcBef>
              <a:spcAft>
                <a:spcPct val="0"/>
              </a:spcAft>
              <a:buClrTx/>
              <a:buSzTx/>
              <a:buFont typeface="Wingdings" panose="05000000000000000000" pitchFamily="2" charset="2"/>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a:t>
            </a:r>
          </a:p>
          <a:p>
            <a:pPr marL="285750" marR="0" lvl="0" indent="-285750" algn="l" defTabSz="914400" rtl="0" eaLnBrk="1" fontAlgn="base" latinLnBrk="0" hangingPunct="1">
              <a:lnSpc>
                <a:spcPct val="100000"/>
              </a:lnSpc>
              <a:spcBef>
                <a:spcPts val="700"/>
              </a:spcBef>
              <a:spcAft>
                <a:spcPct val="0"/>
              </a:spcAft>
              <a:buClrTx/>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Most common grade ≥3 AEs were cytopenias (94%) and infections (32%) </a:t>
            </a:r>
          </a:p>
          <a:p>
            <a:pPr marL="285750" marR="0" lvl="0" indent="-285750" algn="l" defTabSz="914400" rtl="0" eaLnBrk="1" fontAlgn="base" latinLnBrk="0" hangingPunct="1">
              <a:lnSpc>
                <a:spcPct val="100000"/>
              </a:lnSpc>
              <a:spcBef>
                <a:spcPts val="700"/>
              </a:spcBef>
              <a:spcAft>
                <a:spcPct val="0"/>
              </a:spcAft>
              <a:buClrTx/>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CRS occurred in 91% of patients, but 76% were grade 1/2</a:t>
            </a:r>
          </a:p>
          <a:p>
            <a:pPr marL="285750" marR="0" lvl="0" indent="-285750" algn="l" defTabSz="914400" rtl="0" eaLnBrk="1" fontAlgn="base" latinLnBrk="0" hangingPunct="1">
              <a:lnSpc>
                <a:spcPct val="100000"/>
              </a:lnSpc>
              <a:spcBef>
                <a:spcPts val="700"/>
              </a:spcBef>
              <a:spcAft>
                <a:spcPct val="0"/>
              </a:spcAft>
              <a:buClrTx/>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new safety signals with longer </a:t>
            </a:r>
            <a:r>
              <a:rPr lang="en-US" sz="1600" kern="0" dirty="0">
                <a:solidFill>
                  <a:srgbClr val="000000"/>
                </a:solidFill>
              </a:rPr>
              <a:t>follow-up</a:t>
            </a: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Text Box 11">
            <a:extLst>
              <a:ext uri="{FF2B5EF4-FFF2-40B4-BE49-F238E27FC236}">
                <a16:creationId xmlns:a16="http://schemas.microsoft.com/office/drawing/2014/main" id="{A3752577-AA7A-9960-93B5-9CAAF4E00ADB}"/>
              </a:ext>
            </a:extLst>
          </p:cNvPr>
          <p:cNvSpPr txBox="1">
            <a:spLocks noChangeArrowheads="1"/>
          </p:cNvSpPr>
          <p:nvPr/>
        </p:nvSpPr>
        <p:spPr bwMode="auto">
          <a:xfrm>
            <a:off x="428853" y="639361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NEJM. 2020;382:1331.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Wang. J Clin Oncol. 2023;41:555.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3054403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B88E-B077-3B9B-ED74-9ED0E25C87BA}"/>
              </a:ext>
            </a:extLst>
          </p:cNvPr>
          <p:cNvSpPr>
            <a:spLocks noGrp="1"/>
          </p:cNvSpPr>
          <p:nvPr>
            <p:ph type="title"/>
          </p:nvPr>
        </p:nvSpPr>
        <p:spPr>
          <a:xfrm>
            <a:off x="609759" y="238127"/>
            <a:ext cx="10872444" cy="1103313"/>
          </a:xfrm>
        </p:spPr>
        <p:txBody>
          <a:bodyPr/>
          <a:lstStyle/>
          <a:p>
            <a:r>
              <a:rPr lang="en-US" dirty="0"/>
              <a:t>Real-World Use of Brexucabtagene Autoleucel for Relapsed/Refractory MCL</a:t>
            </a:r>
          </a:p>
        </p:txBody>
      </p:sp>
      <p:sp>
        <p:nvSpPr>
          <p:cNvPr id="3" name="Content Placeholder 2">
            <a:extLst>
              <a:ext uri="{FF2B5EF4-FFF2-40B4-BE49-F238E27FC236}">
                <a16:creationId xmlns:a16="http://schemas.microsoft.com/office/drawing/2014/main" id="{81E37CD7-02EF-2209-C81A-AD561AD1CE87}"/>
              </a:ext>
            </a:extLst>
          </p:cNvPr>
          <p:cNvSpPr>
            <a:spLocks noGrp="1"/>
          </p:cNvSpPr>
          <p:nvPr>
            <p:ph idx="1"/>
          </p:nvPr>
        </p:nvSpPr>
        <p:spPr>
          <a:xfrm>
            <a:off x="604675" y="1513047"/>
            <a:ext cx="10877529" cy="4650686"/>
          </a:xfrm>
        </p:spPr>
        <p:txBody>
          <a:bodyPr/>
          <a:lstStyle/>
          <a:p>
            <a:r>
              <a:rPr lang="en-US" dirty="0"/>
              <a:t>N = 168 from 16 US CAR T-cell centers</a:t>
            </a:r>
          </a:p>
        </p:txBody>
      </p:sp>
      <p:sp>
        <p:nvSpPr>
          <p:cNvPr id="9" name="TextBox 8">
            <a:extLst>
              <a:ext uri="{FF2B5EF4-FFF2-40B4-BE49-F238E27FC236}">
                <a16:creationId xmlns:a16="http://schemas.microsoft.com/office/drawing/2014/main" id="{58024703-3F56-7E9B-F0D7-F5BD37048564}"/>
              </a:ext>
            </a:extLst>
          </p:cNvPr>
          <p:cNvSpPr txBox="1"/>
          <p:nvPr/>
        </p:nvSpPr>
        <p:spPr bwMode="auto">
          <a:xfrm>
            <a:off x="1294726" y="2032769"/>
            <a:ext cx="3965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Response</a:t>
            </a:r>
          </a:p>
        </p:txBody>
      </p:sp>
      <p:sp>
        <p:nvSpPr>
          <p:cNvPr id="11" name="Text Box 15">
            <a:extLst>
              <a:ext uri="{FF2B5EF4-FFF2-40B4-BE49-F238E27FC236}">
                <a16:creationId xmlns:a16="http://schemas.microsoft.com/office/drawing/2014/main" id="{FF847E68-DCFF-3998-5B13-E9DB05E21D9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Wang. JCO. 2023;41:2594.</a:t>
            </a:r>
          </a:p>
        </p:txBody>
      </p:sp>
      <p:sp>
        <p:nvSpPr>
          <p:cNvPr id="7" name="TextBox 6">
            <a:extLst>
              <a:ext uri="{FF2B5EF4-FFF2-40B4-BE49-F238E27FC236}">
                <a16:creationId xmlns:a16="http://schemas.microsoft.com/office/drawing/2014/main" id="{DD4C57B5-34BC-F7D6-5395-4CE67D575001}"/>
              </a:ext>
            </a:extLst>
          </p:cNvPr>
          <p:cNvSpPr txBox="1"/>
          <p:nvPr/>
        </p:nvSpPr>
        <p:spPr bwMode="auto">
          <a:xfrm>
            <a:off x="7193819" y="1510730"/>
            <a:ext cx="38841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cxnSp>
        <p:nvCxnSpPr>
          <p:cNvPr id="12" name="Straight Connector 11">
            <a:extLst>
              <a:ext uri="{FF2B5EF4-FFF2-40B4-BE49-F238E27FC236}">
                <a16:creationId xmlns:a16="http://schemas.microsoft.com/office/drawing/2014/main" id="{51FB8880-4AAF-7967-454C-FB807E27010F}"/>
              </a:ext>
            </a:extLst>
          </p:cNvPr>
          <p:cNvCxnSpPr>
            <a:cxnSpLocks/>
          </p:cNvCxnSpPr>
          <p:nvPr/>
        </p:nvCxnSpPr>
        <p:spPr bwMode="auto">
          <a:xfrm>
            <a:off x="7179320" y="4769835"/>
            <a:ext cx="396698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B952B62-FAEB-740B-4AF3-5C3D46572C6C}"/>
              </a:ext>
            </a:extLst>
          </p:cNvPr>
          <p:cNvCxnSpPr/>
          <p:nvPr/>
        </p:nvCxnSpPr>
        <p:spPr bwMode="auto">
          <a:xfrm flipV="1">
            <a:off x="7186194" y="2047261"/>
            <a:ext cx="0" cy="272257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944E0F3-8A5D-4527-1911-038C7092AB5B}"/>
              </a:ext>
            </a:extLst>
          </p:cNvPr>
          <p:cNvCxnSpPr>
            <a:cxnSpLocks/>
          </p:cNvCxnSpPr>
          <p:nvPr/>
        </p:nvCxnSpPr>
        <p:spPr bwMode="auto">
          <a:xfrm flipH="1">
            <a:off x="7124318" y="20610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E0AB89E-4B40-5542-B758-9857BC9BA188}"/>
              </a:ext>
            </a:extLst>
          </p:cNvPr>
          <p:cNvCxnSpPr>
            <a:cxnSpLocks/>
          </p:cNvCxnSpPr>
          <p:nvPr/>
        </p:nvCxnSpPr>
        <p:spPr bwMode="auto">
          <a:xfrm flipH="1">
            <a:off x="7124318" y="26027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1099D79-C339-8C2E-1DA7-E02C5FCB5FFB}"/>
              </a:ext>
            </a:extLst>
          </p:cNvPr>
          <p:cNvCxnSpPr>
            <a:cxnSpLocks/>
          </p:cNvCxnSpPr>
          <p:nvPr/>
        </p:nvCxnSpPr>
        <p:spPr bwMode="auto">
          <a:xfrm flipH="1">
            <a:off x="7124318" y="31445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F6E4431-22A4-70F0-39B1-06A3146F67C8}"/>
              </a:ext>
            </a:extLst>
          </p:cNvPr>
          <p:cNvCxnSpPr>
            <a:cxnSpLocks/>
          </p:cNvCxnSpPr>
          <p:nvPr/>
        </p:nvCxnSpPr>
        <p:spPr bwMode="auto">
          <a:xfrm flipH="1">
            <a:off x="7124318" y="36863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C626995-A94B-1CC8-2CB3-88B6C0B36840}"/>
              </a:ext>
            </a:extLst>
          </p:cNvPr>
          <p:cNvCxnSpPr>
            <a:cxnSpLocks/>
          </p:cNvCxnSpPr>
          <p:nvPr/>
        </p:nvCxnSpPr>
        <p:spPr bwMode="auto">
          <a:xfrm flipH="1">
            <a:off x="7124318" y="4228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E6C99FC-403B-1E14-B406-5A0ACE9814A4}"/>
              </a:ext>
            </a:extLst>
          </p:cNvPr>
          <p:cNvCxnSpPr>
            <a:cxnSpLocks/>
          </p:cNvCxnSpPr>
          <p:nvPr/>
        </p:nvCxnSpPr>
        <p:spPr bwMode="auto">
          <a:xfrm flipH="1">
            <a:off x="7124318" y="47698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64103A6-B135-A001-08CE-0865EFD9BEE8}"/>
              </a:ext>
            </a:extLst>
          </p:cNvPr>
          <p:cNvCxnSpPr>
            <a:cxnSpLocks/>
          </p:cNvCxnSpPr>
          <p:nvPr/>
        </p:nvCxnSpPr>
        <p:spPr bwMode="auto">
          <a:xfrm>
            <a:off x="7186195"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93274ED-1D9E-A22A-B83A-B7DF15E50D76}"/>
              </a:ext>
            </a:extLst>
          </p:cNvPr>
          <p:cNvCxnSpPr>
            <a:cxnSpLocks/>
          </p:cNvCxnSpPr>
          <p:nvPr/>
        </p:nvCxnSpPr>
        <p:spPr bwMode="auto">
          <a:xfrm>
            <a:off x="7679776"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ABD9E5B-944D-714A-6382-8F49B3ABB4FC}"/>
              </a:ext>
            </a:extLst>
          </p:cNvPr>
          <p:cNvCxnSpPr>
            <a:cxnSpLocks/>
          </p:cNvCxnSpPr>
          <p:nvPr/>
        </p:nvCxnSpPr>
        <p:spPr bwMode="auto">
          <a:xfrm>
            <a:off x="8173357"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4572FEC-33D6-5E03-9E9E-541D06B4BB73}"/>
              </a:ext>
            </a:extLst>
          </p:cNvPr>
          <p:cNvCxnSpPr>
            <a:cxnSpLocks/>
          </p:cNvCxnSpPr>
          <p:nvPr/>
        </p:nvCxnSpPr>
        <p:spPr bwMode="auto">
          <a:xfrm>
            <a:off x="8666938"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9746B28-CD75-A128-7269-8F19FC54BBB7}"/>
              </a:ext>
            </a:extLst>
          </p:cNvPr>
          <p:cNvCxnSpPr>
            <a:cxnSpLocks/>
          </p:cNvCxnSpPr>
          <p:nvPr/>
        </p:nvCxnSpPr>
        <p:spPr bwMode="auto">
          <a:xfrm>
            <a:off x="9160519"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F85A19D-FEB8-01BF-DA83-033BADEE3E03}"/>
              </a:ext>
            </a:extLst>
          </p:cNvPr>
          <p:cNvCxnSpPr>
            <a:cxnSpLocks/>
          </p:cNvCxnSpPr>
          <p:nvPr/>
        </p:nvCxnSpPr>
        <p:spPr bwMode="auto">
          <a:xfrm>
            <a:off x="9654100"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A0F9DC-F780-385E-4ED7-F5D4B79961E1}"/>
              </a:ext>
            </a:extLst>
          </p:cNvPr>
          <p:cNvCxnSpPr>
            <a:cxnSpLocks/>
          </p:cNvCxnSpPr>
          <p:nvPr/>
        </p:nvCxnSpPr>
        <p:spPr bwMode="auto">
          <a:xfrm>
            <a:off x="10147681"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4F6B5BB-2BA5-00D9-FF6F-84F030251751}"/>
              </a:ext>
            </a:extLst>
          </p:cNvPr>
          <p:cNvCxnSpPr>
            <a:cxnSpLocks/>
          </p:cNvCxnSpPr>
          <p:nvPr/>
        </p:nvCxnSpPr>
        <p:spPr bwMode="auto">
          <a:xfrm>
            <a:off x="10641262" y="4762960"/>
            <a:ext cx="0" cy="6187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C8592DE-F8B6-46FC-9830-1634F14FB284}"/>
              </a:ext>
            </a:extLst>
          </p:cNvPr>
          <p:cNvCxnSpPr>
            <a:cxnSpLocks/>
          </p:cNvCxnSpPr>
          <p:nvPr/>
        </p:nvCxnSpPr>
        <p:spPr bwMode="auto">
          <a:xfrm>
            <a:off x="11134844" y="4762960"/>
            <a:ext cx="0" cy="61877"/>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C8F5DC80-A7C4-147B-C9F0-32C1AB9212C9}"/>
              </a:ext>
            </a:extLst>
          </p:cNvPr>
          <p:cNvSpPr txBox="1"/>
          <p:nvPr/>
        </p:nvSpPr>
        <p:spPr bwMode="auto">
          <a:xfrm>
            <a:off x="7186195" y="5099844"/>
            <a:ext cx="3980734" cy="37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Since Infusion</a:t>
            </a:r>
          </a:p>
        </p:txBody>
      </p:sp>
      <p:sp>
        <p:nvSpPr>
          <p:cNvPr id="30" name="TextBox 29">
            <a:extLst>
              <a:ext uri="{FF2B5EF4-FFF2-40B4-BE49-F238E27FC236}">
                <a16:creationId xmlns:a16="http://schemas.microsoft.com/office/drawing/2014/main" id="{15677961-5233-EBE3-48F1-1A60E6A18853}"/>
              </a:ext>
            </a:extLst>
          </p:cNvPr>
          <p:cNvSpPr txBox="1"/>
          <p:nvPr/>
        </p:nvSpPr>
        <p:spPr bwMode="auto">
          <a:xfrm rot="16200000">
            <a:off x="5203849" y="3236670"/>
            <a:ext cx="2681323" cy="37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31" name="TextBox 30">
            <a:extLst>
              <a:ext uri="{FF2B5EF4-FFF2-40B4-BE49-F238E27FC236}">
                <a16:creationId xmlns:a16="http://schemas.microsoft.com/office/drawing/2014/main" id="{7F6B597F-A30F-088D-84D6-FE0B4666FE1E}"/>
              </a:ext>
            </a:extLst>
          </p:cNvPr>
          <p:cNvSpPr txBox="1"/>
          <p:nvPr/>
        </p:nvSpPr>
        <p:spPr bwMode="auto">
          <a:xfrm>
            <a:off x="6539927" y="1875381"/>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2" name="TextBox 31">
            <a:extLst>
              <a:ext uri="{FF2B5EF4-FFF2-40B4-BE49-F238E27FC236}">
                <a16:creationId xmlns:a16="http://schemas.microsoft.com/office/drawing/2014/main" id="{A49ADBD4-A51F-A944-F353-71A0BE671F8F}"/>
              </a:ext>
            </a:extLst>
          </p:cNvPr>
          <p:cNvSpPr txBox="1"/>
          <p:nvPr/>
        </p:nvSpPr>
        <p:spPr bwMode="auto">
          <a:xfrm>
            <a:off x="6539927" y="2416687"/>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3" name="TextBox 32">
            <a:extLst>
              <a:ext uri="{FF2B5EF4-FFF2-40B4-BE49-F238E27FC236}">
                <a16:creationId xmlns:a16="http://schemas.microsoft.com/office/drawing/2014/main" id="{3A49C442-1BD1-06E1-D6B5-070726BC7530}"/>
              </a:ext>
            </a:extLst>
          </p:cNvPr>
          <p:cNvSpPr txBox="1"/>
          <p:nvPr/>
        </p:nvSpPr>
        <p:spPr bwMode="auto">
          <a:xfrm>
            <a:off x="6539927" y="2957993"/>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4" name="TextBox 33">
            <a:extLst>
              <a:ext uri="{FF2B5EF4-FFF2-40B4-BE49-F238E27FC236}">
                <a16:creationId xmlns:a16="http://schemas.microsoft.com/office/drawing/2014/main" id="{85508479-7E6C-8024-B47C-B5836285FD67}"/>
              </a:ext>
            </a:extLst>
          </p:cNvPr>
          <p:cNvSpPr txBox="1"/>
          <p:nvPr/>
        </p:nvSpPr>
        <p:spPr bwMode="auto">
          <a:xfrm>
            <a:off x="6539927" y="3499299"/>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5" name="TextBox 34">
            <a:extLst>
              <a:ext uri="{FF2B5EF4-FFF2-40B4-BE49-F238E27FC236}">
                <a16:creationId xmlns:a16="http://schemas.microsoft.com/office/drawing/2014/main" id="{00B3FC69-4BD8-D1A6-BEA3-D7E8EE7C917C}"/>
              </a:ext>
            </a:extLst>
          </p:cNvPr>
          <p:cNvSpPr txBox="1"/>
          <p:nvPr/>
        </p:nvSpPr>
        <p:spPr bwMode="auto">
          <a:xfrm>
            <a:off x="6539927" y="4581913"/>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D8B33246-6771-71E3-E60C-4AA2A9D1043C}"/>
              </a:ext>
            </a:extLst>
          </p:cNvPr>
          <p:cNvSpPr txBox="1"/>
          <p:nvPr/>
        </p:nvSpPr>
        <p:spPr bwMode="auto">
          <a:xfrm>
            <a:off x="6539927" y="4040605"/>
            <a:ext cx="61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7" name="TextBox 36">
            <a:extLst>
              <a:ext uri="{FF2B5EF4-FFF2-40B4-BE49-F238E27FC236}">
                <a16:creationId xmlns:a16="http://schemas.microsoft.com/office/drawing/2014/main" id="{91823F81-18FB-E03E-E3F8-66C9AB6A2BA5}"/>
              </a:ext>
            </a:extLst>
          </p:cNvPr>
          <p:cNvSpPr txBox="1"/>
          <p:nvPr/>
        </p:nvSpPr>
        <p:spPr bwMode="auto">
          <a:xfrm>
            <a:off x="10879316"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8" name="TextBox 37">
            <a:extLst>
              <a:ext uri="{FF2B5EF4-FFF2-40B4-BE49-F238E27FC236}">
                <a16:creationId xmlns:a16="http://schemas.microsoft.com/office/drawing/2014/main" id="{BA66F9EE-8F27-678D-843C-C92C966AD139}"/>
              </a:ext>
            </a:extLst>
          </p:cNvPr>
          <p:cNvSpPr txBox="1"/>
          <p:nvPr/>
        </p:nvSpPr>
        <p:spPr bwMode="auto">
          <a:xfrm>
            <a:off x="6934104"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9" name="TextBox 38">
            <a:extLst>
              <a:ext uri="{FF2B5EF4-FFF2-40B4-BE49-F238E27FC236}">
                <a16:creationId xmlns:a16="http://schemas.microsoft.com/office/drawing/2014/main" id="{9C694A22-09C5-E967-9690-1426CE57D72B}"/>
              </a:ext>
            </a:extLst>
          </p:cNvPr>
          <p:cNvSpPr txBox="1"/>
          <p:nvPr/>
        </p:nvSpPr>
        <p:spPr bwMode="auto">
          <a:xfrm>
            <a:off x="7427256"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0" name="TextBox 39">
            <a:extLst>
              <a:ext uri="{FF2B5EF4-FFF2-40B4-BE49-F238E27FC236}">
                <a16:creationId xmlns:a16="http://schemas.microsoft.com/office/drawing/2014/main" id="{D816E402-0852-798C-D3F7-E19EE9D6D304}"/>
              </a:ext>
            </a:extLst>
          </p:cNvPr>
          <p:cNvSpPr txBox="1"/>
          <p:nvPr/>
        </p:nvSpPr>
        <p:spPr bwMode="auto">
          <a:xfrm>
            <a:off x="7920408"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1" name="TextBox 40">
            <a:extLst>
              <a:ext uri="{FF2B5EF4-FFF2-40B4-BE49-F238E27FC236}">
                <a16:creationId xmlns:a16="http://schemas.microsoft.com/office/drawing/2014/main" id="{303049D3-B515-0FDA-7AE7-72679F1F7BA7}"/>
              </a:ext>
            </a:extLst>
          </p:cNvPr>
          <p:cNvSpPr txBox="1"/>
          <p:nvPr/>
        </p:nvSpPr>
        <p:spPr bwMode="auto">
          <a:xfrm>
            <a:off x="8413560"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42" name="TextBox 41">
            <a:extLst>
              <a:ext uri="{FF2B5EF4-FFF2-40B4-BE49-F238E27FC236}">
                <a16:creationId xmlns:a16="http://schemas.microsoft.com/office/drawing/2014/main" id="{45913570-AC08-CCF5-4F99-54639AD9E416}"/>
              </a:ext>
            </a:extLst>
          </p:cNvPr>
          <p:cNvSpPr txBox="1"/>
          <p:nvPr/>
        </p:nvSpPr>
        <p:spPr bwMode="auto">
          <a:xfrm>
            <a:off x="8906712"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3" name="TextBox 42">
            <a:extLst>
              <a:ext uri="{FF2B5EF4-FFF2-40B4-BE49-F238E27FC236}">
                <a16:creationId xmlns:a16="http://schemas.microsoft.com/office/drawing/2014/main" id="{236D9FF1-128E-BAB6-1DFA-88FF720B62B4}"/>
              </a:ext>
            </a:extLst>
          </p:cNvPr>
          <p:cNvSpPr txBox="1"/>
          <p:nvPr/>
        </p:nvSpPr>
        <p:spPr bwMode="auto">
          <a:xfrm>
            <a:off x="9399864"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4" name="TextBox 43">
            <a:extLst>
              <a:ext uri="{FF2B5EF4-FFF2-40B4-BE49-F238E27FC236}">
                <a16:creationId xmlns:a16="http://schemas.microsoft.com/office/drawing/2014/main" id="{67E62D72-CD3E-795C-1A16-FFB89AAA5699}"/>
              </a:ext>
            </a:extLst>
          </p:cNvPr>
          <p:cNvSpPr txBox="1"/>
          <p:nvPr/>
        </p:nvSpPr>
        <p:spPr bwMode="auto">
          <a:xfrm>
            <a:off x="9893016"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5" name="TextBox 44">
            <a:extLst>
              <a:ext uri="{FF2B5EF4-FFF2-40B4-BE49-F238E27FC236}">
                <a16:creationId xmlns:a16="http://schemas.microsoft.com/office/drawing/2014/main" id="{8F28D078-5F3D-B81E-D091-6F8B68B8C842}"/>
              </a:ext>
            </a:extLst>
          </p:cNvPr>
          <p:cNvSpPr txBox="1"/>
          <p:nvPr/>
        </p:nvSpPr>
        <p:spPr bwMode="auto">
          <a:xfrm>
            <a:off x="10386168" y="4787940"/>
            <a:ext cx="5144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46" name="TextBox 45">
            <a:extLst>
              <a:ext uri="{FF2B5EF4-FFF2-40B4-BE49-F238E27FC236}">
                <a16:creationId xmlns:a16="http://schemas.microsoft.com/office/drawing/2014/main" id="{8DE15C84-DA6F-97DB-45EE-52D94ECCB7D4}"/>
              </a:ext>
            </a:extLst>
          </p:cNvPr>
          <p:cNvSpPr txBox="1"/>
          <p:nvPr/>
        </p:nvSpPr>
        <p:spPr bwMode="auto">
          <a:xfrm>
            <a:off x="5804282" y="5372187"/>
            <a:ext cx="11189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7" name="TextBox 46">
            <a:extLst>
              <a:ext uri="{FF2B5EF4-FFF2-40B4-BE49-F238E27FC236}">
                <a16:creationId xmlns:a16="http://schemas.microsoft.com/office/drawing/2014/main" id="{90D9576A-B3EF-2AA5-731C-0CF8AF3B5493}"/>
              </a:ext>
            </a:extLst>
          </p:cNvPr>
          <p:cNvSpPr txBox="1"/>
          <p:nvPr/>
        </p:nvSpPr>
        <p:spPr bwMode="auto">
          <a:xfrm>
            <a:off x="6898583"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168</a:t>
            </a:r>
          </a:p>
        </p:txBody>
      </p:sp>
      <p:sp>
        <p:nvSpPr>
          <p:cNvPr id="48" name="TextBox 47">
            <a:extLst>
              <a:ext uri="{FF2B5EF4-FFF2-40B4-BE49-F238E27FC236}">
                <a16:creationId xmlns:a16="http://schemas.microsoft.com/office/drawing/2014/main" id="{5409BCD6-7E56-C74D-DCCC-667AD9692BBD}"/>
              </a:ext>
            </a:extLst>
          </p:cNvPr>
          <p:cNvSpPr txBox="1"/>
          <p:nvPr/>
        </p:nvSpPr>
        <p:spPr bwMode="auto">
          <a:xfrm>
            <a:off x="7392164"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138</a:t>
            </a:r>
          </a:p>
        </p:txBody>
      </p:sp>
      <p:sp>
        <p:nvSpPr>
          <p:cNvPr id="49" name="TextBox 48">
            <a:extLst>
              <a:ext uri="{FF2B5EF4-FFF2-40B4-BE49-F238E27FC236}">
                <a16:creationId xmlns:a16="http://schemas.microsoft.com/office/drawing/2014/main" id="{510B9B24-F498-69D6-52D9-51E6E94D5DB2}"/>
              </a:ext>
            </a:extLst>
          </p:cNvPr>
          <p:cNvSpPr txBox="1"/>
          <p:nvPr/>
        </p:nvSpPr>
        <p:spPr bwMode="auto">
          <a:xfrm>
            <a:off x="7885745"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a:t>
            </a:r>
          </a:p>
        </p:txBody>
      </p:sp>
      <p:sp>
        <p:nvSpPr>
          <p:cNvPr id="50" name="TextBox 49">
            <a:extLst>
              <a:ext uri="{FF2B5EF4-FFF2-40B4-BE49-F238E27FC236}">
                <a16:creationId xmlns:a16="http://schemas.microsoft.com/office/drawing/2014/main" id="{731FC3E0-7949-145C-A250-8EDC12D97DDA}"/>
              </a:ext>
            </a:extLst>
          </p:cNvPr>
          <p:cNvSpPr txBox="1"/>
          <p:nvPr/>
        </p:nvSpPr>
        <p:spPr bwMode="auto">
          <a:xfrm>
            <a:off x="8379326"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94</a:t>
            </a:r>
          </a:p>
        </p:txBody>
      </p:sp>
      <p:sp>
        <p:nvSpPr>
          <p:cNvPr id="51" name="TextBox 50">
            <a:extLst>
              <a:ext uri="{FF2B5EF4-FFF2-40B4-BE49-F238E27FC236}">
                <a16:creationId xmlns:a16="http://schemas.microsoft.com/office/drawing/2014/main" id="{98B4E4AA-E21E-92A5-8226-710EB1FA202B}"/>
              </a:ext>
            </a:extLst>
          </p:cNvPr>
          <p:cNvSpPr txBox="1"/>
          <p:nvPr/>
        </p:nvSpPr>
        <p:spPr bwMode="auto">
          <a:xfrm>
            <a:off x="8872907"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52" name="TextBox 51">
            <a:extLst>
              <a:ext uri="{FF2B5EF4-FFF2-40B4-BE49-F238E27FC236}">
                <a16:creationId xmlns:a16="http://schemas.microsoft.com/office/drawing/2014/main" id="{72540AB6-6F41-7E88-BC7F-5409170AE6BD}"/>
              </a:ext>
            </a:extLst>
          </p:cNvPr>
          <p:cNvSpPr txBox="1"/>
          <p:nvPr/>
        </p:nvSpPr>
        <p:spPr bwMode="auto">
          <a:xfrm>
            <a:off x="9366488"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53" name="TextBox 52">
            <a:extLst>
              <a:ext uri="{FF2B5EF4-FFF2-40B4-BE49-F238E27FC236}">
                <a16:creationId xmlns:a16="http://schemas.microsoft.com/office/drawing/2014/main" id="{4A595B56-ADD2-19AD-E76A-9DA36B78F102}"/>
              </a:ext>
            </a:extLst>
          </p:cNvPr>
          <p:cNvSpPr txBox="1"/>
          <p:nvPr/>
        </p:nvSpPr>
        <p:spPr bwMode="auto">
          <a:xfrm>
            <a:off x="9860069"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54" name="TextBox 53">
            <a:extLst>
              <a:ext uri="{FF2B5EF4-FFF2-40B4-BE49-F238E27FC236}">
                <a16:creationId xmlns:a16="http://schemas.microsoft.com/office/drawing/2014/main" id="{EB5B70CB-E98B-1F1F-D6AC-4A92E09443B4}"/>
              </a:ext>
            </a:extLst>
          </p:cNvPr>
          <p:cNvSpPr txBox="1"/>
          <p:nvPr/>
        </p:nvSpPr>
        <p:spPr bwMode="auto">
          <a:xfrm>
            <a:off x="10353650"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5" name="TextBox 54">
            <a:extLst>
              <a:ext uri="{FF2B5EF4-FFF2-40B4-BE49-F238E27FC236}">
                <a16:creationId xmlns:a16="http://schemas.microsoft.com/office/drawing/2014/main" id="{1262DF4E-0DD5-70BD-010B-5BBBA9CAE7C4}"/>
              </a:ext>
            </a:extLst>
          </p:cNvPr>
          <p:cNvSpPr txBox="1"/>
          <p:nvPr/>
        </p:nvSpPr>
        <p:spPr bwMode="auto">
          <a:xfrm>
            <a:off x="10847233" y="5612825"/>
            <a:ext cx="5694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grpSp>
        <p:nvGrpSpPr>
          <p:cNvPr id="199" name="Group 198">
            <a:extLst>
              <a:ext uri="{FF2B5EF4-FFF2-40B4-BE49-F238E27FC236}">
                <a16:creationId xmlns:a16="http://schemas.microsoft.com/office/drawing/2014/main" id="{F1C5F876-4F7A-AD7D-C84B-3D8CF318A620}"/>
              </a:ext>
            </a:extLst>
          </p:cNvPr>
          <p:cNvGrpSpPr/>
          <p:nvPr/>
        </p:nvGrpSpPr>
        <p:grpSpPr>
          <a:xfrm>
            <a:off x="7189304" y="2057400"/>
            <a:ext cx="4035864" cy="2087217"/>
            <a:chOff x="7189304" y="2057400"/>
            <a:chExt cx="4035864" cy="2087217"/>
          </a:xfrm>
        </p:grpSpPr>
        <p:sp>
          <p:nvSpPr>
            <p:cNvPr id="134" name="Freeform 133">
              <a:extLst>
                <a:ext uri="{FF2B5EF4-FFF2-40B4-BE49-F238E27FC236}">
                  <a16:creationId xmlns:a16="http://schemas.microsoft.com/office/drawing/2014/main" id="{47EEA3E9-841F-06D7-B7FE-07A7D69BA18B}"/>
                </a:ext>
              </a:extLst>
            </p:cNvPr>
            <p:cNvSpPr/>
            <p:nvPr/>
          </p:nvSpPr>
          <p:spPr bwMode="auto">
            <a:xfrm>
              <a:off x="7189304" y="2060713"/>
              <a:ext cx="3965713" cy="1702904"/>
            </a:xfrm>
            <a:custGeom>
              <a:avLst/>
              <a:gdLst>
                <a:gd name="connsiteX0" fmla="*/ 3965713 w 3965713"/>
                <a:gd name="connsiteY0" fmla="*/ 1702904 h 1702904"/>
                <a:gd name="connsiteX1" fmla="*/ 3770244 w 3965713"/>
                <a:gd name="connsiteY1" fmla="*/ 1702904 h 1702904"/>
                <a:gd name="connsiteX2" fmla="*/ 3770244 w 3965713"/>
                <a:gd name="connsiteY2" fmla="*/ 1444487 h 1702904"/>
                <a:gd name="connsiteX3" fmla="*/ 2806148 w 3965713"/>
                <a:gd name="connsiteY3" fmla="*/ 1444487 h 1702904"/>
                <a:gd name="connsiteX4" fmla="*/ 2806148 w 3965713"/>
                <a:gd name="connsiteY4" fmla="*/ 1398104 h 1702904"/>
                <a:gd name="connsiteX5" fmla="*/ 2763079 w 3965713"/>
                <a:gd name="connsiteY5" fmla="*/ 1398104 h 1702904"/>
                <a:gd name="connsiteX6" fmla="*/ 2763079 w 3965713"/>
                <a:gd name="connsiteY6" fmla="*/ 1351722 h 1702904"/>
                <a:gd name="connsiteX7" fmla="*/ 2713383 w 3965713"/>
                <a:gd name="connsiteY7" fmla="*/ 1351722 h 1702904"/>
                <a:gd name="connsiteX8" fmla="*/ 2713383 w 3965713"/>
                <a:gd name="connsiteY8" fmla="*/ 1311965 h 1702904"/>
                <a:gd name="connsiteX9" fmla="*/ 2670313 w 3965713"/>
                <a:gd name="connsiteY9" fmla="*/ 1311965 h 1702904"/>
                <a:gd name="connsiteX10" fmla="*/ 2670313 w 3965713"/>
                <a:gd name="connsiteY10" fmla="*/ 1265583 h 1702904"/>
                <a:gd name="connsiteX11" fmla="*/ 2600739 w 3965713"/>
                <a:gd name="connsiteY11" fmla="*/ 1265583 h 1702904"/>
                <a:gd name="connsiteX12" fmla="*/ 2600739 w 3965713"/>
                <a:gd name="connsiteY12" fmla="*/ 1219200 h 1702904"/>
                <a:gd name="connsiteX13" fmla="*/ 2272748 w 3965713"/>
                <a:gd name="connsiteY13" fmla="*/ 1219200 h 1702904"/>
                <a:gd name="connsiteX14" fmla="*/ 2272748 w 3965713"/>
                <a:gd name="connsiteY14" fmla="*/ 1189383 h 1702904"/>
                <a:gd name="connsiteX15" fmla="*/ 2249557 w 3965713"/>
                <a:gd name="connsiteY15" fmla="*/ 1189383 h 1702904"/>
                <a:gd name="connsiteX16" fmla="*/ 2249557 w 3965713"/>
                <a:gd name="connsiteY16" fmla="*/ 1159565 h 1702904"/>
                <a:gd name="connsiteX17" fmla="*/ 2130287 w 3965713"/>
                <a:gd name="connsiteY17" fmla="*/ 1159565 h 1702904"/>
                <a:gd name="connsiteX18" fmla="*/ 2130287 w 3965713"/>
                <a:gd name="connsiteY18" fmla="*/ 1126435 h 1702904"/>
                <a:gd name="connsiteX19" fmla="*/ 2087218 w 3965713"/>
                <a:gd name="connsiteY19" fmla="*/ 1126435 h 1702904"/>
                <a:gd name="connsiteX20" fmla="*/ 2087218 w 3965713"/>
                <a:gd name="connsiteY20" fmla="*/ 1126435 h 1702904"/>
                <a:gd name="connsiteX21" fmla="*/ 2087218 w 3965713"/>
                <a:gd name="connsiteY21" fmla="*/ 1096617 h 1702904"/>
                <a:gd name="connsiteX22" fmla="*/ 1924879 w 3965713"/>
                <a:gd name="connsiteY22" fmla="*/ 1096617 h 1702904"/>
                <a:gd name="connsiteX23" fmla="*/ 1924879 w 3965713"/>
                <a:gd name="connsiteY23" fmla="*/ 1080052 h 1702904"/>
                <a:gd name="connsiteX24" fmla="*/ 1825487 w 3965713"/>
                <a:gd name="connsiteY24" fmla="*/ 1080052 h 1702904"/>
                <a:gd name="connsiteX25" fmla="*/ 1825487 w 3965713"/>
                <a:gd name="connsiteY25" fmla="*/ 1080052 h 1702904"/>
                <a:gd name="connsiteX26" fmla="*/ 1825487 w 3965713"/>
                <a:gd name="connsiteY26" fmla="*/ 1056861 h 1702904"/>
                <a:gd name="connsiteX27" fmla="*/ 1825487 w 3965713"/>
                <a:gd name="connsiteY27" fmla="*/ 1056861 h 1702904"/>
                <a:gd name="connsiteX28" fmla="*/ 1805609 w 3965713"/>
                <a:gd name="connsiteY28" fmla="*/ 1036983 h 1702904"/>
                <a:gd name="connsiteX29" fmla="*/ 1586948 w 3965713"/>
                <a:gd name="connsiteY29" fmla="*/ 1036983 h 1702904"/>
                <a:gd name="connsiteX30" fmla="*/ 1586948 w 3965713"/>
                <a:gd name="connsiteY30" fmla="*/ 1013791 h 1702904"/>
                <a:gd name="connsiteX31" fmla="*/ 1517374 w 3965713"/>
                <a:gd name="connsiteY31" fmla="*/ 1013791 h 1702904"/>
                <a:gd name="connsiteX32" fmla="*/ 1517374 w 3965713"/>
                <a:gd name="connsiteY32" fmla="*/ 1000539 h 1702904"/>
                <a:gd name="connsiteX33" fmla="*/ 1474305 w 3965713"/>
                <a:gd name="connsiteY33" fmla="*/ 1000539 h 1702904"/>
                <a:gd name="connsiteX34" fmla="*/ 1474305 w 3965713"/>
                <a:gd name="connsiteY34" fmla="*/ 977348 h 1702904"/>
                <a:gd name="connsiteX35" fmla="*/ 1474305 w 3965713"/>
                <a:gd name="connsiteY35" fmla="*/ 977348 h 1702904"/>
                <a:gd name="connsiteX36" fmla="*/ 1447800 w 3965713"/>
                <a:gd name="connsiteY36" fmla="*/ 977348 h 1702904"/>
                <a:gd name="connsiteX37" fmla="*/ 1447800 w 3965713"/>
                <a:gd name="connsiteY37" fmla="*/ 944217 h 1702904"/>
                <a:gd name="connsiteX38" fmla="*/ 1328531 w 3965713"/>
                <a:gd name="connsiteY38" fmla="*/ 944217 h 1702904"/>
                <a:gd name="connsiteX39" fmla="*/ 1328531 w 3965713"/>
                <a:gd name="connsiteY39" fmla="*/ 927652 h 1702904"/>
                <a:gd name="connsiteX40" fmla="*/ 1298713 w 3965713"/>
                <a:gd name="connsiteY40" fmla="*/ 927652 h 1702904"/>
                <a:gd name="connsiteX41" fmla="*/ 1298713 w 3965713"/>
                <a:gd name="connsiteY41" fmla="*/ 927652 h 1702904"/>
                <a:gd name="connsiteX42" fmla="*/ 1298713 w 3965713"/>
                <a:gd name="connsiteY42" fmla="*/ 927652 h 1702904"/>
                <a:gd name="connsiteX43" fmla="*/ 1298713 w 3965713"/>
                <a:gd name="connsiteY43" fmla="*/ 927652 h 1702904"/>
                <a:gd name="connsiteX44" fmla="*/ 1298713 w 3965713"/>
                <a:gd name="connsiteY44" fmla="*/ 911087 h 1702904"/>
                <a:gd name="connsiteX45" fmla="*/ 1232453 w 3965713"/>
                <a:gd name="connsiteY45" fmla="*/ 911087 h 1702904"/>
                <a:gd name="connsiteX46" fmla="*/ 1232453 w 3965713"/>
                <a:gd name="connsiteY46" fmla="*/ 877957 h 1702904"/>
                <a:gd name="connsiteX47" fmla="*/ 1073426 w 3965713"/>
                <a:gd name="connsiteY47" fmla="*/ 877957 h 1702904"/>
                <a:gd name="connsiteX48" fmla="*/ 1073426 w 3965713"/>
                <a:gd name="connsiteY48" fmla="*/ 841513 h 1702904"/>
                <a:gd name="connsiteX49" fmla="*/ 980661 w 3965713"/>
                <a:gd name="connsiteY49" fmla="*/ 841513 h 1702904"/>
                <a:gd name="connsiteX50" fmla="*/ 980661 w 3965713"/>
                <a:gd name="connsiteY50" fmla="*/ 824948 h 1702904"/>
                <a:gd name="connsiteX51" fmla="*/ 980661 w 3965713"/>
                <a:gd name="connsiteY51" fmla="*/ 824948 h 1702904"/>
                <a:gd name="connsiteX52" fmla="*/ 954157 w 3965713"/>
                <a:gd name="connsiteY52" fmla="*/ 824948 h 1702904"/>
                <a:gd name="connsiteX53" fmla="*/ 954157 w 3965713"/>
                <a:gd name="connsiteY53" fmla="*/ 805070 h 1702904"/>
                <a:gd name="connsiteX54" fmla="*/ 924339 w 3965713"/>
                <a:gd name="connsiteY54" fmla="*/ 805070 h 1702904"/>
                <a:gd name="connsiteX55" fmla="*/ 924339 w 3965713"/>
                <a:gd name="connsiteY55" fmla="*/ 791817 h 1702904"/>
                <a:gd name="connsiteX56" fmla="*/ 894522 w 3965713"/>
                <a:gd name="connsiteY56" fmla="*/ 791817 h 1702904"/>
                <a:gd name="connsiteX57" fmla="*/ 894522 w 3965713"/>
                <a:gd name="connsiteY57" fmla="*/ 775252 h 1702904"/>
                <a:gd name="connsiteX58" fmla="*/ 821635 w 3965713"/>
                <a:gd name="connsiteY58" fmla="*/ 775252 h 1702904"/>
                <a:gd name="connsiteX59" fmla="*/ 821635 w 3965713"/>
                <a:gd name="connsiteY59" fmla="*/ 742122 h 1702904"/>
                <a:gd name="connsiteX60" fmla="*/ 811696 w 3965713"/>
                <a:gd name="connsiteY60" fmla="*/ 742122 h 1702904"/>
                <a:gd name="connsiteX61" fmla="*/ 811696 w 3965713"/>
                <a:gd name="connsiteY61" fmla="*/ 712304 h 1702904"/>
                <a:gd name="connsiteX62" fmla="*/ 762000 w 3965713"/>
                <a:gd name="connsiteY62" fmla="*/ 712304 h 1702904"/>
                <a:gd name="connsiteX63" fmla="*/ 762000 w 3965713"/>
                <a:gd name="connsiteY63" fmla="*/ 679174 h 1702904"/>
                <a:gd name="connsiteX64" fmla="*/ 762000 w 3965713"/>
                <a:gd name="connsiteY64" fmla="*/ 679174 h 1702904"/>
                <a:gd name="connsiteX65" fmla="*/ 738809 w 3965713"/>
                <a:gd name="connsiteY65" fmla="*/ 679174 h 1702904"/>
                <a:gd name="connsiteX66" fmla="*/ 738809 w 3965713"/>
                <a:gd name="connsiteY66" fmla="*/ 659296 h 1702904"/>
                <a:gd name="connsiteX67" fmla="*/ 695739 w 3965713"/>
                <a:gd name="connsiteY67" fmla="*/ 659296 h 1702904"/>
                <a:gd name="connsiteX68" fmla="*/ 695739 w 3965713"/>
                <a:gd name="connsiteY68" fmla="*/ 629478 h 1702904"/>
                <a:gd name="connsiteX69" fmla="*/ 662609 w 3965713"/>
                <a:gd name="connsiteY69" fmla="*/ 629478 h 1702904"/>
                <a:gd name="connsiteX70" fmla="*/ 662609 w 3965713"/>
                <a:gd name="connsiteY70" fmla="*/ 606287 h 1702904"/>
                <a:gd name="connsiteX71" fmla="*/ 626166 w 3965713"/>
                <a:gd name="connsiteY71" fmla="*/ 606287 h 1702904"/>
                <a:gd name="connsiteX72" fmla="*/ 626166 w 3965713"/>
                <a:gd name="connsiteY72" fmla="*/ 589722 h 1702904"/>
                <a:gd name="connsiteX73" fmla="*/ 593035 w 3965713"/>
                <a:gd name="connsiteY73" fmla="*/ 589722 h 1702904"/>
                <a:gd name="connsiteX74" fmla="*/ 593035 w 3965713"/>
                <a:gd name="connsiteY74" fmla="*/ 566530 h 1702904"/>
                <a:gd name="connsiteX75" fmla="*/ 566531 w 3965713"/>
                <a:gd name="connsiteY75" fmla="*/ 566530 h 1702904"/>
                <a:gd name="connsiteX76" fmla="*/ 566531 w 3965713"/>
                <a:gd name="connsiteY76" fmla="*/ 530087 h 1702904"/>
                <a:gd name="connsiteX77" fmla="*/ 533400 w 3965713"/>
                <a:gd name="connsiteY77" fmla="*/ 530087 h 1702904"/>
                <a:gd name="connsiteX78" fmla="*/ 533400 w 3965713"/>
                <a:gd name="connsiteY78" fmla="*/ 500270 h 1702904"/>
                <a:gd name="connsiteX79" fmla="*/ 503583 w 3965713"/>
                <a:gd name="connsiteY79" fmla="*/ 500270 h 1702904"/>
                <a:gd name="connsiteX80" fmla="*/ 503583 w 3965713"/>
                <a:gd name="connsiteY80" fmla="*/ 470452 h 1702904"/>
                <a:gd name="connsiteX81" fmla="*/ 490331 w 3965713"/>
                <a:gd name="connsiteY81" fmla="*/ 470452 h 1702904"/>
                <a:gd name="connsiteX82" fmla="*/ 490331 w 3965713"/>
                <a:gd name="connsiteY82" fmla="*/ 447261 h 1702904"/>
                <a:gd name="connsiteX83" fmla="*/ 490331 w 3965713"/>
                <a:gd name="connsiteY83" fmla="*/ 447261 h 1702904"/>
                <a:gd name="connsiteX84" fmla="*/ 470453 w 3965713"/>
                <a:gd name="connsiteY84" fmla="*/ 447261 h 1702904"/>
                <a:gd name="connsiteX85" fmla="*/ 470453 w 3965713"/>
                <a:gd name="connsiteY85" fmla="*/ 394252 h 1702904"/>
                <a:gd name="connsiteX86" fmla="*/ 470453 w 3965713"/>
                <a:gd name="connsiteY86" fmla="*/ 394252 h 1702904"/>
                <a:gd name="connsiteX87" fmla="*/ 447262 w 3965713"/>
                <a:gd name="connsiteY87" fmla="*/ 371061 h 1702904"/>
                <a:gd name="connsiteX88" fmla="*/ 390939 w 3965713"/>
                <a:gd name="connsiteY88" fmla="*/ 371061 h 1702904"/>
                <a:gd name="connsiteX89" fmla="*/ 390939 w 3965713"/>
                <a:gd name="connsiteY89" fmla="*/ 341244 h 1702904"/>
                <a:gd name="connsiteX90" fmla="*/ 390939 w 3965713"/>
                <a:gd name="connsiteY90" fmla="*/ 341244 h 1702904"/>
                <a:gd name="connsiteX91" fmla="*/ 367748 w 3965713"/>
                <a:gd name="connsiteY91" fmla="*/ 341244 h 1702904"/>
                <a:gd name="connsiteX92" fmla="*/ 367748 w 3965713"/>
                <a:gd name="connsiteY92" fmla="*/ 291548 h 1702904"/>
                <a:gd name="connsiteX93" fmla="*/ 331305 w 3965713"/>
                <a:gd name="connsiteY93" fmla="*/ 291548 h 1702904"/>
                <a:gd name="connsiteX94" fmla="*/ 331305 w 3965713"/>
                <a:gd name="connsiteY94" fmla="*/ 261730 h 1702904"/>
                <a:gd name="connsiteX95" fmla="*/ 281609 w 3965713"/>
                <a:gd name="connsiteY95" fmla="*/ 261730 h 1702904"/>
                <a:gd name="connsiteX96" fmla="*/ 281609 w 3965713"/>
                <a:gd name="connsiteY96" fmla="*/ 228600 h 1702904"/>
                <a:gd name="connsiteX97" fmla="*/ 235226 w 3965713"/>
                <a:gd name="connsiteY97" fmla="*/ 228600 h 1702904"/>
                <a:gd name="connsiteX98" fmla="*/ 235226 w 3965713"/>
                <a:gd name="connsiteY98" fmla="*/ 202096 h 1702904"/>
                <a:gd name="connsiteX99" fmla="*/ 195470 w 3965713"/>
                <a:gd name="connsiteY99" fmla="*/ 202096 h 1702904"/>
                <a:gd name="connsiteX100" fmla="*/ 195470 w 3965713"/>
                <a:gd name="connsiteY100" fmla="*/ 168965 h 1702904"/>
                <a:gd name="connsiteX101" fmla="*/ 155713 w 3965713"/>
                <a:gd name="connsiteY101" fmla="*/ 168965 h 1702904"/>
                <a:gd name="connsiteX102" fmla="*/ 155713 w 3965713"/>
                <a:gd name="connsiteY102" fmla="*/ 69574 h 1702904"/>
                <a:gd name="connsiteX103" fmla="*/ 115957 w 3965713"/>
                <a:gd name="connsiteY103" fmla="*/ 69574 h 1702904"/>
                <a:gd name="connsiteX104" fmla="*/ 115957 w 3965713"/>
                <a:gd name="connsiteY104" fmla="*/ 33130 h 1702904"/>
                <a:gd name="connsiteX105" fmla="*/ 79513 w 3965713"/>
                <a:gd name="connsiteY105" fmla="*/ 33130 h 1702904"/>
                <a:gd name="connsiteX106" fmla="*/ 79513 w 3965713"/>
                <a:gd name="connsiteY106" fmla="*/ 0 h 1702904"/>
                <a:gd name="connsiteX107" fmla="*/ 0 w 3965713"/>
                <a:gd name="connsiteY107" fmla="*/ 0 h 1702904"/>
                <a:gd name="connsiteX0" fmla="*/ 3965713 w 3965713"/>
                <a:gd name="connsiteY0" fmla="*/ 1702904 h 1702904"/>
                <a:gd name="connsiteX1" fmla="*/ 3770244 w 3965713"/>
                <a:gd name="connsiteY1" fmla="*/ 1702904 h 1702904"/>
                <a:gd name="connsiteX2" fmla="*/ 3770244 w 3965713"/>
                <a:gd name="connsiteY2" fmla="*/ 1444487 h 1702904"/>
                <a:gd name="connsiteX3" fmla="*/ 2806148 w 3965713"/>
                <a:gd name="connsiteY3" fmla="*/ 1444487 h 1702904"/>
                <a:gd name="connsiteX4" fmla="*/ 2806148 w 3965713"/>
                <a:gd name="connsiteY4" fmla="*/ 1398104 h 1702904"/>
                <a:gd name="connsiteX5" fmla="*/ 2763079 w 3965713"/>
                <a:gd name="connsiteY5" fmla="*/ 1398104 h 1702904"/>
                <a:gd name="connsiteX6" fmla="*/ 2763079 w 3965713"/>
                <a:gd name="connsiteY6" fmla="*/ 1351722 h 1702904"/>
                <a:gd name="connsiteX7" fmla="*/ 2713383 w 3965713"/>
                <a:gd name="connsiteY7" fmla="*/ 1351722 h 1702904"/>
                <a:gd name="connsiteX8" fmla="*/ 2713383 w 3965713"/>
                <a:gd name="connsiteY8" fmla="*/ 1311965 h 1702904"/>
                <a:gd name="connsiteX9" fmla="*/ 2670313 w 3965713"/>
                <a:gd name="connsiteY9" fmla="*/ 1311965 h 1702904"/>
                <a:gd name="connsiteX10" fmla="*/ 2670313 w 3965713"/>
                <a:gd name="connsiteY10" fmla="*/ 1265583 h 1702904"/>
                <a:gd name="connsiteX11" fmla="*/ 2600739 w 3965713"/>
                <a:gd name="connsiteY11" fmla="*/ 1265583 h 1702904"/>
                <a:gd name="connsiteX12" fmla="*/ 2600739 w 3965713"/>
                <a:gd name="connsiteY12" fmla="*/ 1219200 h 1702904"/>
                <a:gd name="connsiteX13" fmla="*/ 2272748 w 3965713"/>
                <a:gd name="connsiteY13" fmla="*/ 1219200 h 1702904"/>
                <a:gd name="connsiteX14" fmla="*/ 2272748 w 3965713"/>
                <a:gd name="connsiteY14" fmla="*/ 1189383 h 1702904"/>
                <a:gd name="connsiteX15" fmla="*/ 2249557 w 3965713"/>
                <a:gd name="connsiteY15" fmla="*/ 1189383 h 1702904"/>
                <a:gd name="connsiteX16" fmla="*/ 2249557 w 3965713"/>
                <a:gd name="connsiteY16" fmla="*/ 1159565 h 1702904"/>
                <a:gd name="connsiteX17" fmla="*/ 2130287 w 3965713"/>
                <a:gd name="connsiteY17" fmla="*/ 1159565 h 1702904"/>
                <a:gd name="connsiteX18" fmla="*/ 2130287 w 3965713"/>
                <a:gd name="connsiteY18" fmla="*/ 1126435 h 1702904"/>
                <a:gd name="connsiteX19" fmla="*/ 2087218 w 3965713"/>
                <a:gd name="connsiteY19" fmla="*/ 1126435 h 1702904"/>
                <a:gd name="connsiteX20" fmla="*/ 2087218 w 3965713"/>
                <a:gd name="connsiteY20" fmla="*/ 1126435 h 1702904"/>
                <a:gd name="connsiteX21" fmla="*/ 2087218 w 3965713"/>
                <a:gd name="connsiteY21" fmla="*/ 1096617 h 1702904"/>
                <a:gd name="connsiteX22" fmla="*/ 1924879 w 3965713"/>
                <a:gd name="connsiteY22" fmla="*/ 1096617 h 1702904"/>
                <a:gd name="connsiteX23" fmla="*/ 1924879 w 3965713"/>
                <a:gd name="connsiteY23" fmla="*/ 1080052 h 1702904"/>
                <a:gd name="connsiteX24" fmla="*/ 1825487 w 3965713"/>
                <a:gd name="connsiteY24" fmla="*/ 1080052 h 1702904"/>
                <a:gd name="connsiteX25" fmla="*/ 1825487 w 3965713"/>
                <a:gd name="connsiteY25" fmla="*/ 1080052 h 1702904"/>
                <a:gd name="connsiteX26" fmla="*/ 1825487 w 3965713"/>
                <a:gd name="connsiteY26" fmla="*/ 1056861 h 1702904"/>
                <a:gd name="connsiteX27" fmla="*/ 1825487 w 3965713"/>
                <a:gd name="connsiteY27" fmla="*/ 1056861 h 1702904"/>
                <a:gd name="connsiteX28" fmla="*/ 1805609 w 3965713"/>
                <a:gd name="connsiteY28" fmla="*/ 1036983 h 1702904"/>
                <a:gd name="connsiteX29" fmla="*/ 1586948 w 3965713"/>
                <a:gd name="connsiteY29" fmla="*/ 1036983 h 1702904"/>
                <a:gd name="connsiteX30" fmla="*/ 1586948 w 3965713"/>
                <a:gd name="connsiteY30" fmla="*/ 1013791 h 1702904"/>
                <a:gd name="connsiteX31" fmla="*/ 1517374 w 3965713"/>
                <a:gd name="connsiteY31" fmla="*/ 1013791 h 1702904"/>
                <a:gd name="connsiteX32" fmla="*/ 1517374 w 3965713"/>
                <a:gd name="connsiteY32" fmla="*/ 1000539 h 1702904"/>
                <a:gd name="connsiteX33" fmla="*/ 1474305 w 3965713"/>
                <a:gd name="connsiteY33" fmla="*/ 1000539 h 1702904"/>
                <a:gd name="connsiteX34" fmla="*/ 1474305 w 3965713"/>
                <a:gd name="connsiteY34" fmla="*/ 977348 h 1702904"/>
                <a:gd name="connsiteX35" fmla="*/ 1474305 w 3965713"/>
                <a:gd name="connsiteY35" fmla="*/ 977348 h 1702904"/>
                <a:gd name="connsiteX36" fmla="*/ 1447800 w 3965713"/>
                <a:gd name="connsiteY36" fmla="*/ 977348 h 1702904"/>
                <a:gd name="connsiteX37" fmla="*/ 1447800 w 3965713"/>
                <a:gd name="connsiteY37" fmla="*/ 944217 h 1702904"/>
                <a:gd name="connsiteX38" fmla="*/ 1328531 w 3965713"/>
                <a:gd name="connsiteY38" fmla="*/ 944217 h 1702904"/>
                <a:gd name="connsiteX39" fmla="*/ 1328531 w 3965713"/>
                <a:gd name="connsiteY39" fmla="*/ 927652 h 1702904"/>
                <a:gd name="connsiteX40" fmla="*/ 1298713 w 3965713"/>
                <a:gd name="connsiteY40" fmla="*/ 927652 h 1702904"/>
                <a:gd name="connsiteX41" fmla="*/ 1298713 w 3965713"/>
                <a:gd name="connsiteY41" fmla="*/ 927652 h 1702904"/>
                <a:gd name="connsiteX42" fmla="*/ 1298713 w 3965713"/>
                <a:gd name="connsiteY42" fmla="*/ 927652 h 1702904"/>
                <a:gd name="connsiteX43" fmla="*/ 1298713 w 3965713"/>
                <a:gd name="connsiteY43" fmla="*/ 927652 h 1702904"/>
                <a:gd name="connsiteX44" fmla="*/ 1298713 w 3965713"/>
                <a:gd name="connsiteY44" fmla="*/ 911087 h 1702904"/>
                <a:gd name="connsiteX45" fmla="*/ 1232453 w 3965713"/>
                <a:gd name="connsiteY45" fmla="*/ 911087 h 1702904"/>
                <a:gd name="connsiteX46" fmla="*/ 1232453 w 3965713"/>
                <a:gd name="connsiteY46" fmla="*/ 877957 h 1702904"/>
                <a:gd name="connsiteX47" fmla="*/ 1073426 w 3965713"/>
                <a:gd name="connsiteY47" fmla="*/ 877957 h 1702904"/>
                <a:gd name="connsiteX48" fmla="*/ 1073426 w 3965713"/>
                <a:gd name="connsiteY48" fmla="*/ 841513 h 1702904"/>
                <a:gd name="connsiteX49" fmla="*/ 980661 w 3965713"/>
                <a:gd name="connsiteY49" fmla="*/ 841513 h 1702904"/>
                <a:gd name="connsiteX50" fmla="*/ 980661 w 3965713"/>
                <a:gd name="connsiteY50" fmla="*/ 824948 h 1702904"/>
                <a:gd name="connsiteX51" fmla="*/ 980661 w 3965713"/>
                <a:gd name="connsiteY51" fmla="*/ 824948 h 1702904"/>
                <a:gd name="connsiteX52" fmla="*/ 954157 w 3965713"/>
                <a:gd name="connsiteY52" fmla="*/ 824948 h 1702904"/>
                <a:gd name="connsiteX53" fmla="*/ 954157 w 3965713"/>
                <a:gd name="connsiteY53" fmla="*/ 805070 h 1702904"/>
                <a:gd name="connsiteX54" fmla="*/ 924339 w 3965713"/>
                <a:gd name="connsiteY54" fmla="*/ 805070 h 1702904"/>
                <a:gd name="connsiteX55" fmla="*/ 924339 w 3965713"/>
                <a:gd name="connsiteY55" fmla="*/ 791817 h 1702904"/>
                <a:gd name="connsiteX56" fmla="*/ 894522 w 3965713"/>
                <a:gd name="connsiteY56" fmla="*/ 791817 h 1702904"/>
                <a:gd name="connsiteX57" fmla="*/ 894522 w 3965713"/>
                <a:gd name="connsiteY57" fmla="*/ 775252 h 1702904"/>
                <a:gd name="connsiteX58" fmla="*/ 821635 w 3965713"/>
                <a:gd name="connsiteY58" fmla="*/ 775252 h 1702904"/>
                <a:gd name="connsiteX59" fmla="*/ 821635 w 3965713"/>
                <a:gd name="connsiteY59" fmla="*/ 742122 h 1702904"/>
                <a:gd name="connsiteX60" fmla="*/ 811696 w 3965713"/>
                <a:gd name="connsiteY60" fmla="*/ 742122 h 1702904"/>
                <a:gd name="connsiteX61" fmla="*/ 811696 w 3965713"/>
                <a:gd name="connsiteY61" fmla="*/ 712304 h 1702904"/>
                <a:gd name="connsiteX62" fmla="*/ 762000 w 3965713"/>
                <a:gd name="connsiteY62" fmla="*/ 712304 h 1702904"/>
                <a:gd name="connsiteX63" fmla="*/ 762000 w 3965713"/>
                <a:gd name="connsiteY63" fmla="*/ 679174 h 1702904"/>
                <a:gd name="connsiteX64" fmla="*/ 762000 w 3965713"/>
                <a:gd name="connsiteY64" fmla="*/ 679174 h 1702904"/>
                <a:gd name="connsiteX65" fmla="*/ 738809 w 3965713"/>
                <a:gd name="connsiteY65" fmla="*/ 679174 h 1702904"/>
                <a:gd name="connsiteX66" fmla="*/ 738809 w 3965713"/>
                <a:gd name="connsiteY66" fmla="*/ 659296 h 1702904"/>
                <a:gd name="connsiteX67" fmla="*/ 695739 w 3965713"/>
                <a:gd name="connsiteY67" fmla="*/ 659296 h 1702904"/>
                <a:gd name="connsiteX68" fmla="*/ 695739 w 3965713"/>
                <a:gd name="connsiteY68" fmla="*/ 629478 h 1702904"/>
                <a:gd name="connsiteX69" fmla="*/ 662609 w 3965713"/>
                <a:gd name="connsiteY69" fmla="*/ 629478 h 1702904"/>
                <a:gd name="connsiteX70" fmla="*/ 662609 w 3965713"/>
                <a:gd name="connsiteY70" fmla="*/ 606287 h 1702904"/>
                <a:gd name="connsiteX71" fmla="*/ 626166 w 3965713"/>
                <a:gd name="connsiteY71" fmla="*/ 606287 h 1702904"/>
                <a:gd name="connsiteX72" fmla="*/ 626166 w 3965713"/>
                <a:gd name="connsiteY72" fmla="*/ 589722 h 1702904"/>
                <a:gd name="connsiteX73" fmla="*/ 593035 w 3965713"/>
                <a:gd name="connsiteY73" fmla="*/ 589722 h 1702904"/>
                <a:gd name="connsiteX74" fmla="*/ 593035 w 3965713"/>
                <a:gd name="connsiteY74" fmla="*/ 566530 h 1702904"/>
                <a:gd name="connsiteX75" fmla="*/ 566531 w 3965713"/>
                <a:gd name="connsiteY75" fmla="*/ 566530 h 1702904"/>
                <a:gd name="connsiteX76" fmla="*/ 566531 w 3965713"/>
                <a:gd name="connsiteY76" fmla="*/ 530087 h 1702904"/>
                <a:gd name="connsiteX77" fmla="*/ 533400 w 3965713"/>
                <a:gd name="connsiteY77" fmla="*/ 530087 h 1702904"/>
                <a:gd name="connsiteX78" fmla="*/ 533400 w 3965713"/>
                <a:gd name="connsiteY78" fmla="*/ 500270 h 1702904"/>
                <a:gd name="connsiteX79" fmla="*/ 503583 w 3965713"/>
                <a:gd name="connsiteY79" fmla="*/ 500270 h 1702904"/>
                <a:gd name="connsiteX80" fmla="*/ 503583 w 3965713"/>
                <a:gd name="connsiteY80" fmla="*/ 470452 h 1702904"/>
                <a:gd name="connsiteX81" fmla="*/ 490331 w 3965713"/>
                <a:gd name="connsiteY81" fmla="*/ 470452 h 1702904"/>
                <a:gd name="connsiteX82" fmla="*/ 490331 w 3965713"/>
                <a:gd name="connsiteY82" fmla="*/ 447261 h 1702904"/>
                <a:gd name="connsiteX83" fmla="*/ 490331 w 3965713"/>
                <a:gd name="connsiteY83" fmla="*/ 447261 h 1702904"/>
                <a:gd name="connsiteX84" fmla="*/ 470453 w 3965713"/>
                <a:gd name="connsiteY84" fmla="*/ 447261 h 1702904"/>
                <a:gd name="connsiteX85" fmla="*/ 470453 w 3965713"/>
                <a:gd name="connsiteY85" fmla="*/ 394252 h 1702904"/>
                <a:gd name="connsiteX86" fmla="*/ 437322 w 3965713"/>
                <a:gd name="connsiteY86" fmla="*/ 394252 h 1702904"/>
                <a:gd name="connsiteX87" fmla="*/ 447262 w 3965713"/>
                <a:gd name="connsiteY87" fmla="*/ 371061 h 1702904"/>
                <a:gd name="connsiteX88" fmla="*/ 390939 w 3965713"/>
                <a:gd name="connsiteY88" fmla="*/ 371061 h 1702904"/>
                <a:gd name="connsiteX89" fmla="*/ 390939 w 3965713"/>
                <a:gd name="connsiteY89" fmla="*/ 341244 h 1702904"/>
                <a:gd name="connsiteX90" fmla="*/ 390939 w 3965713"/>
                <a:gd name="connsiteY90" fmla="*/ 341244 h 1702904"/>
                <a:gd name="connsiteX91" fmla="*/ 367748 w 3965713"/>
                <a:gd name="connsiteY91" fmla="*/ 341244 h 1702904"/>
                <a:gd name="connsiteX92" fmla="*/ 367748 w 3965713"/>
                <a:gd name="connsiteY92" fmla="*/ 291548 h 1702904"/>
                <a:gd name="connsiteX93" fmla="*/ 331305 w 3965713"/>
                <a:gd name="connsiteY93" fmla="*/ 291548 h 1702904"/>
                <a:gd name="connsiteX94" fmla="*/ 331305 w 3965713"/>
                <a:gd name="connsiteY94" fmla="*/ 261730 h 1702904"/>
                <a:gd name="connsiteX95" fmla="*/ 281609 w 3965713"/>
                <a:gd name="connsiteY95" fmla="*/ 261730 h 1702904"/>
                <a:gd name="connsiteX96" fmla="*/ 281609 w 3965713"/>
                <a:gd name="connsiteY96" fmla="*/ 228600 h 1702904"/>
                <a:gd name="connsiteX97" fmla="*/ 235226 w 3965713"/>
                <a:gd name="connsiteY97" fmla="*/ 228600 h 1702904"/>
                <a:gd name="connsiteX98" fmla="*/ 235226 w 3965713"/>
                <a:gd name="connsiteY98" fmla="*/ 202096 h 1702904"/>
                <a:gd name="connsiteX99" fmla="*/ 195470 w 3965713"/>
                <a:gd name="connsiteY99" fmla="*/ 202096 h 1702904"/>
                <a:gd name="connsiteX100" fmla="*/ 195470 w 3965713"/>
                <a:gd name="connsiteY100" fmla="*/ 168965 h 1702904"/>
                <a:gd name="connsiteX101" fmla="*/ 155713 w 3965713"/>
                <a:gd name="connsiteY101" fmla="*/ 168965 h 1702904"/>
                <a:gd name="connsiteX102" fmla="*/ 155713 w 3965713"/>
                <a:gd name="connsiteY102" fmla="*/ 69574 h 1702904"/>
                <a:gd name="connsiteX103" fmla="*/ 115957 w 3965713"/>
                <a:gd name="connsiteY103" fmla="*/ 69574 h 1702904"/>
                <a:gd name="connsiteX104" fmla="*/ 115957 w 3965713"/>
                <a:gd name="connsiteY104" fmla="*/ 33130 h 1702904"/>
                <a:gd name="connsiteX105" fmla="*/ 79513 w 3965713"/>
                <a:gd name="connsiteY105" fmla="*/ 33130 h 1702904"/>
                <a:gd name="connsiteX106" fmla="*/ 79513 w 3965713"/>
                <a:gd name="connsiteY106" fmla="*/ 0 h 1702904"/>
                <a:gd name="connsiteX107" fmla="*/ 0 w 3965713"/>
                <a:gd name="connsiteY107" fmla="*/ 0 h 1702904"/>
                <a:gd name="connsiteX0" fmla="*/ 3965713 w 3965713"/>
                <a:gd name="connsiteY0" fmla="*/ 1702904 h 1702904"/>
                <a:gd name="connsiteX1" fmla="*/ 3770244 w 3965713"/>
                <a:gd name="connsiteY1" fmla="*/ 1702904 h 1702904"/>
                <a:gd name="connsiteX2" fmla="*/ 3770244 w 3965713"/>
                <a:gd name="connsiteY2" fmla="*/ 1444487 h 1702904"/>
                <a:gd name="connsiteX3" fmla="*/ 2806148 w 3965713"/>
                <a:gd name="connsiteY3" fmla="*/ 1444487 h 1702904"/>
                <a:gd name="connsiteX4" fmla="*/ 2806148 w 3965713"/>
                <a:gd name="connsiteY4" fmla="*/ 1398104 h 1702904"/>
                <a:gd name="connsiteX5" fmla="*/ 2763079 w 3965713"/>
                <a:gd name="connsiteY5" fmla="*/ 1398104 h 1702904"/>
                <a:gd name="connsiteX6" fmla="*/ 2763079 w 3965713"/>
                <a:gd name="connsiteY6" fmla="*/ 1351722 h 1702904"/>
                <a:gd name="connsiteX7" fmla="*/ 2713383 w 3965713"/>
                <a:gd name="connsiteY7" fmla="*/ 1351722 h 1702904"/>
                <a:gd name="connsiteX8" fmla="*/ 2713383 w 3965713"/>
                <a:gd name="connsiteY8" fmla="*/ 1311965 h 1702904"/>
                <a:gd name="connsiteX9" fmla="*/ 2670313 w 3965713"/>
                <a:gd name="connsiteY9" fmla="*/ 1311965 h 1702904"/>
                <a:gd name="connsiteX10" fmla="*/ 2670313 w 3965713"/>
                <a:gd name="connsiteY10" fmla="*/ 1265583 h 1702904"/>
                <a:gd name="connsiteX11" fmla="*/ 2600739 w 3965713"/>
                <a:gd name="connsiteY11" fmla="*/ 1265583 h 1702904"/>
                <a:gd name="connsiteX12" fmla="*/ 2600739 w 3965713"/>
                <a:gd name="connsiteY12" fmla="*/ 1219200 h 1702904"/>
                <a:gd name="connsiteX13" fmla="*/ 2272748 w 3965713"/>
                <a:gd name="connsiteY13" fmla="*/ 1219200 h 1702904"/>
                <a:gd name="connsiteX14" fmla="*/ 2272748 w 3965713"/>
                <a:gd name="connsiteY14" fmla="*/ 1189383 h 1702904"/>
                <a:gd name="connsiteX15" fmla="*/ 2249557 w 3965713"/>
                <a:gd name="connsiteY15" fmla="*/ 1189383 h 1702904"/>
                <a:gd name="connsiteX16" fmla="*/ 2249557 w 3965713"/>
                <a:gd name="connsiteY16" fmla="*/ 1159565 h 1702904"/>
                <a:gd name="connsiteX17" fmla="*/ 2130287 w 3965713"/>
                <a:gd name="connsiteY17" fmla="*/ 1159565 h 1702904"/>
                <a:gd name="connsiteX18" fmla="*/ 2130287 w 3965713"/>
                <a:gd name="connsiteY18" fmla="*/ 1126435 h 1702904"/>
                <a:gd name="connsiteX19" fmla="*/ 2087218 w 3965713"/>
                <a:gd name="connsiteY19" fmla="*/ 1126435 h 1702904"/>
                <a:gd name="connsiteX20" fmla="*/ 2087218 w 3965713"/>
                <a:gd name="connsiteY20" fmla="*/ 1126435 h 1702904"/>
                <a:gd name="connsiteX21" fmla="*/ 2087218 w 3965713"/>
                <a:gd name="connsiteY21" fmla="*/ 1096617 h 1702904"/>
                <a:gd name="connsiteX22" fmla="*/ 1924879 w 3965713"/>
                <a:gd name="connsiteY22" fmla="*/ 1096617 h 1702904"/>
                <a:gd name="connsiteX23" fmla="*/ 1924879 w 3965713"/>
                <a:gd name="connsiteY23" fmla="*/ 1080052 h 1702904"/>
                <a:gd name="connsiteX24" fmla="*/ 1825487 w 3965713"/>
                <a:gd name="connsiteY24" fmla="*/ 1080052 h 1702904"/>
                <a:gd name="connsiteX25" fmla="*/ 1825487 w 3965713"/>
                <a:gd name="connsiteY25" fmla="*/ 1080052 h 1702904"/>
                <a:gd name="connsiteX26" fmla="*/ 1825487 w 3965713"/>
                <a:gd name="connsiteY26" fmla="*/ 1056861 h 1702904"/>
                <a:gd name="connsiteX27" fmla="*/ 1825487 w 3965713"/>
                <a:gd name="connsiteY27" fmla="*/ 1056861 h 1702904"/>
                <a:gd name="connsiteX28" fmla="*/ 1805609 w 3965713"/>
                <a:gd name="connsiteY28" fmla="*/ 1036983 h 1702904"/>
                <a:gd name="connsiteX29" fmla="*/ 1586948 w 3965713"/>
                <a:gd name="connsiteY29" fmla="*/ 1036983 h 1702904"/>
                <a:gd name="connsiteX30" fmla="*/ 1586948 w 3965713"/>
                <a:gd name="connsiteY30" fmla="*/ 1013791 h 1702904"/>
                <a:gd name="connsiteX31" fmla="*/ 1517374 w 3965713"/>
                <a:gd name="connsiteY31" fmla="*/ 1013791 h 1702904"/>
                <a:gd name="connsiteX32" fmla="*/ 1517374 w 3965713"/>
                <a:gd name="connsiteY32" fmla="*/ 1000539 h 1702904"/>
                <a:gd name="connsiteX33" fmla="*/ 1474305 w 3965713"/>
                <a:gd name="connsiteY33" fmla="*/ 1000539 h 1702904"/>
                <a:gd name="connsiteX34" fmla="*/ 1474305 w 3965713"/>
                <a:gd name="connsiteY34" fmla="*/ 977348 h 1702904"/>
                <a:gd name="connsiteX35" fmla="*/ 1474305 w 3965713"/>
                <a:gd name="connsiteY35" fmla="*/ 977348 h 1702904"/>
                <a:gd name="connsiteX36" fmla="*/ 1447800 w 3965713"/>
                <a:gd name="connsiteY36" fmla="*/ 977348 h 1702904"/>
                <a:gd name="connsiteX37" fmla="*/ 1447800 w 3965713"/>
                <a:gd name="connsiteY37" fmla="*/ 944217 h 1702904"/>
                <a:gd name="connsiteX38" fmla="*/ 1328531 w 3965713"/>
                <a:gd name="connsiteY38" fmla="*/ 944217 h 1702904"/>
                <a:gd name="connsiteX39" fmla="*/ 1328531 w 3965713"/>
                <a:gd name="connsiteY39" fmla="*/ 927652 h 1702904"/>
                <a:gd name="connsiteX40" fmla="*/ 1298713 w 3965713"/>
                <a:gd name="connsiteY40" fmla="*/ 927652 h 1702904"/>
                <a:gd name="connsiteX41" fmla="*/ 1298713 w 3965713"/>
                <a:gd name="connsiteY41" fmla="*/ 927652 h 1702904"/>
                <a:gd name="connsiteX42" fmla="*/ 1298713 w 3965713"/>
                <a:gd name="connsiteY42" fmla="*/ 927652 h 1702904"/>
                <a:gd name="connsiteX43" fmla="*/ 1298713 w 3965713"/>
                <a:gd name="connsiteY43" fmla="*/ 927652 h 1702904"/>
                <a:gd name="connsiteX44" fmla="*/ 1298713 w 3965713"/>
                <a:gd name="connsiteY44" fmla="*/ 911087 h 1702904"/>
                <a:gd name="connsiteX45" fmla="*/ 1232453 w 3965713"/>
                <a:gd name="connsiteY45" fmla="*/ 911087 h 1702904"/>
                <a:gd name="connsiteX46" fmla="*/ 1232453 w 3965713"/>
                <a:gd name="connsiteY46" fmla="*/ 877957 h 1702904"/>
                <a:gd name="connsiteX47" fmla="*/ 1073426 w 3965713"/>
                <a:gd name="connsiteY47" fmla="*/ 877957 h 1702904"/>
                <a:gd name="connsiteX48" fmla="*/ 1073426 w 3965713"/>
                <a:gd name="connsiteY48" fmla="*/ 841513 h 1702904"/>
                <a:gd name="connsiteX49" fmla="*/ 980661 w 3965713"/>
                <a:gd name="connsiteY49" fmla="*/ 841513 h 1702904"/>
                <a:gd name="connsiteX50" fmla="*/ 980661 w 3965713"/>
                <a:gd name="connsiteY50" fmla="*/ 824948 h 1702904"/>
                <a:gd name="connsiteX51" fmla="*/ 980661 w 3965713"/>
                <a:gd name="connsiteY51" fmla="*/ 824948 h 1702904"/>
                <a:gd name="connsiteX52" fmla="*/ 954157 w 3965713"/>
                <a:gd name="connsiteY52" fmla="*/ 824948 h 1702904"/>
                <a:gd name="connsiteX53" fmla="*/ 954157 w 3965713"/>
                <a:gd name="connsiteY53" fmla="*/ 805070 h 1702904"/>
                <a:gd name="connsiteX54" fmla="*/ 924339 w 3965713"/>
                <a:gd name="connsiteY54" fmla="*/ 805070 h 1702904"/>
                <a:gd name="connsiteX55" fmla="*/ 924339 w 3965713"/>
                <a:gd name="connsiteY55" fmla="*/ 791817 h 1702904"/>
                <a:gd name="connsiteX56" fmla="*/ 894522 w 3965713"/>
                <a:gd name="connsiteY56" fmla="*/ 791817 h 1702904"/>
                <a:gd name="connsiteX57" fmla="*/ 894522 w 3965713"/>
                <a:gd name="connsiteY57" fmla="*/ 775252 h 1702904"/>
                <a:gd name="connsiteX58" fmla="*/ 821635 w 3965713"/>
                <a:gd name="connsiteY58" fmla="*/ 775252 h 1702904"/>
                <a:gd name="connsiteX59" fmla="*/ 821635 w 3965713"/>
                <a:gd name="connsiteY59" fmla="*/ 742122 h 1702904"/>
                <a:gd name="connsiteX60" fmla="*/ 811696 w 3965713"/>
                <a:gd name="connsiteY60" fmla="*/ 742122 h 1702904"/>
                <a:gd name="connsiteX61" fmla="*/ 811696 w 3965713"/>
                <a:gd name="connsiteY61" fmla="*/ 712304 h 1702904"/>
                <a:gd name="connsiteX62" fmla="*/ 762000 w 3965713"/>
                <a:gd name="connsiteY62" fmla="*/ 712304 h 1702904"/>
                <a:gd name="connsiteX63" fmla="*/ 762000 w 3965713"/>
                <a:gd name="connsiteY63" fmla="*/ 679174 h 1702904"/>
                <a:gd name="connsiteX64" fmla="*/ 762000 w 3965713"/>
                <a:gd name="connsiteY64" fmla="*/ 679174 h 1702904"/>
                <a:gd name="connsiteX65" fmla="*/ 738809 w 3965713"/>
                <a:gd name="connsiteY65" fmla="*/ 679174 h 1702904"/>
                <a:gd name="connsiteX66" fmla="*/ 738809 w 3965713"/>
                <a:gd name="connsiteY66" fmla="*/ 659296 h 1702904"/>
                <a:gd name="connsiteX67" fmla="*/ 695739 w 3965713"/>
                <a:gd name="connsiteY67" fmla="*/ 659296 h 1702904"/>
                <a:gd name="connsiteX68" fmla="*/ 695739 w 3965713"/>
                <a:gd name="connsiteY68" fmla="*/ 629478 h 1702904"/>
                <a:gd name="connsiteX69" fmla="*/ 662609 w 3965713"/>
                <a:gd name="connsiteY69" fmla="*/ 629478 h 1702904"/>
                <a:gd name="connsiteX70" fmla="*/ 662609 w 3965713"/>
                <a:gd name="connsiteY70" fmla="*/ 606287 h 1702904"/>
                <a:gd name="connsiteX71" fmla="*/ 626166 w 3965713"/>
                <a:gd name="connsiteY71" fmla="*/ 606287 h 1702904"/>
                <a:gd name="connsiteX72" fmla="*/ 626166 w 3965713"/>
                <a:gd name="connsiteY72" fmla="*/ 589722 h 1702904"/>
                <a:gd name="connsiteX73" fmla="*/ 593035 w 3965713"/>
                <a:gd name="connsiteY73" fmla="*/ 589722 h 1702904"/>
                <a:gd name="connsiteX74" fmla="*/ 593035 w 3965713"/>
                <a:gd name="connsiteY74" fmla="*/ 566530 h 1702904"/>
                <a:gd name="connsiteX75" fmla="*/ 566531 w 3965713"/>
                <a:gd name="connsiteY75" fmla="*/ 566530 h 1702904"/>
                <a:gd name="connsiteX76" fmla="*/ 566531 w 3965713"/>
                <a:gd name="connsiteY76" fmla="*/ 530087 h 1702904"/>
                <a:gd name="connsiteX77" fmla="*/ 533400 w 3965713"/>
                <a:gd name="connsiteY77" fmla="*/ 530087 h 1702904"/>
                <a:gd name="connsiteX78" fmla="*/ 533400 w 3965713"/>
                <a:gd name="connsiteY78" fmla="*/ 500270 h 1702904"/>
                <a:gd name="connsiteX79" fmla="*/ 503583 w 3965713"/>
                <a:gd name="connsiteY79" fmla="*/ 500270 h 1702904"/>
                <a:gd name="connsiteX80" fmla="*/ 503583 w 3965713"/>
                <a:gd name="connsiteY80" fmla="*/ 470452 h 1702904"/>
                <a:gd name="connsiteX81" fmla="*/ 490331 w 3965713"/>
                <a:gd name="connsiteY81" fmla="*/ 470452 h 1702904"/>
                <a:gd name="connsiteX82" fmla="*/ 490331 w 3965713"/>
                <a:gd name="connsiteY82" fmla="*/ 447261 h 1702904"/>
                <a:gd name="connsiteX83" fmla="*/ 490331 w 3965713"/>
                <a:gd name="connsiteY83" fmla="*/ 447261 h 1702904"/>
                <a:gd name="connsiteX84" fmla="*/ 470453 w 3965713"/>
                <a:gd name="connsiteY84" fmla="*/ 447261 h 1702904"/>
                <a:gd name="connsiteX85" fmla="*/ 470453 w 3965713"/>
                <a:gd name="connsiteY85" fmla="*/ 394252 h 1702904"/>
                <a:gd name="connsiteX86" fmla="*/ 450574 w 3965713"/>
                <a:gd name="connsiteY86" fmla="*/ 394252 h 1702904"/>
                <a:gd name="connsiteX87" fmla="*/ 447262 w 3965713"/>
                <a:gd name="connsiteY87" fmla="*/ 371061 h 1702904"/>
                <a:gd name="connsiteX88" fmla="*/ 390939 w 3965713"/>
                <a:gd name="connsiteY88" fmla="*/ 371061 h 1702904"/>
                <a:gd name="connsiteX89" fmla="*/ 390939 w 3965713"/>
                <a:gd name="connsiteY89" fmla="*/ 341244 h 1702904"/>
                <a:gd name="connsiteX90" fmla="*/ 390939 w 3965713"/>
                <a:gd name="connsiteY90" fmla="*/ 341244 h 1702904"/>
                <a:gd name="connsiteX91" fmla="*/ 367748 w 3965713"/>
                <a:gd name="connsiteY91" fmla="*/ 341244 h 1702904"/>
                <a:gd name="connsiteX92" fmla="*/ 367748 w 3965713"/>
                <a:gd name="connsiteY92" fmla="*/ 291548 h 1702904"/>
                <a:gd name="connsiteX93" fmla="*/ 331305 w 3965713"/>
                <a:gd name="connsiteY93" fmla="*/ 291548 h 1702904"/>
                <a:gd name="connsiteX94" fmla="*/ 331305 w 3965713"/>
                <a:gd name="connsiteY94" fmla="*/ 261730 h 1702904"/>
                <a:gd name="connsiteX95" fmla="*/ 281609 w 3965713"/>
                <a:gd name="connsiteY95" fmla="*/ 261730 h 1702904"/>
                <a:gd name="connsiteX96" fmla="*/ 281609 w 3965713"/>
                <a:gd name="connsiteY96" fmla="*/ 228600 h 1702904"/>
                <a:gd name="connsiteX97" fmla="*/ 235226 w 3965713"/>
                <a:gd name="connsiteY97" fmla="*/ 228600 h 1702904"/>
                <a:gd name="connsiteX98" fmla="*/ 235226 w 3965713"/>
                <a:gd name="connsiteY98" fmla="*/ 202096 h 1702904"/>
                <a:gd name="connsiteX99" fmla="*/ 195470 w 3965713"/>
                <a:gd name="connsiteY99" fmla="*/ 202096 h 1702904"/>
                <a:gd name="connsiteX100" fmla="*/ 195470 w 3965713"/>
                <a:gd name="connsiteY100" fmla="*/ 168965 h 1702904"/>
                <a:gd name="connsiteX101" fmla="*/ 155713 w 3965713"/>
                <a:gd name="connsiteY101" fmla="*/ 168965 h 1702904"/>
                <a:gd name="connsiteX102" fmla="*/ 155713 w 3965713"/>
                <a:gd name="connsiteY102" fmla="*/ 69574 h 1702904"/>
                <a:gd name="connsiteX103" fmla="*/ 115957 w 3965713"/>
                <a:gd name="connsiteY103" fmla="*/ 69574 h 1702904"/>
                <a:gd name="connsiteX104" fmla="*/ 115957 w 3965713"/>
                <a:gd name="connsiteY104" fmla="*/ 33130 h 1702904"/>
                <a:gd name="connsiteX105" fmla="*/ 79513 w 3965713"/>
                <a:gd name="connsiteY105" fmla="*/ 33130 h 1702904"/>
                <a:gd name="connsiteX106" fmla="*/ 79513 w 3965713"/>
                <a:gd name="connsiteY106" fmla="*/ 0 h 1702904"/>
                <a:gd name="connsiteX107" fmla="*/ 0 w 3965713"/>
                <a:gd name="connsiteY107" fmla="*/ 0 h 170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965713" h="1702904">
                  <a:moveTo>
                    <a:pt x="3965713" y="1702904"/>
                  </a:moveTo>
                  <a:lnTo>
                    <a:pt x="3770244" y="1702904"/>
                  </a:lnTo>
                  <a:lnTo>
                    <a:pt x="3770244" y="1444487"/>
                  </a:lnTo>
                  <a:lnTo>
                    <a:pt x="2806148" y="1444487"/>
                  </a:lnTo>
                  <a:lnTo>
                    <a:pt x="2806148" y="1398104"/>
                  </a:lnTo>
                  <a:lnTo>
                    <a:pt x="2763079" y="1398104"/>
                  </a:lnTo>
                  <a:lnTo>
                    <a:pt x="2763079" y="1351722"/>
                  </a:lnTo>
                  <a:lnTo>
                    <a:pt x="2713383" y="1351722"/>
                  </a:lnTo>
                  <a:lnTo>
                    <a:pt x="2713383" y="1311965"/>
                  </a:lnTo>
                  <a:lnTo>
                    <a:pt x="2670313" y="1311965"/>
                  </a:lnTo>
                  <a:lnTo>
                    <a:pt x="2670313" y="1265583"/>
                  </a:lnTo>
                  <a:lnTo>
                    <a:pt x="2600739" y="1265583"/>
                  </a:lnTo>
                  <a:lnTo>
                    <a:pt x="2600739" y="1219200"/>
                  </a:lnTo>
                  <a:lnTo>
                    <a:pt x="2272748" y="1219200"/>
                  </a:lnTo>
                  <a:lnTo>
                    <a:pt x="2272748" y="1189383"/>
                  </a:lnTo>
                  <a:lnTo>
                    <a:pt x="2249557" y="1189383"/>
                  </a:lnTo>
                  <a:lnTo>
                    <a:pt x="2249557" y="1159565"/>
                  </a:lnTo>
                  <a:lnTo>
                    <a:pt x="2130287" y="1159565"/>
                  </a:lnTo>
                  <a:lnTo>
                    <a:pt x="2130287" y="1126435"/>
                  </a:lnTo>
                  <a:lnTo>
                    <a:pt x="2087218" y="1126435"/>
                  </a:lnTo>
                  <a:lnTo>
                    <a:pt x="2087218" y="1126435"/>
                  </a:lnTo>
                  <a:lnTo>
                    <a:pt x="2087218" y="1096617"/>
                  </a:lnTo>
                  <a:lnTo>
                    <a:pt x="1924879" y="1096617"/>
                  </a:lnTo>
                  <a:lnTo>
                    <a:pt x="1924879" y="1080052"/>
                  </a:lnTo>
                  <a:lnTo>
                    <a:pt x="1825487" y="1080052"/>
                  </a:lnTo>
                  <a:lnTo>
                    <a:pt x="1825487" y="1080052"/>
                  </a:lnTo>
                  <a:lnTo>
                    <a:pt x="1825487" y="1056861"/>
                  </a:lnTo>
                  <a:lnTo>
                    <a:pt x="1825487" y="1056861"/>
                  </a:lnTo>
                  <a:lnTo>
                    <a:pt x="1805609" y="1036983"/>
                  </a:lnTo>
                  <a:lnTo>
                    <a:pt x="1586948" y="1036983"/>
                  </a:lnTo>
                  <a:lnTo>
                    <a:pt x="1586948" y="1013791"/>
                  </a:lnTo>
                  <a:lnTo>
                    <a:pt x="1517374" y="1013791"/>
                  </a:lnTo>
                  <a:lnTo>
                    <a:pt x="1517374" y="1000539"/>
                  </a:lnTo>
                  <a:lnTo>
                    <a:pt x="1474305" y="1000539"/>
                  </a:lnTo>
                  <a:lnTo>
                    <a:pt x="1474305" y="977348"/>
                  </a:lnTo>
                  <a:lnTo>
                    <a:pt x="1474305" y="977348"/>
                  </a:lnTo>
                  <a:lnTo>
                    <a:pt x="1447800" y="977348"/>
                  </a:lnTo>
                  <a:lnTo>
                    <a:pt x="1447800" y="944217"/>
                  </a:lnTo>
                  <a:lnTo>
                    <a:pt x="1328531" y="944217"/>
                  </a:lnTo>
                  <a:lnTo>
                    <a:pt x="1328531" y="927652"/>
                  </a:lnTo>
                  <a:lnTo>
                    <a:pt x="1298713" y="927652"/>
                  </a:lnTo>
                  <a:lnTo>
                    <a:pt x="1298713" y="927652"/>
                  </a:lnTo>
                  <a:lnTo>
                    <a:pt x="1298713" y="927652"/>
                  </a:lnTo>
                  <a:lnTo>
                    <a:pt x="1298713" y="927652"/>
                  </a:lnTo>
                  <a:lnTo>
                    <a:pt x="1298713" y="911087"/>
                  </a:lnTo>
                  <a:lnTo>
                    <a:pt x="1232453" y="911087"/>
                  </a:lnTo>
                  <a:lnTo>
                    <a:pt x="1232453" y="877957"/>
                  </a:lnTo>
                  <a:lnTo>
                    <a:pt x="1073426" y="877957"/>
                  </a:lnTo>
                  <a:lnTo>
                    <a:pt x="1073426" y="841513"/>
                  </a:lnTo>
                  <a:lnTo>
                    <a:pt x="980661" y="841513"/>
                  </a:lnTo>
                  <a:lnTo>
                    <a:pt x="980661" y="824948"/>
                  </a:lnTo>
                  <a:lnTo>
                    <a:pt x="980661" y="824948"/>
                  </a:lnTo>
                  <a:lnTo>
                    <a:pt x="954157" y="824948"/>
                  </a:lnTo>
                  <a:lnTo>
                    <a:pt x="954157" y="805070"/>
                  </a:lnTo>
                  <a:lnTo>
                    <a:pt x="924339" y="805070"/>
                  </a:lnTo>
                  <a:lnTo>
                    <a:pt x="924339" y="791817"/>
                  </a:lnTo>
                  <a:lnTo>
                    <a:pt x="894522" y="791817"/>
                  </a:lnTo>
                  <a:lnTo>
                    <a:pt x="894522" y="775252"/>
                  </a:lnTo>
                  <a:lnTo>
                    <a:pt x="821635" y="775252"/>
                  </a:lnTo>
                  <a:lnTo>
                    <a:pt x="821635" y="742122"/>
                  </a:lnTo>
                  <a:lnTo>
                    <a:pt x="811696" y="742122"/>
                  </a:lnTo>
                  <a:lnTo>
                    <a:pt x="811696" y="712304"/>
                  </a:lnTo>
                  <a:lnTo>
                    <a:pt x="762000" y="712304"/>
                  </a:lnTo>
                  <a:lnTo>
                    <a:pt x="762000" y="679174"/>
                  </a:lnTo>
                  <a:lnTo>
                    <a:pt x="762000" y="679174"/>
                  </a:lnTo>
                  <a:lnTo>
                    <a:pt x="738809" y="679174"/>
                  </a:lnTo>
                  <a:lnTo>
                    <a:pt x="738809" y="659296"/>
                  </a:lnTo>
                  <a:lnTo>
                    <a:pt x="695739" y="659296"/>
                  </a:lnTo>
                  <a:lnTo>
                    <a:pt x="695739" y="629478"/>
                  </a:lnTo>
                  <a:lnTo>
                    <a:pt x="662609" y="629478"/>
                  </a:lnTo>
                  <a:lnTo>
                    <a:pt x="662609" y="606287"/>
                  </a:lnTo>
                  <a:lnTo>
                    <a:pt x="626166" y="606287"/>
                  </a:lnTo>
                  <a:lnTo>
                    <a:pt x="626166" y="589722"/>
                  </a:lnTo>
                  <a:lnTo>
                    <a:pt x="593035" y="589722"/>
                  </a:lnTo>
                  <a:lnTo>
                    <a:pt x="593035" y="566530"/>
                  </a:lnTo>
                  <a:lnTo>
                    <a:pt x="566531" y="566530"/>
                  </a:lnTo>
                  <a:lnTo>
                    <a:pt x="566531" y="530087"/>
                  </a:lnTo>
                  <a:lnTo>
                    <a:pt x="533400" y="530087"/>
                  </a:lnTo>
                  <a:lnTo>
                    <a:pt x="533400" y="500270"/>
                  </a:lnTo>
                  <a:lnTo>
                    <a:pt x="503583" y="500270"/>
                  </a:lnTo>
                  <a:lnTo>
                    <a:pt x="503583" y="470452"/>
                  </a:lnTo>
                  <a:lnTo>
                    <a:pt x="490331" y="470452"/>
                  </a:lnTo>
                  <a:lnTo>
                    <a:pt x="490331" y="447261"/>
                  </a:lnTo>
                  <a:lnTo>
                    <a:pt x="490331" y="447261"/>
                  </a:lnTo>
                  <a:lnTo>
                    <a:pt x="470453" y="447261"/>
                  </a:lnTo>
                  <a:lnTo>
                    <a:pt x="470453" y="394252"/>
                  </a:lnTo>
                  <a:lnTo>
                    <a:pt x="450574" y="394252"/>
                  </a:lnTo>
                  <a:lnTo>
                    <a:pt x="447262" y="371061"/>
                  </a:lnTo>
                  <a:lnTo>
                    <a:pt x="390939" y="371061"/>
                  </a:lnTo>
                  <a:lnTo>
                    <a:pt x="390939" y="341244"/>
                  </a:lnTo>
                  <a:lnTo>
                    <a:pt x="390939" y="341244"/>
                  </a:lnTo>
                  <a:lnTo>
                    <a:pt x="367748" y="341244"/>
                  </a:lnTo>
                  <a:lnTo>
                    <a:pt x="367748" y="291548"/>
                  </a:lnTo>
                  <a:lnTo>
                    <a:pt x="331305" y="291548"/>
                  </a:lnTo>
                  <a:lnTo>
                    <a:pt x="331305" y="261730"/>
                  </a:lnTo>
                  <a:lnTo>
                    <a:pt x="281609" y="261730"/>
                  </a:lnTo>
                  <a:lnTo>
                    <a:pt x="281609" y="228600"/>
                  </a:lnTo>
                  <a:lnTo>
                    <a:pt x="235226" y="228600"/>
                  </a:lnTo>
                  <a:lnTo>
                    <a:pt x="235226" y="202096"/>
                  </a:lnTo>
                  <a:lnTo>
                    <a:pt x="195470" y="202096"/>
                  </a:lnTo>
                  <a:lnTo>
                    <a:pt x="195470" y="168965"/>
                  </a:lnTo>
                  <a:lnTo>
                    <a:pt x="155713" y="168965"/>
                  </a:lnTo>
                  <a:lnTo>
                    <a:pt x="155713" y="69574"/>
                  </a:lnTo>
                  <a:lnTo>
                    <a:pt x="115957" y="69574"/>
                  </a:lnTo>
                  <a:lnTo>
                    <a:pt x="115957" y="33130"/>
                  </a:lnTo>
                  <a:lnTo>
                    <a:pt x="79513" y="33130"/>
                  </a:lnTo>
                  <a:lnTo>
                    <a:pt x="79513"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8" name="Group 197">
              <a:extLst>
                <a:ext uri="{FF2B5EF4-FFF2-40B4-BE49-F238E27FC236}">
                  <a16:creationId xmlns:a16="http://schemas.microsoft.com/office/drawing/2014/main" id="{C288B41F-1DCC-99DE-8045-5A444B2EE679}"/>
                </a:ext>
              </a:extLst>
            </p:cNvPr>
            <p:cNvGrpSpPr/>
            <p:nvPr/>
          </p:nvGrpSpPr>
          <p:grpSpPr>
            <a:xfrm>
              <a:off x="7258878" y="2057400"/>
              <a:ext cx="3966290" cy="2087217"/>
              <a:chOff x="7258878" y="2057400"/>
              <a:chExt cx="3966290" cy="2087217"/>
            </a:xfrm>
          </p:grpSpPr>
          <p:sp>
            <p:nvSpPr>
              <p:cNvPr id="136" name="Freeform 135">
                <a:extLst>
                  <a:ext uri="{FF2B5EF4-FFF2-40B4-BE49-F238E27FC236}">
                    <a16:creationId xmlns:a16="http://schemas.microsoft.com/office/drawing/2014/main" id="{01B36DC9-453A-1035-A75D-3E9FF20194ED}"/>
                  </a:ext>
                </a:extLst>
              </p:cNvPr>
              <p:cNvSpPr/>
              <p:nvPr/>
            </p:nvSpPr>
            <p:spPr bwMode="auto">
              <a:xfrm>
                <a:off x="7258878" y="2080591"/>
                <a:ext cx="3892826" cy="2064026"/>
              </a:xfrm>
              <a:custGeom>
                <a:avLst/>
                <a:gdLst>
                  <a:gd name="connsiteX0" fmla="*/ 3892826 w 3892826"/>
                  <a:gd name="connsiteY0" fmla="*/ 2064026 h 2064026"/>
                  <a:gd name="connsiteX1" fmla="*/ 3703983 w 3892826"/>
                  <a:gd name="connsiteY1" fmla="*/ 2064026 h 2064026"/>
                  <a:gd name="connsiteX2" fmla="*/ 3703983 w 3892826"/>
                  <a:gd name="connsiteY2" fmla="*/ 1669774 h 2064026"/>
                  <a:gd name="connsiteX3" fmla="*/ 2743200 w 3892826"/>
                  <a:gd name="connsiteY3" fmla="*/ 1669774 h 2064026"/>
                  <a:gd name="connsiteX4" fmla="*/ 2743200 w 3892826"/>
                  <a:gd name="connsiteY4" fmla="*/ 1603513 h 2064026"/>
                  <a:gd name="connsiteX5" fmla="*/ 2686879 w 3892826"/>
                  <a:gd name="connsiteY5" fmla="*/ 1603513 h 2064026"/>
                  <a:gd name="connsiteX6" fmla="*/ 2686879 w 3892826"/>
                  <a:gd name="connsiteY6" fmla="*/ 1553818 h 2064026"/>
                  <a:gd name="connsiteX7" fmla="*/ 2620618 w 3892826"/>
                  <a:gd name="connsiteY7" fmla="*/ 1553818 h 2064026"/>
                  <a:gd name="connsiteX8" fmla="*/ 2620618 w 3892826"/>
                  <a:gd name="connsiteY8" fmla="*/ 1500809 h 2064026"/>
                  <a:gd name="connsiteX9" fmla="*/ 2600739 w 3892826"/>
                  <a:gd name="connsiteY9" fmla="*/ 1500809 h 2064026"/>
                  <a:gd name="connsiteX10" fmla="*/ 2600739 w 3892826"/>
                  <a:gd name="connsiteY10" fmla="*/ 1461052 h 2064026"/>
                  <a:gd name="connsiteX11" fmla="*/ 2521226 w 3892826"/>
                  <a:gd name="connsiteY11" fmla="*/ 1461052 h 2064026"/>
                  <a:gd name="connsiteX12" fmla="*/ 2521226 w 3892826"/>
                  <a:gd name="connsiteY12" fmla="*/ 1404731 h 2064026"/>
                  <a:gd name="connsiteX13" fmla="*/ 2193235 w 3892826"/>
                  <a:gd name="connsiteY13" fmla="*/ 1404731 h 2064026"/>
                  <a:gd name="connsiteX14" fmla="*/ 2193235 w 3892826"/>
                  <a:gd name="connsiteY14" fmla="*/ 1335157 h 2064026"/>
                  <a:gd name="connsiteX15" fmla="*/ 2044148 w 3892826"/>
                  <a:gd name="connsiteY15" fmla="*/ 1335157 h 2064026"/>
                  <a:gd name="connsiteX16" fmla="*/ 2044148 w 3892826"/>
                  <a:gd name="connsiteY16" fmla="*/ 1278835 h 2064026"/>
                  <a:gd name="connsiteX17" fmla="*/ 1835426 w 3892826"/>
                  <a:gd name="connsiteY17" fmla="*/ 1278835 h 2064026"/>
                  <a:gd name="connsiteX18" fmla="*/ 1835426 w 3892826"/>
                  <a:gd name="connsiteY18" fmla="*/ 1249018 h 2064026"/>
                  <a:gd name="connsiteX19" fmla="*/ 1742661 w 3892826"/>
                  <a:gd name="connsiteY19" fmla="*/ 1249018 h 2064026"/>
                  <a:gd name="connsiteX20" fmla="*/ 1742661 w 3892826"/>
                  <a:gd name="connsiteY20" fmla="*/ 1209261 h 2064026"/>
                  <a:gd name="connsiteX21" fmla="*/ 1514061 w 3892826"/>
                  <a:gd name="connsiteY21" fmla="*/ 1209261 h 2064026"/>
                  <a:gd name="connsiteX22" fmla="*/ 1514061 w 3892826"/>
                  <a:gd name="connsiteY22" fmla="*/ 1179444 h 2064026"/>
                  <a:gd name="connsiteX23" fmla="*/ 1414670 w 3892826"/>
                  <a:gd name="connsiteY23" fmla="*/ 1179444 h 2064026"/>
                  <a:gd name="connsiteX24" fmla="*/ 1414670 w 3892826"/>
                  <a:gd name="connsiteY24" fmla="*/ 1136374 h 2064026"/>
                  <a:gd name="connsiteX25" fmla="*/ 1371600 w 3892826"/>
                  <a:gd name="connsiteY25" fmla="*/ 1136374 h 2064026"/>
                  <a:gd name="connsiteX26" fmla="*/ 1371600 w 3892826"/>
                  <a:gd name="connsiteY26" fmla="*/ 1109870 h 2064026"/>
                  <a:gd name="connsiteX27" fmla="*/ 1265583 w 3892826"/>
                  <a:gd name="connsiteY27" fmla="*/ 1109870 h 2064026"/>
                  <a:gd name="connsiteX28" fmla="*/ 1265583 w 3892826"/>
                  <a:gd name="connsiteY28" fmla="*/ 1109870 h 2064026"/>
                  <a:gd name="connsiteX29" fmla="*/ 1265583 w 3892826"/>
                  <a:gd name="connsiteY29" fmla="*/ 1086679 h 2064026"/>
                  <a:gd name="connsiteX30" fmla="*/ 1172818 w 3892826"/>
                  <a:gd name="connsiteY30" fmla="*/ 1086679 h 2064026"/>
                  <a:gd name="connsiteX31" fmla="*/ 1172818 w 3892826"/>
                  <a:gd name="connsiteY31" fmla="*/ 1043609 h 2064026"/>
                  <a:gd name="connsiteX32" fmla="*/ 997226 w 3892826"/>
                  <a:gd name="connsiteY32" fmla="*/ 1043609 h 2064026"/>
                  <a:gd name="connsiteX33" fmla="*/ 997226 w 3892826"/>
                  <a:gd name="connsiteY33" fmla="*/ 997226 h 2064026"/>
                  <a:gd name="connsiteX34" fmla="*/ 901148 w 3892826"/>
                  <a:gd name="connsiteY34" fmla="*/ 997226 h 2064026"/>
                  <a:gd name="connsiteX35" fmla="*/ 901148 w 3892826"/>
                  <a:gd name="connsiteY35" fmla="*/ 967409 h 2064026"/>
                  <a:gd name="connsiteX36" fmla="*/ 834887 w 3892826"/>
                  <a:gd name="connsiteY36" fmla="*/ 967409 h 2064026"/>
                  <a:gd name="connsiteX37" fmla="*/ 834887 w 3892826"/>
                  <a:gd name="connsiteY37" fmla="*/ 930966 h 2064026"/>
                  <a:gd name="connsiteX38" fmla="*/ 752061 w 3892826"/>
                  <a:gd name="connsiteY38" fmla="*/ 930966 h 2064026"/>
                  <a:gd name="connsiteX39" fmla="*/ 752061 w 3892826"/>
                  <a:gd name="connsiteY39" fmla="*/ 871331 h 2064026"/>
                  <a:gd name="connsiteX40" fmla="*/ 695739 w 3892826"/>
                  <a:gd name="connsiteY40" fmla="*/ 871331 h 2064026"/>
                  <a:gd name="connsiteX41" fmla="*/ 695739 w 3892826"/>
                  <a:gd name="connsiteY41" fmla="*/ 824948 h 2064026"/>
                  <a:gd name="connsiteX42" fmla="*/ 632792 w 3892826"/>
                  <a:gd name="connsiteY42" fmla="*/ 824948 h 2064026"/>
                  <a:gd name="connsiteX43" fmla="*/ 632792 w 3892826"/>
                  <a:gd name="connsiteY43" fmla="*/ 755374 h 2064026"/>
                  <a:gd name="connsiteX44" fmla="*/ 556592 w 3892826"/>
                  <a:gd name="connsiteY44" fmla="*/ 755374 h 2064026"/>
                  <a:gd name="connsiteX45" fmla="*/ 556592 w 3892826"/>
                  <a:gd name="connsiteY45" fmla="*/ 755374 h 2064026"/>
                  <a:gd name="connsiteX46" fmla="*/ 556592 w 3892826"/>
                  <a:gd name="connsiteY46" fmla="*/ 722244 h 2064026"/>
                  <a:gd name="connsiteX47" fmla="*/ 503583 w 3892826"/>
                  <a:gd name="connsiteY47" fmla="*/ 722244 h 2064026"/>
                  <a:gd name="connsiteX48" fmla="*/ 503583 w 3892826"/>
                  <a:gd name="connsiteY48" fmla="*/ 682487 h 2064026"/>
                  <a:gd name="connsiteX49" fmla="*/ 467139 w 3892826"/>
                  <a:gd name="connsiteY49" fmla="*/ 682487 h 2064026"/>
                  <a:gd name="connsiteX50" fmla="*/ 467139 w 3892826"/>
                  <a:gd name="connsiteY50" fmla="*/ 626166 h 2064026"/>
                  <a:gd name="connsiteX51" fmla="*/ 424070 w 3892826"/>
                  <a:gd name="connsiteY51" fmla="*/ 626166 h 2064026"/>
                  <a:gd name="connsiteX52" fmla="*/ 424070 w 3892826"/>
                  <a:gd name="connsiteY52" fmla="*/ 579783 h 2064026"/>
                  <a:gd name="connsiteX53" fmla="*/ 397565 w 3892826"/>
                  <a:gd name="connsiteY53" fmla="*/ 579783 h 2064026"/>
                  <a:gd name="connsiteX54" fmla="*/ 397565 w 3892826"/>
                  <a:gd name="connsiteY54" fmla="*/ 510209 h 2064026"/>
                  <a:gd name="connsiteX55" fmla="*/ 354496 w 3892826"/>
                  <a:gd name="connsiteY55" fmla="*/ 510209 h 2064026"/>
                  <a:gd name="connsiteX56" fmla="*/ 354496 w 3892826"/>
                  <a:gd name="connsiteY56" fmla="*/ 477079 h 2064026"/>
                  <a:gd name="connsiteX57" fmla="*/ 318052 w 3892826"/>
                  <a:gd name="connsiteY57" fmla="*/ 477079 h 2064026"/>
                  <a:gd name="connsiteX58" fmla="*/ 318052 w 3892826"/>
                  <a:gd name="connsiteY58" fmla="*/ 427383 h 2064026"/>
                  <a:gd name="connsiteX59" fmla="*/ 284922 w 3892826"/>
                  <a:gd name="connsiteY59" fmla="*/ 427383 h 2064026"/>
                  <a:gd name="connsiteX60" fmla="*/ 284922 w 3892826"/>
                  <a:gd name="connsiteY60" fmla="*/ 377687 h 2064026"/>
                  <a:gd name="connsiteX61" fmla="*/ 245165 w 3892826"/>
                  <a:gd name="connsiteY61" fmla="*/ 377687 h 2064026"/>
                  <a:gd name="connsiteX62" fmla="*/ 245165 w 3892826"/>
                  <a:gd name="connsiteY62" fmla="*/ 334618 h 2064026"/>
                  <a:gd name="connsiteX63" fmla="*/ 202096 w 3892826"/>
                  <a:gd name="connsiteY63" fmla="*/ 334618 h 2064026"/>
                  <a:gd name="connsiteX64" fmla="*/ 202096 w 3892826"/>
                  <a:gd name="connsiteY64" fmla="*/ 304800 h 2064026"/>
                  <a:gd name="connsiteX65" fmla="*/ 129209 w 3892826"/>
                  <a:gd name="connsiteY65" fmla="*/ 304800 h 2064026"/>
                  <a:gd name="connsiteX66" fmla="*/ 129209 w 3892826"/>
                  <a:gd name="connsiteY66" fmla="*/ 261731 h 2064026"/>
                  <a:gd name="connsiteX67" fmla="*/ 89452 w 3892826"/>
                  <a:gd name="connsiteY67" fmla="*/ 261731 h 2064026"/>
                  <a:gd name="connsiteX68" fmla="*/ 89452 w 3892826"/>
                  <a:gd name="connsiteY68" fmla="*/ 125896 h 2064026"/>
                  <a:gd name="connsiteX69" fmla="*/ 36444 w 3892826"/>
                  <a:gd name="connsiteY69" fmla="*/ 125896 h 2064026"/>
                  <a:gd name="connsiteX70" fmla="*/ 36444 w 3892826"/>
                  <a:gd name="connsiteY70" fmla="*/ 66261 h 2064026"/>
                  <a:gd name="connsiteX71" fmla="*/ 0 w 3892826"/>
                  <a:gd name="connsiteY71" fmla="*/ 66261 h 2064026"/>
                  <a:gd name="connsiteX72" fmla="*/ 0 w 3892826"/>
                  <a:gd name="connsiteY72" fmla="*/ 0 h 2064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892826" h="2064026">
                    <a:moveTo>
                      <a:pt x="3892826" y="2064026"/>
                    </a:moveTo>
                    <a:lnTo>
                      <a:pt x="3703983" y="2064026"/>
                    </a:lnTo>
                    <a:lnTo>
                      <a:pt x="3703983" y="1669774"/>
                    </a:lnTo>
                    <a:lnTo>
                      <a:pt x="2743200" y="1669774"/>
                    </a:lnTo>
                    <a:lnTo>
                      <a:pt x="2743200" y="1603513"/>
                    </a:lnTo>
                    <a:lnTo>
                      <a:pt x="2686879" y="1603513"/>
                    </a:lnTo>
                    <a:lnTo>
                      <a:pt x="2686879" y="1553818"/>
                    </a:lnTo>
                    <a:lnTo>
                      <a:pt x="2620618" y="1553818"/>
                    </a:lnTo>
                    <a:lnTo>
                      <a:pt x="2620618" y="1500809"/>
                    </a:lnTo>
                    <a:lnTo>
                      <a:pt x="2600739" y="1500809"/>
                    </a:lnTo>
                    <a:lnTo>
                      <a:pt x="2600739" y="1461052"/>
                    </a:lnTo>
                    <a:lnTo>
                      <a:pt x="2521226" y="1461052"/>
                    </a:lnTo>
                    <a:lnTo>
                      <a:pt x="2521226" y="1404731"/>
                    </a:lnTo>
                    <a:lnTo>
                      <a:pt x="2193235" y="1404731"/>
                    </a:lnTo>
                    <a:lnTo>
                      <a:pt x="2193235" y="1335157"/>
                    </a:lnTo>
                    <a:lnTo>
                      <a:pt x="2044148" y="1335157"/>
                    </a:lnTo>
                    <a:lnTo>
                      <a:pt x="2044148" y="1278835"/>
                    </a:lnTo>
                    <a:lnTo>
                      <a:pt x="1835426" y="1278835"/>
                    </a:lnTo>
                    <a:lnTo>
                      <a:pt x="1835426" y="1249018"/>
                    </a:lnTo>
                    <a:lnTo>
                      <a:pt x="1742661" y="1249018"/>
                    </a:lnTo>
                    <a:lnTo>
                      <a:pt x="1742661" y="1209261"/>
                    </a:lnTo>
                    <a:lnTo>
                      <a:pt x="1514061" y="1209261"/>
                    </a:lnTo>
                    <a:lnTo>
                      <a:pt x="1514061" y="1179444"/>
                    </a:lnTo>
                    <a:lnTo>
                      <a:pt x="1414670" y="1179444"/>
                    </a:lnTo>
                    <a:lnTo>
                      <a:pt x="1414670" y="1136374"/>
                    </a:lnTo>
                    <a:lnTo>
                      <a:pt x="1371600" y="1136374"/>
                    </a:lnTo>
                    <a:lnTo>
                      <a:pt x="1371600" y="1109870"/>
                    </a:lnTo>
                    <a:lnTo>
                      <a:pt x="1265583" y="1109870"/>
                    </a:lnTo>
                    <a:lnTo>
                      <a:pt x="1265583" y="1109870"/>
                    </a:lnTo>
                    <a:lnTo>
                      <a:pt x="1265583" y="1086679"/>
                    </a:lnTo>
                    <a:lnTo>
                      <a:pt x="1172818" y="1086679"/>
                    </a:lnTo>
                    <a:lnTo>
                      <a:pt x="1172818" y="1043609"/>
                    </a:lnTo>
                    <a:lnTo>
                      <a:pt x="997226" y="1043609"/>
                    </a:lnTo>
                    <a:lnTo>
                      <a:pt x="997226" y="997226"/>
                    </a:lnTo>
                    <a:lnTo>
                      <a:pt x="901148" y="997226"/>
                    </a:lnTo>
                    <a:lnTo>
                      <a:pt x="901148" y="967409"/>
                    </a:lnTo>
                    <a:lnTo>
                      <a:pt x="834887" y="967409"/>
                    </a:lnTo>
                    <a:lnTo>
                      <a:pt x="834887" y="930966"/>
                    </a:lnTo>
                    <a:lnTo>
                      <a:pt x="752061" y="930966"/>
                    </a:lnTo>
                    <a:lnTo>
                      <a:pt x="752061" y="871331"/>
                    </a:lnTo>
                    <a:lnTo>
                      <a:pt x="695739" y="871331"/>
                    </a:lnTo>
                    <a:lnTo>
                      <a:pt x="695739" y="824948"/>
                    </a:lnTo>
                    <a:lnTo>
                      <a:pt x="632792" y="824948"/>
                    </a:lnTo>
                    <a:lnTo>
                      <a:pt x="632792" y="755374"/>
                    </a:lnTo>
                    <a:lnTo>
                      <a:pt x="556592" y="755374"/>
                    </a:lnTo>
                    <a:lnTo>
                      <a:pt x="556592" y="755374"/>
                    </a:lnTo>
                    <a:lnTo>
                      <a:pt x="556592" y="722244"/>
                    </a:lnTo>
                    <a:lnTo>
                      <a:pt x="503583" y="722244"/>
                    </a:lnTo>
                    <a:lnTo>
                      <a:pt x="503583" y="682487"/>
                    </a:lnTo>
                    <a:lnTo>
                      <a:pt x="467139" y="682487"/>
                    </a:lnTo>
                    <a:lnTo>
                      <a:pt x="467139" y="626166"/>
                    </a:lnTo>
                    <a:lnTo>
                      <a:pt x="424070" y="626166"/>
                    </a:lnTo>
                    <a:lnTo>
                      <a:pt x="424070" y="579783"/>
                    </a:lnTo>
                    <a:lnTo>
                      <a:pt x="397565" y="579783"/>
                    </a:lnTo>
                    <a:lnTo>
                      <a:pt x="397565" y="510209"/>
                    </a:lnTo>
                    <a:lnTo>
                      <a:pt x="354496" y="510209"/>
                    </a:lnTo>
                    <a:lnTo>
                      <a:pt x="354496" y="477079"/>
                    </a:lnTo>
                    <a:lnTo>
                      <a:pt x="318052" y="477079"/>
                    </a:lnTo>
                    <a:lnTo>
                      <a:pt x="318052" y="427383"/>
                    </a:lnTo>
                    <a:lnTo>
                      <a:pt x="284922" y="427383"/>
                    </a:lnTo>
                    <a:lnTo>
                      <a:pt x="284922" y="377687"/>
                    </a:lnTo>
                    <a:lnTo>
                      <a:pt x="245165" y="377687"/>
                    </a:lnTo>
                    <a:lnTo>
                      <a:pt x="245165" y="334618"/>
                    </a:lnTo>
                    <a:lnTo>
                      <a:pt x="202096" y="334618"/>
                    </a:lnTo>
                    <a:lnTo>
                      <a:pt x="202096" y="304800"/>
                    </a:lnTo>
                    <a:lnTo>
                      <a:pt x="129209" y="304800"/>
                    </a:lnTo>
                    <a:lnTo>
                      <a:pt x="129209" y="261731"/>
                    </a:lnTo>
                    <a:lnTo>
                      <a:pt x="89452" y="261731"/>
                    </a:lnTo>
                    <a:lnTo>
                      <a:pt x="89452" y="125896"/>
                    </a:lnTo>
                    <a:lnTo>
                      <a:pt x="36444" y="125896"/>
                    </a:lnTo>
                    <a:lnTo>
                      <a:pt x="36444" y="66261"/>
                    </a:lnTo>
                    <a:lnTo>
                      <a:pt x="0" y="66261"/>
                    </a:lnTo>
                    <a:lnTo>
                      <a:pt x="0" y="0"/>
                    </a:lnTo>
                  </a:path>
                </a:pathLst>
              </a:custGeom>
              <a:noFill/>
              <a:ln w="28575">
                <a:solidFill>
                  <a:schemeClr val="accent1"/>
                </a:solidFill>
                <a:prstDash val="sysDot"/>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7" name="Freeform 136">
                <a:extLst>
                  <a:ext uri="{FF2B5EF4-FFF2-40B4-BE49-F238E27FC236}">
                    <a16:creationId xmlns:a16="http://schemas.microsoft.com/office/drawing/2014/main" id="{D96C8D46-BF37-CB15-81EC-C74C52F6B81B}"/>
                  </a:ext>
                </a:extLst>
              </p:cNvPr>
              <p:cNvSpPr/>
              <p:nvPr/>
            </p:nvSpPr>
            <p:spPr bwMode="auto">
              <a:xfrm>
                <a:off x="7268817" y="2057400"/>
                <a:ext cx="3876261" cy="1166191"/>
              </a:xfrm>
              <a:custGeom>
                <a:avLst/>
                <a:gdLst>
                  <a:gd name="connsiteX0" fmla="*/ 3876261 w 3876261"/>
                  <a:gd name="connsiteY0" fmla="*/ 1066800 h 1166191"/>
                  <a:gd name="connsiteX1" fmla="*/ 3690731 w 3876261"/>
                  <a:gd name="connsiteY1" fmla="*/ 1066800 h 1166191"/>
                  <a:gd name="connsiteX2" fmla="*/ 3690731 w 3876261"/>
                  <a:gd name="connsiteY2" fmla="*/ 1166191 h 1166191"/>
                  <a:gd name="connsiteX3" fmla="*/ 2716696 w 3876261"/>
                  <a:gd name="connsiteY3" fmla="*/ 1166191 h 1166191"/>
                  <a:gd name="connsiteX4" fmla="*/ 2716696 w 3876261"/>
                  <a:gd name="connsiteY4" fmla="*/ 1123122 h 1166191"/>
                  <a:gd name="connsiteX5" fmla="*/ 2673626 w 3876261"/>
                  <a:gd name="connsiteY5" fmla="*/ 1123122 h 1166191"/>
                  <a:gd name="connsiteX6" fmla="*/ 2673626 w 3876261"/>
                  <a:gd name="connsiteY6" fmla="*/ 1086678 h 1166191"/>
                  <a:gd name="connsiteX7" fmla="*/ 2627244 w 3876261"/>
                  <a:gd name="connsiteY7" fmla="*/ 1086678 h 1166191"/>
                  <a:gd name="connsiteX8" fmla="*/ 2627244 w 3876261"/>
                  <a:gd name="connsiteY8" fmla="*/ 1020417 h 1166191"/>
                  <a:gd name="connsiteX9" fmla="*/ 2501348 w 3876261"/>
                  <a:gd name="connsiteY9" fmla="*/ 1020417 h 1166191"/>
                  <a:gd name="connsiteX10" fmla="*/ 2501348 w 3876261"/>
                  <a:gd name="connsiteY10" fmla="*/ 983974 h 1166191"/>
                  <a:gd name="connsiteX11" fmla="*/ 2176670 w 3876261"/>
                  <a:gd name="connsiteY11" fmla="*/ 983974 h 1166191"/>
                  <a:gd name="connsiteX12" fmla="*/ 2176670 w 3876261"/>
                  <a:gd name="connsiteY12" fmla="*/ 934278 h 1166191"/>
                  <a:gd name="connsiteX13" fmla="*/ 2044148 w 3876261"/>
                  <a:gd name="connsiteY13" fmla="*/ 934278 h 1166191"/>
                  <a:gd name="connsiteX14" fmla="*/ 2044148 w 3876261"/>
                  <a:gd name="connsiteY14" fmla="*/ 877957 h 1166191"/>
                  <a:gd name="connsiteX15" fmla="*/ 1832113 w 3876261"/>
                  <a:gd name="connsiteY15" fmla="*/ 877957 h 1166191"/>
                  <a:gd name="connsiteX16" fmla="*/ 1838740 w 3876261"/>
                  <a:gd name="connsiteY16" fmla="*/ 871330 h 1166191"/>
                  <a:gd name="connsiteX17" fmla="*/ 1749287 w 3876261"/>
                  <a:gd name="connsiteY17" fmla="*/ 871330 h 1166191"/>
                  <a:gd name="connsiteX18" fmla="*/ 1749287 w 3876261"/>
                  <a:gd name="connsiteY18" fmla="*/ 811696 h 1166191"/>
                  <a:gd name="connsiteX19" fmla="*/ 1431235 w 3876261"/>
                  <a:gd name="connsiteY19" fmla="*/ 811696 h 1166191"/>
                  <a:gd name="connsiteX20" fmla="*/ 1431235 w 3876261"/>
                  <a:gd name="connsiteY20" fmla="*/ 778565 h 1166191"/>
                  <a:gd name="connsiteX21" fmla="*/ 1381540 w 3876261"/>
                  <a:gd name="connsiteY21" fmla="*/ 778565 h 1166191"/>
                  <a:gd name="connsiteX22" fmla="*/ 1381540 w 3876261"/>
                  <a:gd name="connsiteY22" fmla="*/ 742122 h 1166191"/>
                  <a:gd name="connsiteX23" fmla="*/ 1209261 w 3876261"/>
                  <a:gd name="connsiteY23" fmla="*/ 742122 h 1166191"/>
                  <a:gd name="connsiteX24" fmla="*/ 1209261 w 3876261"/>
                  <a:gd name="connsiteY24" fmla="*/ 699052 h 1166191"/>
                  <a:gd name="connsiteX25" fmla="*/ 1143000 w 3876261"/>
                  <a:gd name="connsiteY25" fmla="*/ 699052 h 1166191"/>
                  <a:gd name="connsiteX26" fmla="*/ 1143000 w 3876261"/>
                  <a:gd name="connsiteY26" fmla="*/ 672548 h 1166191"/>
                  <a:gd name="connsiteX27" fmla="*/ 1007166 w 3876261"/>
                  <a:gd name="connsiteY27" fmla="*/ 672548 h 1166191"/>
                  <a:gd name="connsiteX28" fmla="*/ 1007166 w 3876261"/>
                  <a:gd name="connsiteY28" fmla="*/ 642730 h 1166191"/>
                  <a:gd name="connsiteX29" fmla="*/ 877957 w 3876261"/>
                  <a:gd name="connsiteY29" fmla="*/ 642730 h 1166191"/>
                  <a:gd name="connsiteX30" fmla="*/ 877957 w 3876261"/>
                  <a:gd name="connsiteY30" fmla="*/ 609600 h 1166191"/>
                  <a:gd name="connsiteX31" fmla="*/ 841513 w 3876261"/>
                  <a:gd name="connsiteY31" fmla="*/ 609600 h 1166191"/>
                  <a:gd name="connsiteX32" fmla="*/ 841513 w 3876261"/>
                  <a:gd name="connsiteY32" fmla="*/ 609600 h 1166191"/>
                  <a:gd name="connsiteX33" fmla="*/ 841513 w 3876261"/>
                  <a:gd name="connsiteY33" fmla="*/ 586409 h 1166191"/>
                  <a:gd name="connsiteX34" fmla="*/ 732183 w 3876261"/>
                  <a:gd name="connsiteY34" fmla="*/ 586409 h 1166191"/>
                  <a:gd name="connsiteX35" fmla="*/ 732183 w 3876261"/>
                  <a:gd name="connsiteY35" fmla="*/ 520148 h 1166191"/>
                  <a:gd name="connsiteX36" fmla="*/ 662609 w 3876261"/>
                  <a:gd name="connsiteY36" fmla="*/ 520148 h 1166191"/>
                  <a:gd name="connsiteX37" fmla="*/ 662609 w 3876261"/>
                  <a:gd name="connsiteY37" fmla="*/ 473765 h 1166191"/>
                  <a:gd name="connsiteX38" fmla="*/ 596348 w 3876261"/>
                  <a:gd name="connsiteY38" fmla="*/ 473765 h 1166191"/>
                  <a:gd name="connsiteX39" fmla="*/ 596348 w 3876261"/>
                  <a:gd name="connsiteY39" fmla="*/ 427383 h 1166191"/>
                  <a:gd name="connsiteX40" fmla="*/ 543340 w 3876261"/>
                  <a:gd name="connsiteY40" fmla="*/ 427383 h 1166191"/>
                  <a:gd name="connsiteX41" fmla="*/ 543340 w 3876261"/>
                  <a:gd name="connsiteY41" fmla="*/ 427383 h 1166191"/>
                  <a:gd name="connsiteX42" fmla="*/ 543340 w 3876261"/>
                  <a:gd name="connsiteY42" fmla="*/ 427383 h 1166191"/>
                  <a:gd name="connsiteX43" fmla="*/ 543340 w 3876261"/>
                  <a:gd name="connsiteY43" fmla="*/ 400878 h 1166191"/>
                  <a:gd name="connsiteX44" fmla="*/ 496957 w 3876261"/>
                  <a:gd name="connsiteY44" fmla="*/ 400878 h 1166191"/>
                  <a:gd name="connsiteX45" fmla="*/ 496957 w 3876261"/>
                  <a:gd name="connsiteY45" fmla="*/ 364435 h 1166191"/>
                  <a:gd name="connsiteX46" fmla="*/ 460513 w 3876261"/>
                  <a:gd name="connsiteY46" fmla="*/ 364435 h 1166191"/>
                  <a:gd name="connsiteX47" fmla="*/ 460513 w 3876261"/>
                  <a:gd name="connsiteY47" fmla="*/ 327991 h 1166191"/>
                  <a:gd name="connsiteX48" fmla="*/ 397566 w 3876261"/>
                  <a:gd name="connsiteY48" fmla="*/ 327991 h 1166191"/>
                  <a:gd name="connsiteX49" fmla="*/ 397566 w 3876261"/>
                  <a:gd name="connsiteY49" fmla="*/ 248478 h 1166191"/>
                  <a:gd name="connsiteX50" fmla="*/ 344557 w 3876261"/>
                  <a:gd name="connsiteY50" fmla="*/ 248478 h 1166191"/>
                  <a:gd name="connsiteX51" fmla="*/ 344557 w 3876261"/>
                  <a:gd name="connsiteY51" fmla="*/ 212035 h 1166191"/>
                  <a:gd name="connsiteX52" fmla="*/ 288235 w 3876261"/>
                  <a:gd name="connsiteY52" fmla="*/ 212035 h 1166191"/>
                  <a:gd name="connsiteX53" fmla="*/ 288235 w 3876261"/>
                  <a:gd name="connsiteY53" fmla="*/ 152400 h 1166191"/>
                  <a:gd name="connsiteX54" fmla="*/ 208722 w 3876261"/>
                  <a:gd name="connsiteY54" fmla="*/ 152400 h 1166191"/>
                  <a:gd name="connsiteX55" fmla="*/ 208722 w 3876261"/>
                  <a:gd name="connsiteY55" fmla="*/ 102704 h 1166191"/>
                  <a:gd name="connsiteX56" fmla="*/ 112644 w 3876261"/>
                  <a:gd name="connsiteY56" fmla="*/ 102704 h 1166191"/>
                  <a:gd name="connsiteX57" fmla="*/ 112644 w 3876261"/>
                  <a:gd name="connsiteY57" fmla="*/ 49696 h 1166191"/>
                  <a:gd name="connsiteX58" fmla="*/ 86140 w 3876261"/>
                  <a:gd name="connsiteY58" fmla="*/ 49696 h 1166191"/>
                  <a:gd name="connsiteX59" fmla="*/ 86140 w 3876261"/>
                  <a:gd name="connsiteY59" fmla="*/ 0 h 1166191"/>
                  <a:gd name="connsiteX60" fmla="*/ 0 w 3876261"/>
                  <a:gd name="connsiteY60" fmla="*/ 0 h 1166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876261" h="1166191">
                    <a:moveTo>
                      <a:pt x="3876261" y="1066800"/>
                    </a:moveTo>
                    <a:lnTo>
                      <a:pt x="3690731" y="1066800"/>
                    </a:lnTo>
                    <a:lnTo>
                      <a:pt x="3690731" y="1166191"/>
                    </a:lnTo>
                    <a:lnTo>
                      <a:pt x="2716696" y="1166191"/>
                    </a:lnTo>
                    <a:lnTo>
                      <a:pt x="2716696" y="1123122"/>
                    </a:lnTo>
                    <a:lnTo>
                      <a:pt x="2673626" y="1123122"/>
                    </a:lnTo>
                    <a:lnTo>
                      <a:pt x="2673626" y="1086678"/>
                    </a:lnTo>
                    <a:lnTo>
                      <a:pt x="2627244" y="1086678"/>
                    </a:lnTo>
                    <a:lnTo>
                      <a:pt x="2627244" y="1020417"/>
                    </a:lnTo>
                    <a:lnTo>
                      <a:pt x="2501348" y="1020417"/>
                    </a:lnTo>
                    <a:lnTo>
                      <a:pt x="2501348" y="983974"/>
                    </a:lnTo>
                    <a:lnTo>
                      <a:pt x="2176670" y="983974"/>
                    </a:lnTo>
                    <a:lnTo>
                      <a:pt x="2176670" y="934278"/>
                    </a:lnTo>
                    <a:lnTo>
                      <a:pt x="2044148" y="934278"/>
                    </a:lnTo>
                    <a:lnTo>
                      <a:pt x="2044148" y="877957"/>
                    </a:lnTo>
                    <a:lnTo>
                      <a:pt x="1832113" y="877957"/>
                    </a:lnTo>
                    <a:lnTo>
                      <a:pt x="1838740" y="871330"/>
                    </a:lnTo>
                    <a:lnTo>
                      <a:pt x="1749287" y="871330"/>
                    </a:lnTo>
                    <a:lnTo>
                      <a:pt x="1749287" y="811696"/>
                    </a:lnTo>
                    <a:lnTo>
                      <a:pt x="1431235" y="811696"/>
                    </a:lnTo>
                    <a:lnTo>
                      <a:pt x="1431235" y="778565"/>
                    </a:lnTo>
                    <a:lnTo>
                      <a:pt x="1381540" y="778565"/>
                    </a:lnTo>
                    <a:lnTo>
                      <a:pt x="1381540" y="742122"/>
                    </a:lnTo>
                    <a:lnTo>
                      <a:pt x="1209261" y="742122"/>
                    </a:lnTo>
                    <a:lnTo>
                      <a:pt x="1209261" y="699052"/>
                    </a:lnTo>
                    <a:lnTo>
                      <a:pt x="1143000" y="699052"/>
                    </a:lnTo>
                    <a:lnTo>
                      <a:pt x="1143000" y="672548"/>
                    </a:lnTo>
                    <a:lnTo>
                      <a:pt x="1007166" y="672548"/>
                    </a:lnTo>
                    <a:lnTo>
                      <a:pt x="1007166" y="642730"/>
                    </a:lnTo>
                    <a:lnTo>
                      <a:pt x="877957" y="642730"/>
                    </a:lnTo>
                    <a:lnTo>
                      <a:pt x="877957" y="609600"/>
                    </a:lnTo>
                    <a:lnTo>
                      <a:pt x="841513" y="609600"/>
                    </a:lnTo>
                    <a:lnTo>
                      <a:pt x="841513" y="609600"/>
                    </a:lnTo>
                    <a:lnTo>
                      <a:pt x="841513" y="586409"/>
                    </a:lnTo>
                    <a:lnTo>
                      <a:pt x="732183" y="586409"/>
                    </a:lnTo>
                    <a:lnTo>
                      <a:pt x="732183" y="520148"/>
                    </a:lnTo>
                    <a:lnTo>
                      <a:pt x="662609" y="520148"/>
                    </a:lnTo>
                    <a:lnTo>
                      <a:pt x="662609" y="473765"/>
                    </a:lnTo>
                    <a:lnTo>
                      <a:pt x="596348" y="473765"/>
                    </a:lnTo>
                    <a:lnTo>
                      <a:pt x="596348" y="427383"/>
                    </a:lnTo>
                    <a:lnTo>
                      <a:pt x="543340" y="427383"/>
                    </a:lnTo>
                    <a:lnTo>
                      <a:pt x="543340" y="427383"/>
                    </a:lnTo>
                    <a:lnTo>
                      <a:pt x="543340" y="427383"/>
                    </a:lnTo>
                    <a:lnTo>
                      <a:pt x="543340" y="400878"/>
                    </a:lnTo>
                    <a:lnTo>
                      <a:pt x="496957" y="400878"/>
                    </a:lnTo>
                    <a:lnTo>
                      <a:pt x="496957" y="364435"/>
                    </a:lnTo>
                    <a:lnTo>
                      <a:pt x="460513" y="364435"/>
                    </a:lnTo>
                    <a:lnTo>
                      <a:pt x="460513" y="327991"/>
                    </a:lnTo>
                    <a:lnTo>
                      <a:pt x="397566" y="327991"/>
                    </a:lnTo>
                    <a:lnTo>
                      <a:pt x="397566" y="248478"/>
                    </a:lnTo>
                    <a:lnTo>
                      <a:pt x="344557" y="248478"/>
                    </a:lnTo>
                    <a:lnTo>
                      <a:pt x="344557" y="212035"/>
                    </a:lnTo>
                    <a:lnTo>
                      <a:pt x="288235" y="212035"/>
                    </a:lnTo>
                    <a:lnTo>
                      <a:pt x="288235" y="152400"/>
                    </a:lnTo>
                    <a:lnTo>
                      <a:pt x="208722" y="152400"/>
                    </a:lnTo>
                    <a:lnTo>
                      <a:pt x="208722" y="102704"/>
                    </a:lnTo>
                    <a:lnTo>
                      <a:pt x="112644" y="102704"/>
                    </a:lnTo>
                    <a:lnTo>
                      <a:pt x="112644" y="49696"/>
                    </a:lnTo>
                    <a:lnTo>
                      <a:pt x="86140" y="49696"/>
                    </a:lnTo>
                    <a:lnTo>
                      <a:pt x="86140" y="0"/>
                    </a:lnTo>
                    <a:lnTo>
                      <a:pt x="0" y="0"/>
                    </a:lnTo>
                  </a:path>
                </a:pathLst>
              </a:custGeom>
              <a:noFill/>
              <a:ln w="28575">
                <a:solidFill>
                  <a:schemeClr val="accent1"/>
                </a:solidFill>
                <a:prstDash val="sysDot"/>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8" name="TextBox 137">
                <a:extLst>
                  <a:ext uri="{FF2B5EF4-FFF2-40B4-BE49-F238E27FC236}">
                    <a16:creationId xmlns:a16="http://schemas.microsoft.com/office/drawing/2014/main" id="{21578DEF-B89C-2BF0-2AA3-592B7757A99A}"/>
                  </a:ext>
                </a:extLst>
              </p:cNvPr>
              <p:cNvSpPr txBox="1"/>
              <p:nvPr/>
            </p:nvSpPr>
            <p:spPr bwMode="auto">
              <a:xfrm>
                <a:off x="8187106" y="2758911"/>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9" name="TextBox 138">
                <a:extLst>
                  <a:ext uri="{FF2B5EF4-FFF2-40B4-BE49-F238E27FC236}">
                    <a16:creationId xmlns:a16="http://schemas.microsoft.com/office/drawing/2014/main" id="{0FC80D5A-EA48-682E-4C1B-FC3C330F318F}"/>
                  </a:ext>
                </a:extLst>
              </p:cNvPr>
              <p:cNvSpPr txBox="1"/>
              <p:nvPr/>
            </p:nvSpPr>
            <p:spPr bwMode="auto">
              <a:xfrm>
                <a:off x="8313002" y="27721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0" name="TextBox 139">
                <a:extLst>
                  <a:ext uri="{FF2B5EF4-FFF2-40B4-BE49-F238E27FC236}">
                    <a16:creationId xmlns:a16="http://schemas.microsoft.com/office/drawing/2014/main" id="{79120237-0A8F-62C8-2C7C-60132AC94C25}"/>
                  </a:ext>
                </a:extLst>
              </p:cNvPr>
              <p:cNvSpPr txBox="1"/>
              <p:nvPr/>
            </p:nvSpPr>
            <p:spPr bwMode="auto">
              <a:xfrm>
                <a:off x="8352759" y="2792042"/>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1" name="TextBox 140">
                <a:extLst>
                  <a:ext uri="{FF2B5EF4-FFF2-40B4-BE49-F238E27FC236}">
                    <a16:creationId xmlns:a16="http://schemas.microsoft.com/office/drawing/2014/main" id="{138B7178-C2D9-DFD4-1552-DEEB1121C6AB}"/>
                  </a:ext>
                </a:extLst>
              </p:cNvPr>
              <p:cNvSpPr txBox="1"/>
              <p:nvPr/>
            </p:nvSpPr>
            <p:spPr bwMode="auto">
              <a:xfrm>
                <a:off x="8379263" y="2805294"/>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2" name="TextBox 141">
                <a:extLst>
                  <a:ext uri="{FF2B5EF4-FFF2-40B4-BE49-F238E27FC236}">
                    <a16:creationId xmlns:a16="http://schemas.microsoft.com/office/drawing/2014/main" id="{CE2E9BF0-9F2F-2DE2-B072-E562D0F5DCAC}"/>
                  </a:ext>
                </a:extLst>
              </p:cNvPr>
              <p:cNvSpPr txBox="1"/>
              <p:nvPr/>
            </p:nvSpPr>
            <p:spPr bwMode="auto">
              <a:xfrm>
                <a:off x="8422332" y="2831798"/>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3" name="TextBox 142">
                <a:extLst>
                  <a:ext uri="{FF2B5EF4-FFF2-40B4-BE49-F238E27FC236}">
                    <a16:creationId xmlns:a16="http://schemas.microsoft.com/office/drawing/2014/main" id="{04EBA63C-DC5E-4CE0-D5CE-0E8855B3C61B}"/>
                  </a:ext>
                </a:extLst>
              </p:cNvPr>
              <p:cNvSpPr txBox="1"/>
              <p:nvPr/>
            </p:nvSpPr>
            <p:spPr bwMode="auto">
              <a:xfrm>
                <a:off x="8501845" y="28483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4" name="TextBox 143">
                <a:extLst>
                  <a:ext uri="{FF2B5EF4-FFF2-40B4-BE49-F238E27FC236}">
                    <a16:creationId xmlns:a16="http://schemas.microsoft.com/office/drawing/2014/main" id="{129C6C20-4FB1-C4E3-1257-24A4EA4420E9}"/>
                  </a:ext>
                </a:extLst>
              </p:cNvPr>
              <p:cNvSpPr txBox="1"/>
              <p:nvPr/>
            </p:nvSpPr>
            <p:spPr bwMode="auto">
              <a:xfrm>
                <a:off x="8561480" y="285167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5" name="TextBox 144">
                <a:extLst>
                  <a:ext uri="{FF2B5EF4-FFF2-40B4-BE49-F238E27FC236}">
                    <a16:creationId xmlns:a16="http://schemas.microsoft.com/office/drawing/2014/main" id="{4A636400-2365-B221-116C-1F252BE376F2}"/>
                  </a:ext>
                </a:extLst>
              </p:cNvPr>
              <p:cNvSpPr txBox="1"/>
              <p:nvPr/>
            </p:nvSpPr>
            <p:spPr bwMode="auto">
              <a:xfrm>
                <a:off x="8631054" y="2907998"/>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6" name="TextBox 145">
                <a:extLst>
                  <a:ext uri="{FF2B5EF4-FFF2-40B4-BE49-F238E27FC236}">
                    <a16:creationId xmlns:a16="http://schemas.microsoft.com/office/drawing/2014/main" id="{2ABB8264-CF73-D243-C6AA-17DA9FF8FA17}"/>
                  </a:ext>
                </a:extLst>
              </p:cNvPr>
              <p:cNvSpPr txBox="1"/>
              <p:nvPr/>
            </p:nvSpPr>
            <p:spPr bwMode="auto">
              <a:xfrm>
                <a:off x="8617802" y="289474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7" name="TextBox 146">
                <a:extLst>
                  <a:ext uri="{FF2B5EF4-FFF2-40B4-BE49-F238E27FC236}">
                    <a16:creationId xmlns:a16="http://schemas.microsoft.com/office/drawing/2014/main" id="{BECE4357-D67E-331F-22BA-DE398E4B5939}"/>
                  </a:ext>
                </a:extLst>
              </p:cNvPr>
              <p:cNvSpPr txBox="1"/>
              <p:nvPr/>
            </p:nvSpPr>
            <p:spPr bwMode="auto">
              <a:xfrm>
                <a:off x="8690689" y="2914624"/>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8" name="TextBox 147">
                <a:extLst>
                  <a:ext uri="{FF2B5EF4-FFF2-40B4-BE49-F238E27FC236}">
                    <a16:creationId xmlns:a16="http://schemas.microsoft.com/office/drawing/2014/main" id="{F29BEBB6-75F4-E597-0E83-7C55297BDC2B}"/>
                  </a:ext>
                </a:extLst>
              </p:cNvPr>
              <p:cNvSpPr txBox="1"/>
              <p:nvPr/>
            </p:nvSpPr>
            <p:spPr bwMode="auto">
              <a:xfrm>
                <a:off x="8720506" y="2931189"/>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9" name="TextBox 148">
                <a:extLst>
                  <a:ext uri="{FF2B5EF4-FFF2-40B4-BE49-F238E27FC236}">
                    <a16:creationId xmlns:a16="http://schemas.microsoft.com/office/drawing/2014/main" id="{999592BC-469D-AEFF-ECF6-BAAE1D721B6D}"/>
                  </a:ext>
                </a:extLst>
              </p:cNvPr>
              <p:cNvSpPr txBox="1"/>
              <p:nvPr/>
            </p:nvSpPr>
            <p:spPr bwMode="auto">
              <a:xfrm>
                <a:off x="8737071" y="2934502"/>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0" name="TextBox 149">
                <a:extLst>
                  <a:ext uri="{FF2B5EF4-FFF2-40B4-BE49-F238E27FC236}">
                    <a16:creationId xmlns:a16="http://schemas.microsoft.com/office/drawing/2014/main" id="{A9BA7F25-13EA-2EAC-382F-37F6713A9E90}"/>
                  </a:ext>
                </a:extLst>
              </p:cNvPr>
              <p:cNvSpPr txBox="1"/>
              <p:nvPr/>
            </p:nvSpPr>
            <p:spPr bwMode="auto">
              <a:xfrm>
                <a:off x="8853028" y="293781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1" name="TextBox 150">
                <a:extLst>
                  <a:ext uri="{FF2B5EF4-FFF2-40B4-BE49-F238E27FC236}">
                    <a16:creationId xmlns:a16="http://schemas.microsoft.com/office/drawing/2014/main" id="{E6774E43-4B24-A494-B458-6DE4AD0354CC}"/>
                  </a:ext>
                </a:extLst>
              </p:cNvPr>
              <p:cNvSpPr txBox="1"/>
              <p:nvPr/>
            </p:nvSpPr>
            <p:spPr bwMode="auto">
              <a:xfrm>
                <a:off x="8753636" y="2934502"/>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2" name="TextBox 151">
                <a:extLst>
                  <a:ext uri="{FF2B5EF4-FFF2-40B4-BE49-F238E27FC236}">
                    <a16:creationId xmlns:a16="http://schemas.microsoft.com/office/drawing/2014/main" id="{65E10544-04CC-438D-5CD5-2E8833B06668}"/>
                  </a:ext>
                </a:extLst>
              </p:cNvPr>
              <p:cNvSpPr txBox="1"/>
              <p:nvPr/>
            </p:nvSpPr>
            <p:spPr bwMode="auto">
              <a:xfrm>
                <a:off x="8906036" y="293781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3" name="TextBox 152">
                <a:extLst>
                  <a:ext uri="{FF2B5EF4-FFF2-40B4-BE49-F238E27FC236}">
                    <a16:creationId xmlns:a16="http://schemas.microsoft.com/office/drawing/2014/main" id="{E56BE8CC-B444-77A0-C492-1BD6217C84BD}"/>
                  </a:ext>
                </a:extLst>
              </p:cNvPr>
              <p:cNvSpPr txBox="1"/>
              <p:nvPr/>
            </p:nvSpPr>
            <p:spPr bwMode="auto">
              <a:xfrm>
                <a:off x="8925915" y="2954381"/>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4" name="TextBox 153">
                <a:extLst>
                  <a:ext uri="{FF2B5EF4-FFF2-40B4-BE49-F238E27FC236}">
                    <a16:creationId xmlns:a16="http://schemas.microsoft.com/office/drawing/2014/main" id="{4C8310F4-A467-E5A9-FF01-A2C4F86D217C}"/>
                  </a:ext>
                </a:extLst>
              </p:cNvPr>
              <p:cNvSpPr txBox="1"/>
              <p:nvPr/>
            </p:nvSpPr>
            <p:spPr bwMode="auto">
              <a:xfrm>
                <a:off x="9008741" y="2980885"/>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5" name="TextBox 154">
                <a:extLst>
                  <a:ext uri="{FF2B5EF4-FFF2-40B4-BE49-F238E27FC236}">
                    <a16:creationId xmlns:a16="http://schemas.microsoft.com/office/drawing/2014/main" id="{061E8DD9-A388-8D10-5FDF-2708D461E39D}"/>
                  </a:ext>
                </a:extLst>
              </p:cNvPr>
              <p:cNvSpPr txBox="1"/>
              <p:nvPr/>
            </p:nvSpPr>
            <p:spPr bwMode="auto">
              <a:xfrm>
                <a:off x="9038558" y="30007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6" name="TextBox 155">
                <a:extLst>
                  <a:ext uri="{FF2B5EF4-FFF2-40B4-BE49-F238E27FC236}">
                    <a16:creationId xmlns:a16="http://schemas.microsoft.com/office/drawing/2014/main" id="{2FB8354E-189D-2482-5FFF-F61500EA62CC}"/>
                  </a:ext>
                </a:extLst>
              </p:cNvPr>
              <p:cNvSpPr txBox="1"/>
              <p:nvPr/>
            </p:nvSpPr>
            <p:spPr bwMode="auto">
              <a:xfrm>
                <a:off x="9200897" y="30007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7" name="TextBox 156">
                <a:extLst>
                  <a:ext uri="{FF2B5EF4-FFF2-40B4-BE49-F238E27FC236}">
                    <a16:creationId xmlns:a16="http://schemas.microsoft.com/office/drawing/2014/main" id="{130A2FD6-2B81-A1BA-B55C-F391161A009F}"/>
                  </a:ext>
                </a:extLst>
              </p:cNvPr>
              <p:cNvSpPr txBox="1"/>
              <p:nvPr/>
            </p:nvSpPr>
            <p:spPr bwMode="auto">
              <a:xfrm>
                <a:off x="9061749" y="30007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8" name="TextBox 157">
                <a:extLst>
                  <a:ext uri="{FF2B5EF4-FFF2-40B4-BE49-F238E27FC236}">
                    <a16:creationId xmlns:a16="http://schemas.microsoft.com/office/drawing/2014/main" id="{6D3B033F-8277-30B1-619B-350C5C1ADA46}"/>
                  </a:ext>
                </a:extLst>
              </p:cNvPr>
              <p:cNvSpPr txBox="1"/>
              <p:nvPr/>
            </p:nvSpPr>
            <p:spPr bwMode="auto">
              <a:xfrm>
                <a:off x="9084941" y="300076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9" name="TextBox 158">
                <a:extLst>
                  <a:ext uri="{FF2B5EF4-FFF2-40B4-BE49-F238E27FC236}">
                    <a16:creationId xmlns:a16="http://schemas.microsoft.com/office/drawing/2014/main" id="{C7103D5D-4A53-668D-21B7-2355CE89A11C}"/>
                  </a:ext>
                </a:extLst>
              </p:cNvPr>
              <p:cNvSpPr txBox="1"/>
              <p:nvPr/>
            </p:nvSpPr>
            <p:spPr bwMode="auto">
              <a:xfrm>
                <a:off x="9157828" y="300407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0" name="TextBox 159">
                <a:extLst>
                  <a:ext uri="{FF2B5EF4-FFF2-40B4-BE49-F238E27FC236}">
                    <a16:creationId xmlns:a16="http://schemas.microsoft.com/office/drawing/2014/main" id="{5E8423F4-2239-C14A-52EC-D3D0ACD5C7A8}"/>
                  </a:ext>
                </a:extLst>
              </p:cNvPr>
              <p:cNvSpPr txBox="1"/>
              <p:nvPr/>
            </p:nvSpPr>
            <p:spPr bwMode="auto">
              <a:xfrm>
                <a:off x="9128010" y="299745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1" name="TextBox 160">
                <a:extLst>
                  <a:ext uri="{FF2B5EF4-FFF2-40B4-BE49-F238E27FC236}">
                    <a16:creationId xmlns:a16="http://schemas.microsoft.com/office/drawing/2014/main" id="{39E11BD4-5E0A-A643-A1FD-79D58BFCD4A2}"/>
                  </a:ext>
                </a:extLst>
              </p:cNvPr>
              <p:cNvSpPr txBox="1"/>
              <p:nvPr/>
            </p:nvSpPr>
            <p:spPr bwMode="auto">
              <a:xfrm>
                <a:off x="9207523" y="3027268"/>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2" name="TextBox 161">
                <a:extLst>
                  <a:ext uri="{FF2B5EF4-FFF2-40B4-BE49-F238E27FC236}">
                    <a16:creationId xmlns:a16="http://schemas.microsoft.com/office/drawing/2014/main" id="{A8C6F6AE-904A-EC4F-0715-F80C98D30B75}"/>
                  </a:ext>
                </a:extLst>
              </p:cNvPr>
              <p:cNvSpPr txBox="1"/>
              <p:nvPr/>
            </p:nvSpPr>
            <p:spPr bwMode="auto">
              <a:xfrm>
                <a:off x="9111445" y="299745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3" name="TextBox 162">
                <a:extLst>
                  <a:ext uri="{FF2B5EF4-FFF2-40B4-BE49-F238E27FC236}">
                    <a16:creationId xmlns:a16="http://schemas.microsoft.com/office/drawing/2014/main" id="{F6C5C8EA-E82E-7274-7677-8ECF2B67D7FB}"/>
                  </a:ext>
                </a:extLst>
              </p:cNvPr>
              <p:cNvSpPr txBox="1"/>
              <p:nvPr/>
            </p:nvSpPr>
            <p:spPr bwMode="auto">
              <a:xfrm>
                <a:off x="9237341" y="30438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4" name="TextBox 163">
                <a:extLst>
                  <a:ext uri="{FF2B5EF4-FFF2-40B4-BE49-F238E27FC236}">
                    <a16:creationId xmlns:a16="http://schemas.microsoft.com/office/drawing/2014/main" id="{109A3381-F59D-4E50-A322-BB6655B29C08}"/>
                  </a:ext>
                </a:extLst>
              </p:cNvPr>
              <p:cNvSpPr txBox="1"/>
              <p:nvPr/>
            </p:nvSpPr>
            <p:spPr bwMode="auto">
              <a:xfrm>
                <a:off x="9287036" y="3053772"/>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5" name="TextBox 164">
                <a:extLst>
                  <a:ext uri="{FF2B5EF4-FFF2-40B4-BE49-F238E27FC236}">
                    <a16:creationId xmlns:a16="http://schemas.microsoft.com/office/drawing/2014/main" id="{099F9020-696B-1941-ADC9-05275EFB9204}"/>
                  </a:ext>
                </a:extLst>
              </p:cNvPr>
              <p:cNvSpPr txBox="1"/>
              <p:nvPr/>
            </p:nvSpPr>
            <p:spPr bwMode="auto">
              <a:xfrm>
                <a:off x="9326793" y="3057085"/>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6" name="TextBox 165">
                <a:extLst>
                  <a:ext uri="{FF2B5EF4-FFF2-40B4-BE49-F238E27FC236}">
                    <a16:creationId xmlns:a16="http://schemas.microsoft.com/office/drawing/2014/main" id="{B88BA7CB-120F-1762-245F-7AD42806D848}"/>
                  </a:ext>
                </a:extLst>
              </p:cNvPr>
              <p:cNvSpPr txBox="1"/>
              <p:nvPr/>
            </p:nvSpPr>
            <p:spPr bwMode="auto">
              <a:xfrm>
                <a:off x="9422871"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7" name="TextBox 166">
                <a:extLst>
                  <a:ext uri="{FF2B5EF4-FFF2-40B4-BE49-F238E27FC236}">
                    <a16:creationId xmlns:a16="http://schemas.microsoft.com/office/drawing/2014/main" id="{9086D236-C469-B56A-F714-F8E84AAD15D2}"/>
                  </a:ext>
                </a:extLst>
              </p:cNvPr>
              <p:cNvSpPr txBox="1"/>
              <p:nvPr/>
            </p:nvSpPr>
            <p:spPr bwMode="auto">
              <a:xfrm>
                <a:off x="9442749"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8" name="TextBox 167">
                <a:extLst>
                  <a:ext uri="{FF2B5EF4-FFF2-40B4-BE49-F238E27FC236}">
                    <a16:creationId xmlns:a16="http://schemas.microsoft.com/office/drawing/2014/main" id="{E46F690C-1D44-4FD7-6E37-2514E7D1AB9D}"/>
                  </a:ext>
                </a:extLst>
              </p:cNvPr>
              <p:cNvSpPr txBox="1"/>
              <p:nvPr/>
            </p:nvSpPr>
            <p:spPr bwMode="auto">
              <a:xfrm>
                <a:off x="9542141"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9" name="TextBox 168">
                <a:extLst>
                  <a:ext uri="{FF2B5EF4-FFF2-40B4-BE49-F238E27FC236}">
                    <a16:creationId xmlns:a16="http://schemas.microsoft.com/office/drawing/2014/main" id="{44FADB01-EC60-2286-8AE7-D6C2971EAE37}"/>
                  </a:ext>
                </a:extLst>
              </p:cNvPr>
              <p:cNvSpPr txBox="1"/>
              <p:nvPr/>
            </p:nvSpPr>
            <p:spPr bwMode="auto">
              <a:xfrm>
                <a:off x="9694541" y="312334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0" name="TextBox 169">
                <a:extLst>
                  <a:ext uri="{FF2B5EF4-FFF2-40B4-BE49-F238E27FC236}">
                    <a16:creationId xmlns:a16="http://schemas.microsoft.com/office/drawing/2014/main" id="{AA0F40F6-D5C6-ADF4-C283-A74AF8F031FE}"/>
                  </a:ext>
                </a:extLst>
              </p:cNvPr>
              <p:cNvSpPr txBox="1"/>
              <p:nvPr/>
            </p:nvSpPr>
            <p:spPr bwMode="auto">
              <a:xfrm>
                <a:off x="9770740" y="3163102"/>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1" name="TextBox 170">
                <a:extLst>
                  <a:ext uri="{FF2B5EF4-FFF2-40B4-BE49-F238E27FC236}">
                    <a16:creationId xmlns:a16="http://schemas.microsoft.com/office/drawing/2014/main" id="{A40000FF-FCEB-E8ED-D672-8899705C9455}"/>
                  </a:ext>
                </a:extLst>
              </p:cNvPr>
              <p:cNvSpPr txBox="1"/>
              <p:nvPr/>
            </p:nvSpPr>
            <p:spPr bwMode="auto">
              <a:xfrm>
                <a:off x="9833689" y="3245929"/>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2" name="TextBox 171">
                <a:extLst>
                  <a:ext uri="{FF2B5EF4-FFF2-40B4-BE49-F238E27FC236}">
                    <a16:creationId xmlns:a16="http://schemas.microsoft.com/office/drawing/2014/main" id="{C153E951-9214-4AD9-379C-BD25EA32E962}"/>
                  </a:ext>
                </a:extLst>
              </p:cNvPr>
              <p:cNvSpPr txBox="1"/>
              <p:nvPr/>
            </p:nvSpPr>
            <p:spPr bwMode="auto">
              <a:xfrm>
                <a:off x="9873445" y="3295624"/>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3" name="TextBox 172">
                <a:extLst>
                  <a:ext uri="{FF2B5EF4-FFF2-40B4-BE49-F238E27FC236}">
                    <a16:creationId xmlns:a16="http://schemas.microsoft.com/office/drawing/2014/main" id="{533E6D93-C236-CCD3-FD44-FA56A51A0B7D}"/>
                  </a:ext>
                </a:extLst>
              </p:cNvPr>
              <p:cNvSpPr txBox="1"/>
              <p:nvPr/>
            </p:nvSpPr>
            <p:spPr bwMode="auto">
              <a:xfrm>
                <a:off x="9956272"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4" name="TextBox 173">
                <a:extLst>
                  <a:ext uri="{FF2B5EF4-FFF2-40B4-BE49-F238E27FC236}">
                    <a16:creationId xmlns:a16="http://schemas.microsoft.com/office/drawing/2014/main" id="{8A4E9FF9-3607-AEC2-7519-87697A135021}"/>
                  </a:ext>
                </a:extLst>
              </p:cNvPr>
              <p:cNvSpPr txBox="1"/>
              <p:nvPr/>
            </p:nvSpPr>
            <p:spPr bwMode="auto">
              <a:xfrm>
                <a:off x="9674663"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5" name="TextBox 174">
                <a:extLst>
                  <a:ext uri="{FF2B5EF4-FFF2-40B4-BE49-F238E27FC236}">
                    <a16:creationId xmlns:a16="http://schemas.microsoft.com/office/drawing/2014/main" id="{6256FB04-4FDB-F6B4-2C63-4FB203143A9E}"/>
                  </a:ext>
                </a:extLst>
              </p:cNvPr>
              <p:cNvSpPr txBox="1"/>
              <p:nvPr/>
            </p:nvSpPr>
            <p:spPr bwMode="auto">
              <a:xfrm>
                <a:off x="9578584"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6" name="TextBox 175">
                <a:extLst>
                  <a:ext uri="{FF2B5EF4-FFF2-40B4-BE49-F238E27FC236}">
                    <a16:creationId xmlns:a16="http://schemas.microsoft.com/office/drawing/2014/main" id="{966C9548-8145-07F2-78C7-BEF807CF34EE}"/>
                  </a:ext>
                </a:extLst>
              </p:cNvPr>
              <p:cNvSpPr txBox="1"/>
              <p:nvPr/>
            </p:nvSpPr>
            <p:spPr bwMode="auto">
              <a:xfrm>
                <a:off x="9598463"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7" name="TextBox 176">
                <a:extLst>
                  <a:ext uri="{FF2B5EF4-FFF2-40B4-BE49-F238E27FC236}">
                    <a16:creationId xmlns:a16="http://schemas.microsoft.com/office/drawing/2014/main" id="{6920B887-38C2-DDF0-C7C6-ECD5F9CE978A}"/>
                  </a:ext>
                </a:extLst>
              </p:cNvPr>
              <p:cNvSpPr txBox="1"/>
              <p:nvPr/>
            </p:nvSpPr>
            <p:spPr bwMode="auto">
              <a:xfrm>
                <a:off x="9631593"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8" name="TextBox 177">
                <a:extLst>
                  <a:ext uri="{FF2B5EF4-FFF2-40B4-BE49-F238E27FC236}">
                    <a16:creationId xmlns:a16="http://schemas.microsoft.com/office/drawing/2014/main" id="{CA510164-F957-B12D-EE4F-91DC7FBDF10E}"/>
                  </a:ext>
                </a:extLst>
              </p:cNvPr>
              <p:cNvSpPr txBox="1"/>
              <p:nvPr/>
            </p:nvSpPr>
            <p:spPr bwMode="auto">
              <a:xfrm>
                <a:off x="9648158" y="3120033"/>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79" name="TextBox 178">
                <a:extLst>
                  <a:ext uri="{FF2B5EF4-FFF2-40B4-BE49-F238E27FC236}">
                    <a16:creationId xmlns:a16="http://schemas.microsoft.com/office/drawing/2014/main" id="{815C48A2-03A7-68B0-133F-1C372932192F}"/>
                  </a:ext>
                </a:extLst>
              </p:cNvPr>
              <p:cNvSpPr txBox="1"/>
              <p:nvPr/>
            </p:nvSpPr>
            <p:spPr bwMode="auto">
              <a:xfrm>
                <a:off x="10039097"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0" name="TextBox 179">
                <a:extLst>
                  <a:ext uri="{FF2B5EF4-FFF2-40B4-BE49-F238E27FC236}">
                    <a16:creationId xmlns:a16="http://schemas.microsoft.com/office/drawing/2014/main" id="{54BB2EE0-CBC9-0959-2F9A-AEC23D1CA8C0}"/>
                  </a:ext>
                </a:extLst>
              </p:cNvPr>
              <p:cNvSpPr txBox="1"/>
              <p:nvPr/>
            </p:nvSpPr>
            <p:spPr bwMode="auto">
              <a:xfrm>
                <a:off x="10115297"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1" name="TextBox 180">
                <a:extLst>
                  <a:ext uri="{FF2B5EF4-FFF2-40B4-BE49-F238E27FC236}">
                    <a16:creationId xmlns:a16="http://schemas.microsoft.com/office/drawing/2014/main" id="{C064EEF9-45A3-BB9B-9E57-1BD097E2B343}"/>
                  </a:ext>
                </a:extLst>
              </p:cNvPr>
              <p:cNvSpPr txBox="1"/>
              <p:nvPr/>
            </p:nvSpPr>
            <p:spPr bwMode="auto">
              <a:xfrm>
                <a:off x="10058976"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2" name="TextBox 181">
                <a:extLst>
                  <a:ext uri="{FF2B5EF4-FFF2-40B4-BE49-F238E27FC236}">
                    <a16:creationId xmlns:a16="http://schemas.microsoft.com/office/drawing/2014/main" id="{7B39FC57-20F1-1ADE-8C4E-02428E6CB8ED}"/>
                  </a:ext>
                </a:extLst>
              </p:cNvPr>
              <p:cNvSpPr txBox="1"/>
              <p:nvPr/>
            </p:nvSpPr>
            <p:spPr bwMode="auto">
              <a:xfrm>
                <a:off x="10075541"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3" name="TextBox 182">
                <a:extLst>
                  <a:ext uri="{FF2B5EF4-FFF2-40B4-BE49-F238E27FC236}">
                    <a16:creationId xmlns:a16="http://schemas.microsoft.com/office/drawing/2014/main" id="{CC2BA340-323E-E0D2-C467-7EF308EDC55A}"/>
                  </a:ext>
                </a:extLst>
              </p:cNvPr>
              <p:cNvSpPr txBox="1"/>
              <p:nvPr/>
            </p:nvSpPr>
            <p:spPr bwMode="auto">
              <a:xfrm>
                <a:off x="10191497"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4" name="TextBox 183">
                <a:extLst>
                  <a:ext uri="{FF2B5EF4-FFF2-40B4-BE49-F238E27FC236}">
                    <a16:creationId xmlns:a16="http://schemas.microsoft.com/office/drawing/2014/main" id="{3AC56783-F2D1-C0F6-C15E-A32488F2385B}"/>
                  </a:ext>
                </a:extLst>
              </p:cNvPr>
              <p:cNvSpPr txBox="1"/>
              <p:nvPr/>
            </p:nvSpPr>
            <p:spPr bwMode="auto">
              <a:xfrm>
                <a:off x="10095419"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5" name="TextBox 184">
                <a:extLst>
                  <a:ext uri="{FF2B5EF4-FFF2-40B4-BE49-F238E27FC236}">
                    <a16:creationId xmlns:a16="http://schemas.microsoft.com/office/drawing/2014/main" id="{B58F5A67-4B0C-FDC8-C243-4AADD5B27C4C}"/>
                  </a:ext>
                </a:extLst>
              </p:cNvPr>
              <p:cNvSpPr txBox="1"/>
              <p:nvPr/>
            </p:nvSpPr>
            <p:spPr bwMode="auto">
              <a:xfrm>
                <a:off x="10330645"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6" name="TextBox 185">
                <a:extLst>
                  <a:ext uri="{FF2B5EF4-FFF2-40B4-BE49-F238E27FC236}">
                    <a16:creationId xmlns:a16="http://schemas.microsoft.com/office/drawing/2014/main" id="{9BDE48D2-BC10-AE48-679C-9CC57A5F9605}"/>
                  </a:ext>
                </a:extLst>
              </p:cNvPr>
              <p:cNvSpPr txBox="1"/>
              <p:nvPr/>
            </p:nvSpPr>
            <p:spPr bwMode="auto">
              <a:xfrm>
                <a:off x="10350523"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7" name="TextBox 186">
                <a:extLst>
                  <a:ext uri="{FF2B5EF4-FFF2-40B4-BE49-F238E27FC236}">
                    <a16:creationId xmlns:a16="http://schemas.microsoft.com/office/drawing/2014/main" id="{0E7B936C-73F9-B6EE-9968-C5B280539EDA}"/>
                  </a:ext>
                </a:extLst>
              </p:cNvPr>
              <p:cNvSpPr txBox="1"/>
              <p:nvPr/>
            </p:nvSpPr>
            <p:spPr bwMode="auto">
              <a:xfrm>
                <a:off x="10380341"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8" name="TextBox 187">
                <a:extLst>
                  <a:ext uri="{FF2B5EF4-FFF2-40B4-BE49-F238E27FC236}">
                    <a16:creationId xmlns:a16="http://schemas.microsoft.com/office/drawing/2014/main" id="{F970B370-D1F8-B449-466A-9F55948B262C}"/>
                  </a:ext>
                </a:extLst>
              </p:cNvPr>
              <p:cNvSpPr txBox="1"/>
              <p:nvPr/>
            </p:nvSpPr>
            <p:spPr bwMode="auto">
              <a:xfrm>
                <a:off x="10433349"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9" name="TextBox 188">
                <a:extLst>
                  <a:ext uri="{FF2B5EF4-FFF2-40B4-BE49-F238E27FC236}">
                    <a16:creationId xmlns:a16="http://schemas.microsoft.com/office/drawing/2014/main" id="{82A496B5-3898-D907-F544-B5F8AB794C20}"/>
                  </a:ext>
                </a:extLst>
              </p:cNvPr>
              <p:cNvSpPr txBox="1"/>
              <p:nvPr/>
            </p:nvSpPr>
            <p:spPr bwMode="auto">
              <a:xfrm>
                <a:off x="10605628"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0" name="TextBox 189">
                <a:extLst>
                  <a:ext uri="{FF2B5EF4-FFF2-40B4-BE49-F238E27FC236}">
                    <a16:creationId xmlns:a16="http://schemas.microsoft.com/office/drawing/2014/main" id="{174E0101-6C53-A1D6-21CE-63EF74B12B08}"/>
                  </a:ext>
                </a:extLst>
              </p:cNvPr>
              <p:cNvSpPr txBox="1"/>
              <p:nvPr/>
            </p:nvSpPr>
            <p:spPr bwMode="auto">
              <a:xfrm>
                <a:off x="10665262"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1" name="TextBox 190">
                <a:extLst>
                  <a:ext uri="{FF2B5EF4-FFF2-40B4-BE49-F238E27FC236}">
                    <a16:creationId xmlns:a16="http://schemas.microsoft.com/office/drawing/2014/main" id="{00BCE15F-2986-A72E-E061-52921F587B15}"/>
                  </a:ext>
                </a:extLst>
              </p:cNvPr>
              <p:cNvSpPr txBox="1"/>
              <p:nvPr/>
            </p:nvSpPr>
            <p:spPr bwMode="auto">
              <a:xfrm>
                <a:off x="10738150"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2" name="TextBox 191">
                <a:extLst>
                  <a:ext uri="{FF2B5EF4-FFF2-40B4-BE49-F238E27FC236}">
                    <a16:creationId xmlns:a16="http://schemas.microsoft.com/office/drawing/2014/main" id="{3B8F5DCF-2B5D-6462-A6D9-8769B5478C86}"/>
                  </a:ext>
                </a:extLst>
              </p:cNvPr>
              <p:cNvSpPr txBox="1"/>
              <p:nvPr/>
            </p:nvSpPr>
            <p:spPr bwMode="auto">
              <a:xfrm>
                <a:off x="10820976" y="3342007"/>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3" name="TextBox 192">
                <a:extLst>
                  <a:ext uri="{FF2B5EF4-FFF2-40B4-BE49-F238E27FC236}">
                    <a16:creationId xmlns:a16="http://schemas.microsoft.com/office/drawing/2014/main" id="{BA7954F3-0A4E-0A4F-257B-BE7786DF6398}"/>
                  </a:ext>
                </a:extLst>
              </p:cNvPr>
              <p:cNvSpPr txBox="1"/>
              <p:nvPr/>
            </p:nvSpPr>
            <p:spPr bwMode="auto">
              <a:xfrm>
                <a:off x="10767968" y="334532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4" name="TextBox 193">
                <a:extLst>
                  <a:ext uri="{FF2B5EF4-FFF2-40B4-BE49-F238E27FC236}">
                    <a16:creationId xmlns:a16="http://schemas.microsoft.com/office/drawing/2014/main" id="{1B1B1BE8-2121-6E11-5793-070215555998}"/>
                  </a:ext>
                </a:extLst>
              </p:cNvPr>
              <p:cNvSpPr txBox="1"/>
              <p:nvPr/>
            </p:nvSpPr>
            <p:spPr bwMode="auto">
              <a:xfrm>
                <a:off x="10956811" y="3597111"/>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5" name="TextBox 194">
                <a:extLst>
                  <a:ext uri="{FF2B5EF4-FFF2-40B4-BE49-F238E27FC236}">
                    <a16:creationId xmlns:a16="http://schemas.microsoft.com/office/drawing/2014/main" id="{D44E71DB-2A4B-6300-D69C-1CC3BD848221}"/>
                  </a:ext>
                </a:extLst>
              </p:cNvPr>
              <p:cNvSpPr txBox="1"/>
              <p:nvPr/>
            </p:nvSpPr>
            <p:spPr bwMode="auto">
              <a:xfrm>
                <a:off x="11013133" y="3593798"/>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6" name="TextBox 195">
                <a:extLst>
                  <a:ext uri="{FF2B5EF4-FFF2-40B4-BE49-F238E27FC236}">
                    <a16:creationId xmlns:a16="http://schemas.microsoft.com/office/drawing/2014/main" id="{596CC026-389B-7560-474A-CB52CC079F25}"/>
                  </a:ext>
                </a:extLst>
              </p:cNvPr>
              <p:cNvSpPr txBox="1"/>
              <p:nvPr/>
            </p:nvSpPr>
            <p:spPr bwMode="auto">
              <a:xfrm>
                <a:off x="11072768" y="3597111"/>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7" name="TextBox 196">
                <a:extLst>
                  <a:ext uri="{FF2B5EF4-FFF2-40B4-BE49-F238E27FC236}">
                    <a16:creationId xmlns:a16="http://schemas.microsoft.com/office/drawing/2014/main" id="{791D9461-6270-F955-389F-1E50C23B3851}"/>
                  </a:ext>
                </a:extLst>
              </p:cNvPr>
              <p:cNvSpPr txBox="1"/>
              <p:nvPr/>
            </p:nvSpPr>
            <p:spPr bwMode="auto">
              <a:xfrm>
                <a:off x="11046264" y="3593798"/>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grpSp>
      <p:cxnSp>
        <p:nvCxnSpPr>
          <p:cNvPr id="201" name="Straight Connector 200">
            <a:extLst>
              <a:ext uri="{FF2B5EF4-FFF2-40B4-BE49-F238E27FC236}">
                <a16:creationId xmlns:a16="http://schemas.microsoft.com/office/drawing/2014/main" id="{9D0D5531-7A26-92DE-9971-DB26F0263B73}"/>
              </a:ext>
            </a:extLst>
          </p:cNvPr>
          <p:cNvCxnSpPr>
            <a:cxnSpLocks/>
          </p:cNvCxnSpPr>
          <p:nvPr/>
        </p:nvCxnSpPr>
        <p:spPr bwMode="auto">
          <a:xfrm>
            <a:off x="1278541" y="2403335"/>
            <a:ext cx="0" cy="3285366"/>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195D55A-13A7-21FE-BE70-22708F62339E}"/>
              </a:ext>
            </a:extLst>
          </p:cNvPr>
          <p:cNvCxnSpPr>
            <a:cxnSpLocks/>
          </p:cNvCxnSpPr>
          <p:nvPr/>
        </p:nvCxnSpPr>
        <p:spPr bwMode="auto">
          <a:xfrm>
            <a:off x="1270449" y="5680609"/>
            <a:ext cx="4102662"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6353EAF-25F6-4A4C-C915-1531ACFCD104}"/>
              </a:ext>
            </a:extLst>
          </p:cNvPr>
          <p:cNvCxnSpPr>
            <a:cxnSpLocks/>
          </p:cNvCxnSpPr>
          <p:nvPr/>
        </p:nvCxnSpPr>
        <p:spPr bwMode="auto">
          <a:xfrm flipH="1">
            <a:off x="1213805" y="24114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0510B32-FF7E-5604-8C59-31356F6E8FAD}"/>
              </a:ext>
            </a:extLst>
          </p:cNvPr>
          <p:cNvCxnSpPr>
            <a:cxnSpLocks/>
          </p:cNvCxnSpPr>
          <p:nvPr/>
        </p:nvCxnSpPr>
        <p:spPr bwMode="auto">
          <a:xfrm flipH="1">
            <a:off x="1213805" y="3065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BC45677-8CF2-9A7A-0BD0-26461411990E}"/>
              </a:ext>
            </a:extLst>
          </p:cNvPr>
          <p:cNvCxnSpPr>
            <a:cxnSpLocks/>
          </p:cNvCxnSpPr>
          <p:nvPr/>
        </p:nvCxnSpPr>
        <p:spPr bwMode="auto">
          <a:xfrm flipH="1">
            <a:off x="1213805" y="3719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84F8AD3-47B0-AEC2-BCDB-6F02148A59AF}"/>
              </a:ext>
            </a:extLst>
          </p:cNvPr>
          <p:cNvCxnSpPr>
            <a:cxnSpLocks/>
          </p:cNvCxnSpPr>
          <p:nvPr/>
        </p:nvCxnSpPr>
        <p:spPr bwMode="auto">
          <a:xfrm flipH="1">
            <a:off x="1213805" y="43729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450CF83-1C29-24EC-D584-87FDC7E17683}"/>
              </a:ext>
            </a:extLst>
          </p:cNvPr>
          <p:cNvCxnSpPr>
            <a:cxnSpLocks/>
          </p:cNvCxnSpPr>
          <p:nvPr/>
        </p:nvCxnSpPr>
        <p:spPr bwMode="auto">
          <a:xfrm flipH="1">
            <a:off x="1213805" y="50267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101457E2-B76D-5BED-7621-7347C93D426B}"/>
              </a:ext>
            </a:extLst>
          </p:cNvPr>
          <p:cNvCxnSpPr>
            <a:cxnSpLocks/>
          </p:cNvCxnSpPr>
          <p:nvPr/>
        </p:nvCxnSpPr>
        <p:spPr bwMode="auto">
          <a:xfrm flipH="1">
            <a:off x="1213805" y="5680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9802FBF-E890-FBD1-1E38-8B3190A16407}"/>
              </a:ext>
            </a:extLst>
          </p:cNvPr>
          <p:cNvCxnSpPr>
            <a:cxnSpLocks/>
          </p:cNvCxnSpPr>
          <p:nvPr/>
        </p:nvCxnSpPr>
        <p:spPr bwMode="auto">
          <a:xfrm>
            <a:off x="1998732" y="56725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324A2C6-3FC9-10CB-EB76-39E53C45EAF1}"/>
              </a:ext>
            </a:extLst>
          </p:cNvPr>
          <p:cNvCxnSpPr>
            <a:cxnSpLocks/>
          </p:cNvCxnSpPr>
          <p:nvPr/>
        </p:nvCxnSpPr>
        <p:spPr bwMode="auto">
          <a:xfrm>
            <a:off x="3275925" y="567251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47B8B7B-07D3-4867-0F02-3CF1D895ECC1}"/>
              </a:ext>
            </a:extLst>
          </p:cNvPr>
          <p:cNvCxnSpPr>
            <a:cxnSpLocks/>
          </p:cNvCxnSpPr>
          <p:nvPr/>
        </p:nvCxnSpPr>
        <p:spPr bwMode="auto">
          <a:xfrm>
            <a:off x="4553119" y="567251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5" name="TextBox 214">
            <a:extLst>
              <a:ext uri="{FF2B5EF4-FFF2-40B4-BE49-F238E27FC236}">
                <a16:creationId xmlns:a16="http://schemas.microsoft.com/office/drawing/2014/main" id="{C19710B2-49C5-65E4-CFDE-8F898962A16A}"/>
              </a:ext>
            </a:extLst>
          </p:cNvPr>
          <p:cNvSpPr txBox="1"/>
          <p:nvPr/>
        </p:nvSpPr>
        <p:spPr bwMode="auto">
          <a:xfrm>
            <a:off x="4620552" y="2557083"/>
            <a:ext cx="7040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216" name="TextBox 215">
            <a:extLst>
              <a:ext uri="{FF2B5EF4-FFF2-40B4-BE49-F238E27FC236}">
                <a16:creationId xmlns:a16="http://schemas.microsoft.com/office/drawing/2014/main" id="{4257D4A2-B909-32D2-26F5-84B29B869F12}"/>
              </a:ext>
            </a:extLst>
          </p:cNvPr>
          <p:cNvSpPr txBox="1"/>
          <p:nvPr/>
        </p:nvSpPr>
        <p:spPr bwMode="auto">
          <a:xfrm>
            <a:off x="558351" y="2232053"/>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17" name="TextBox 216">
            <a:extLst>
              <a:ext uri="{FF2B5EF4-FFF2-40B4-BE49-F238E27FC236}">
                <a16:creationId xmlns:a16="http://schemas.microsoft.com/office/drawing/2014/main" id="{7DD2BBFE-ECEC-F324-CAAF-B22A0CCCA5CC}"/>
              </a:ext>
            </a:extLst>
          </p:cNvPr>
          <p:cNvSpPr txBox="1"/>
          <p:nvPr/>
        </p:nvSpPr>
        <p:spPr bwMode="auto">
          <a:xfrm>
            <a:off x="558351" y="2886159"/>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18" name="TextBox 217">
            <a:extLst>
              <a:ext uri="{FF2B5EF4-FFF2-40B4-BE49-F238E27FC236}">
                <a16:creationId xmlns:a16="http://schemas.microsoft.com/office/drawing/2014/main" id="{CC5F30E2-38E9-BF36-4CF3-C73788033A9D}"/>
              </a:ext>
            </a:extLst>
          </p:cNvPr>
          <p:cNvSpPr txBox="1"/>
          <p:nvPr/>
        </p:nvSpPr>
        <p:spPr bwMode="auto">
          <a:xfrm>
            <a:off x="558351" y="3540265"/>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19" name="TextBox 218">
            <a:extLst>
              <a:ext uri="{FF2B5EF4-FFF2-40B4-BE49-F238E27FC236}">
                <a16:creationId xmlns:a16="http://schemas.microsoft.com/office/drawing/2014/main" id="{730DE132-DE0B-9DC7-DFE2-7FCB5DCD4958}"/>
              </a:ext>
            </a:extLst>
          </p:cNvPr>
          <p:cNvSpPr txBox="1"/>
          <p:nvPr/>
        </p:nvSpPr>
        <p:spPr bwMode="auto">
          <a:xfrm>
            <a:off x="558351" y="4194371"/>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20" name="TextBox 219">
            <a:extLst>
              <a:ext uri="{FF2B5EF4-FFF2-40B4-BE49-F238E27FC236}">
                <a16:creationId xmlns:a16="http://schemas.microsoft.com/office/drawing/2014/main" id="{EFA43C51-65AA-42C9-E25A-BC99B03ED588}"/>
              </a:ext>
            </a:extLst>
          </p:cNvPr>
          <p:cNvSpPr txBox="1"/>
          <p:nvPr/>
        </p:nvSpPr>
        <p:spPr bwMode="auto">
          <a:xfrm>
            <a:off x="558351" y="4848477"/>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21" name="TextBox 220">
            <a:extLst>
              <a:ext uri="{FF2B5EF4-FFF2-40B4-BE49-F238E27FC236}">
                <a16:creationId xmlns:a16="http://schemas.microsoft.com/office/drawing/2014/main" id="{C39DE469-0A77-B58D-B631-1D5E8E0CD8EA}"/>
              </a:ext>
            </a:extLst>
          </p:cNvPr>
          <p:cNvSpPr txBox="1"/>
          <p:nvPr/>
        </p:nvSpPr>
        <p:spPr bwMode="auto">
          <a:xfrm>
            <a:off x="558351" y="5502584"/>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2" name="TextBox 221">
            <a:extLst>
              <a:ext uri="{FF2B5EF4-FFF2-40B4-BE49-F238E27FC236}">
                <a16:creationId xmlns:a16="http://schemas.microsoft.com/office/drawing/2014/main" id="{546EEA4C-BD7E-6192-D284-66AE1FB08F30}"/>
              </a:ext>
            </a:extLst>
          </p:cNvPr>
          <p:cNvSpPr txBox="1"/>
          <p:nvPr/>
        </p:nvSpPr>
        <p:spPr bwMode="auto">
          <a:xfrm rot="16200000">
            <a:off x="-988420" y="3885629"/>
            <a:ext cx="3285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Percent</a:t>
            </a:r>
          </a:p>
        </p:txBody>
      </p:sp>
      <p:sp>
        <p:nvSpPr>
          <p:cNvPr id="223" name="TextBox 222">
            <a:extLst>
              <a:ext uri="{FF2B5EF4-FFF2-40B4-BE49-F238E27FC236}">
                <a16:creationId xmlns:a16="http://schemas.microsoft.com/office/drawing/2014/main" id="{AA46F147-2F21-9703-31F7-710F133C4CA2}"/>
              </a:ext>
            </a:extLst>
          </p:cNvPr>
          <p:cNvSpPr txBox="1"/>
          <p:nvPr/>
        </p:nvSpPr>
        <p:spPr bwMode="auto">
          <a:xfrm>
            <a:off x="1107261" y="5722101"/>
            <a:ext cx="1781595" cy="56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5000"/>
              </a:lnSpc>
              <a:spcBef>
                <a:spcPts val="5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Objective Response</a:t>
            </a:r>
          </a:p>
        </p:txBody>
      </p:sp>
      <p:sp>
        <p:nvSpPr>
          <p:cNvPr id="224" name="TextBox 223">
            <a:extLst>
              <a:ext uri="{FF2B5EF4-FFF2-40B4-BE49-F238E27FC236}">
                <a16:creationId xmlns:a16="http://schemas.microsoft.com/office/drawing/2014/main" id="{02AB7BB3-C378-2497-B091-AC65AE8B7B1E}"/>
              </a:ext>
            </a:extLst>
          </p:cNvPr>
          <p:cNvSpPr txBox="1"/>
          <p:nvPr/>
        </p:nvSpPr>
        <p:spPr bwMode="auto">
          <a:xfrm>
            <a:off x="2384454" y="5722101"/>
            <a:ext cx="1781595" cy="56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5000"/>
              </a:lnSpc>
              <a:spcBef>
                <a:spcPts val="5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Stable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Disease</a:t>
            </a:r>
          </a:p>
        </p:txBody>
      </p:sp>
      <p:sp>
        <p:nvSpPr>
          <p:cNvPr id="225" name="TextBox 224">
            <a:extLst>
              <a:ext uri="{FF2B5EF4-FFF2-40B4-BE49-F238E27FC236}">
                <a16:creationId xmlns:a16="http://schemas.microsoft.com/office/drawing/2014/main" id="{1BA51C8C-6A6F-0957-BFC4-B4F0C846B169}"/>
              </a:ext>
            </a:extLst>
          </p:cNvPr>
          <p:cNvSpPr txBox="1"/>
          <p:nvPr/>
        </p:nvSpPr>
        <p:spPr bwMode="auto">
          <a:xfrm>
            <a:off x="3661646" y="5722101"/>
            <a:ext cx="1781595" cy="56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85000"/>
              </a:lnSpc>
              <a:spcBef>
                <a:spcPts val="5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Progressive</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Disease</a:t>
            </a:r>
          </a:p>
        </p:txBody>
      </p:sp>
      <p:grpSp>
        <p:nvGrpSpPr>
          <p:cNvPr id="228" name="Group 227">
            <a:extLst>
              <a:ext uri="{FF2B5EF4-FFF2-40B4-BE49-F238E27FC236}">
                <a16:creationId xmlns:a16="http://schemas.microsoft.com/office/drawing/2014/main" id="{42781519-107F-F676-CC34-10A74DC9AD45}"/>
              </a:ext>
            </a:extLst>
          </p:cNvPr>
          <p:cNvGrpSpPr/>
          <p:nvPr/>
        </p:nvGrpSpPr>
        <p:grpSpPr>
          <a:xfrm>
            <a:off x="1569854" y="2727016"/>
            <a:ext cx="873940" cy="2937409"/>
            <a:chOff x="1448474" y="2759384"/>
            <a:chExt cx="873940" cy="2937409"/>
          </a:xfrm>
        </p:grpSpPr>
        <p:sp>
          <p:nvSpPr>
            <p:cNvPr id="226" name="Rectangle 225">
              <a:extLst>
                <a:ext uri="{FF2B5EF4-FFF2-40B4-BE49-F238E27FC236}">
                  <a16:creationId xmlns:a16="http://schemas.microsoft.com/office/drawing/2014/main" id="{ACB5FBDA-640D-BC80-A7BE-984A0A9BD72A}"/>
                </a:ext>
              </a:extLst>
            </p:cNvPr>
            <p:cNvSpPr/>
            <p:nvPr/>
          </p:nvSpPr>
          <p:spPr bwMode="auto">
            <a:xfrm>
              <a:off x="1448474" y="2759384"/>
              <a:ext cx="873940" cy="29374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7" name="Rectangle 226">
              <a:extLst>
                <a:ext uri="{FF2B5EF4-FFF2-40B4-BE49-F238E27FC236}">
                  <a16:creationId xmlns:a16="http://schemas.microsoft.com/office/drawing/2014/main" id="{EFC094E8-68C4-BDB7-B6D9-35204023274A}"/>
                </a:ext>
              </a:extLst>
            </p:cNvPr>
            <p:cNvSpPr/>
            <p:nvPr/>
          </p:nvSpPr>
          <p:spPr bwMode="auto">
            <a:xfrm>
              <a:off x="1448474" y="5454032"/>
              <a:ext cx="873940" cy="2427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30" name="Rectangle 229">
            <a:extLst>
              <a:ext uri="{FF2B5EF4-FFF2-40B4-BE49-F238E27FC236}">
                <a16:creationId xmlns:a16="http://schemas.microsoft.com/office/drawing/2014/main" id="{2502525F-92D5-65C7-E710-A58AEAB66CC5}"/>
              </a:ext>
            </a:extLst>
          </p:cNvPr>
          <p:cNvSpPr/>
          <p:nvPr/>
        </p:nvSpPr>
        <p:spPr bwMode="auto">
          <a:xfrm>
            <a:off x="2851093" y="5618706"/>
            <a:ext cx="873940"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4" name="Rectangle 233">
            <a:extLst>
              <a:ext uri="{FF2B5EF4-FFF2-40B4-BE49-F238E27FC236}">
                <a16:creationId xmlns:a16="http://schemas.microsoft.com/office/drawing/2014/main" id="{B64AE694-5525-FFBD-7521-E25C5700ABF9}"/>
              </a:ext>
            </a:extLst>
          </p:cNvPr>
          <p:cNvSpPr/>
          <p:nvPr/>
        </p:nvSpPr>
        <p:spPr bwMode="auto">
          <a:xfrm>
            <a:off x="4132332" y="5381204"/>
            <a:ext cx="873940" cy="2832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5" name="TextBox 234">
            <a:extLst>
              <a:ext uri="{FF2B5EF4-FFF2-40B4-BE49-F238E27FC236}">
                <a16:creationId xmlns:a16="http://schemas.microsoft.com/office/drawing/2014/main" id="{BD785E38-7182-5F05-9112-65BFC074D92A}"/>
              </a:ext>
            </a:extLst>
          </p:cNvPr>
          <p:cNvSpPr txBox="1"/>
          <p:nvPr/>
        </p:nvSpPr>
        <p:spPr bwMode="auto">
          <a:xfrm>
            <a:off x="2936061" y="5307026"/>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236" name="TextBox 235">
            <a:extLst>
              <a:ext uri="{FF2B5EF4-FFF2-40B4-BE49-F238E27FC236}">
                <a16:creationId xmlns:a16="http://schemas.microsoft.com/office/drawing/2014/main" id="{4E1762DC-711A-1CA0-0561-319986A8B0F4}"/>
              </a:ext>
            </a:extLst>
          </p:cNvPr>
          <p:cNvSpPr txBox="1"/>
          <p:nvPr/>
        </p:nvSpPr>
        <p:spPr bwMode="auto">
          <a:xfrm>
            <a:off x="4205162" y="5046732"/>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37" name="TextBox 236">
            <a:extLst>
              <a:ext uri="{FF2B5EF4-FFF2-40B4-BE49-F238E27FC236}">
                <a16:creationId xmlns:a16="http://schemas.microsoft.com/office/drawing/2014/main" id="{4FEEAC60-46F9-CD18-BFB7-E790BFD082DA}"/>
              </a:ext>
            </a:extLst>
          </p:cNvPr>
          <p:cNvSpPr txBox="1"/>
          <p:nvPr/>
        </p:nvSpPr>
        <p:spPr bwMode="auto">
          <a:xfrm>
            <a:off x="1650102" y="2366920"/>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238" name="TextBox 237">
            <a:extLst>
              <a:ext uri="{FF2B5EF4-FFF2-40B4-BE49-F238E27FC236}">
                <a16:creationId xmlns:a16="http://schemas.microsoft.com/office/drawing/2014/main" id="{D8126FB7-D324-FD94-5394-A42C92D63DB4}"/>
              </a:ext>
            </a:extLst>
          </p:cNvPr>
          <p:cNvSpPr txBox="1"/>
          <p:nvPr/>
        </p:nvSpPr>
        <p:spPr bwMode="auto">
          <a:xfrm>
            <a:off x="1650102" y="3668389"/>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82</a:t>
            </a:r>
          </a:p>
        </p:txBody>
      </p:sp>
      <p:sp>
        <p:nvSpPr>
          <p:cNvPr id="239" name="TextBox 238">
            <a:extLst>
              <a:ext uri="{FF2B5EF4-FFF2-40B4-BE49-F238E27FC236}">
                <a16:creationId xmlns:a16="http://schemas.microsoft.com/office/drawing/2014/main" id="{8D8854DE-0B98-005E-E239-7974CA4B44EE}"/>
              </a:ext>
            </a:extLst>
          </p:cNvPr>
          <p:cNvSpPr txBox="1"/>
          <p:nvPr/>
        </p:nvSpPr>
        <p:spPr bwMode="auto">
          <a:xfrm>
            <a:off x="1650102" y="5358276"/>
            <a:ext cx="704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a:t>
            </a:r>
          </a:p>
        </p:txBody>
      </p:sp>
      <p:sp>
        <p:nvSpPr>
          <p:cNvPr id="4" name="TextBox 3">
            <a:extLst>
              <a:ext uri="{FF2B5EF4-FFF2-40B4-BE49-F238E27FC236}">
                <a16:creationId xmlns:a16="http://schemas.microsoft.com/office/drawing/2014/main" id="{76F53EAB-ABD0-ECA7-84DB-F68336BC5D15}"/>
              </a:ext>
            </a:extLst>
          </p:cNvPr>
          <p:cNvSpPr txBox="1"/>
          <p:nvPr/>
        </p:nvSpPr>
        <p:spPr bwMode="auto">
          <a:xfrm>
            <a:off x="4244553" y="2637929"/>
            <a:ext cx="417464" cy="215444"/>
          </a:xfrm>
          <a:prstGeom prst="rect">
            <a:avLst/>
          </a:prstGeom>
          <a:solidFill>
            <a:srgbClr val="015873"/>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TextBox 4">
            <a:extLst>
              <a:ext uri="{FF2B5EF4-FFF2-40B4-BE49-F238E27FC236}">
                <a16:creationId xmlns:a16="http://schemas.microsoft.com/office/drawing/2014/main" id="{F4EFB764-790D-8C1E-0437-6DA1155E3086}"/>
              </a:ext>
            </a:extLst>
          </p:cNvPr>
          <p:cNvSpPr txBox="1"/>
          <p:nvPr/>
        </p:nvSpPr>
        <p:spPr bwMode="auto">
          <a:xfrm>
            <a:off x="4242855" y="2900994"/>
            <a:ext cx="417464" cy="215444"/>
          </a:xfrm>
          <a:prstGeom prst="rect">
            <a:avLst/>
          </a:prstGeom>
          <a:solidFill>
            <a:srgbClr val="E1471D"/>
          </a:solid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0305EAE8-0B8B-434A-964A-D1CD9CB96562}"/>
              </a:ext>
            </a:extLst>
          </p:cNvPr>
          <p:cNvSpPr txBox="1"/>
          <p:nvPr/>
        </p:nvSpPr>
        <p:spPr bwMode="auto">
          <a:xfrm>
            <a:off x="3745570" y="4425186"/>
            <a:ext cx="32668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dirty="0">
                <a:solidFill>
                  <a:schemeClr val="bg1"/>
                </a:solidFill>
                <a:latin typeface="Calibri" panose="020F0502020204030204" pitchFamily="34" charset="0"/>
              </a:rPr>
              <a:t>Median follow-up time after infusion: 14.3 mo</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DA16F9E6-ECDD-51D0-13CE-97B5896F1FF1}"/>
              </a:ext>
            </a:extLst>
          </p:cNvPr>
          <p:cNvSpPr txBox="1"/>
          <p:nvPr/>
        </p:nvSpPr>
        <p:spPr bwMode="auto">
          <a:xfrm>
            <a:off x="7250200" y="3953436"/>
            <a:ext cx="35970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Aft>
                <a:spcPct val="0"/>
              </a:spcAft>
            </a:pPr>
            <a:r>
              <a:rPr lang="en-US" sz="1400" dirty="0">
                <a:solidFill>
                  <a:schemeClr val="bg1"/>
                </a:solidFill>
                <a:latin typeface="Calibri" panose="020F0502020204030204" pitchFamily="34" charset="0"/>
              </a:rPr>
              <a:t>Median PFS after brexu-cel infusion: 16.4 mo</a:t>
            </a:r>
          </a:p>
          <a:p>
            <a:pPr>
              <a:spcAft>
                <a:spcPct val="0"/>
              </a:spcAft>
            </a:pPr>
            <a:r>
              <a:rPr lang="en-US" sz="1400" dirty="0">
                <a:solidFill>
                  <a:schemeClr val="bg1"/>
                </a:solidFill>
                <a:latin typeface="Calibri" panose="020F0502020204030204" pitchFamily="34" charset="0"/>
              </a:rPr>
              <a:t>6-mo PFS rate: 69% </a:t>
            </a:r>
          </a:p>
          <a:p>
            <a:pPr>
              <a:spcAft>
                <a:spcPct val="0"/>
              </a:spcAft>
            </a:pPr>
            <a:r>
              <a:rPr lang="en-US" sz="1400" dirty="0">
                <a:solidFill>
                  <a:schemeClr val="bg1"/>
                </a:solidFill>
                <a:latin typeface="Calibri" panose="020F0502020204030204" pitchFamily="34" charset="0"/>
              </a:rPr>
              <a:t>12-mo PFS rate: 59%</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85930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CB79-8FC3-C643-4956-29EF969FE72F}"/>
              </a:ext>
            </a:extLst>
          </p:cNvPr>
          <p:cNvSpPr>
            <a:spLocks noGrp="1"/>
          </p:cNvSpPr>
          <p:nvPr>
            <p:ph type="title"/>
          </p:nvPr>
        </p:nvSpPr>
        <p:spPr/>
        <p:txBody>
          <a:bodyPr/>
          <a:lstStyle/>
          <a:p>
            <a:r>
              <a:rPr lang="en-US" dirty="0"/>
              <a:t>Overview of Bispecific Antibodies in </a:t>
            </a:r>
            <a:br>
              <a:rPr lang="en-US" dirty="0"/>
            </a:br>
            <a:r>
              <a:rPr lang="en-US" dirty="0"/>
              <a:t>Development in MCL </a:t>
            </a:r>
          </a:p>
        </p:txBody>
      </p:sp>
      <p:pic>
        <p:nvPicPr>
          <p:cNvPr id="1026" name="Picture 2" descr="Fig. 1">
            <a:extLst>
              <a:ext uri="{FF2B5EF4-FFF2-40B4-BE49-F238E27FC236}">
                <a16:creationId xmlns:a16="http://schemas.microsoft.com/office/drawing/2014/main" id="{1B9B54B5-5FB0-7FA9-9249-334C02D416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794" t="17270" r="44469" b="64278"/>
          <a:stretch/>
        </p:blipFill>
        <p:spPr bwMode="auto">
          <a:xfrm>
            <a:off x="8360629" y="3339213"/>
            <a:ext cx="2082800" cy="27253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4EB4629-304B-52BA-DCC5-D23DC47E4FC1}"/>
              </a:ext>
            </a:extLst>
          </p:cNvPr>
          <p:cNvSpPr txBox="1"/>
          <p:nvPr/>
        </p:nvSpPr>
        <p:spPr bwMode="auto">
          <a:xfrm>
            <a:off x="1732946" y="1537727"/>
            <a:ext cx="18041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Mosunetuzumab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 x CD3</a:t>
            </a:r>
          </a:p>
        </p:txBody>
      </p:sp>
      <p:sp>
        <p:nvSpPr>
          <p:cNvPr id="5" name="TextBox 4">
            <a:extLst>
              <a:ext uri="{FF2B5EF4-FFF2-40B4-BE49-F238E27FC236}">
                <a16:creationId xmlns:a16="http://schemas.microsoft.com/office/drawing/2014/main" id="{F553F9CE-4817-BB0A-EDB7-39953A32123C}"/>
              </a:ext>
            </a:extLst>
          </p:cNvPr>
          <p:cNvSpPr txBox="1"/>
          <p:nvPr/>
        </p:nvSpPr>
        <p:spPr bwMode="auto">
          <a:xfrm>
            <a:off x="5296279" y="1537727"/>
            <a:ext cx="1494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Glofitamab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2</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x CD3</a:t>
            </a:r>
          </a:p>
        </p:txBody>
      </p:sp>
      <p:sp>
        <p:nvSpPr>
          <p:cNvPr id="6" name="TextBox 5">
            <a:extLst>
              <a:ext uri="{FF2B5EF4-FFF2-40B4-BE49-F238E27FC236}">
                <a16:creationId xmlns:a16="http://schemas.microsoft.com/office/drawing/2014/main" id="{E9271E54-BC7F-00BC-5BC2-76DCD41286FD}"/>
              </a:ext>
            </a:extLst>
          </p:cNvPr>
          <p:cNvSpPr txBox="1"/>
          <p:nvPr/>
        </p:nvSpPr>
        <p:spPr bwMode="auto">
          <a:xfrm>
            <a:off x="8705460" y="1537727"/>
            <a:ext cx="1393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Epcoritamab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 x CD3</a:t>
            </a:r>
          </a:p>
        </p:txBody>
      </p:sp>
      <p:pic>
        <p:nvPicPr>
          <p:cNvPr id="7" name="Picture 2" descr="Fig. 1">
            <a:extLst>
              <a:ext uri="{FF2B5EF4-FFF2-40B4-BE49-F238E27FC236}">
                <a16:creationId xmlns:a16="http://schemas.microsoft.com/office/drawing/2014/main" id="{191154F8-5744-191D-B1B0-59B3560B26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034" t="17465" r="62869" b="64391"/>
          <a:stretch/>
        </p:blipFill>
        <p:spPr bwMode="auto">
          <a:xfrm>
            <a:off x="1568220" y="3384832"/>
            <a:ext cx="2133600" cy="26797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ig. 1">
            <a:extLst>
              <a:ext uri="{FF2B5EF4-FFF2-40B4-BE49-F238E27FC236}">
                <a16:creationId xmlns:a16="http://schemas.microsoft.com/office/drawing/2014/main" id="{C6A5FEFC-E584-4FAC-41B2-9952D1D52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4" t="10636" r="77900" b="64412"/>
          <a:stretch/>
        </p:blipFill>
        <p:spPr bwMode="auto">
          <a:xfrm>
            <a:off x="4728234" y="2379341"/>
            <a:ext cx="2735532" cy="3685191"/>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15">
            <a:extLst>
              <a:ext uri="{FF2B5EF4-FFF2-40B4-BE49-F238E27FC236}">
                <a16:creationId xmlns:a16="http://schemas.microsoft.com/office/drawing/2014/main" id="{98F6FC26-F2F2-E5F3-A66A-AA78A2B8024C}"/>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Tapia-Galisteo. J Hematol Oncol. 2023;16:83. Figure used under terms and conditions of the Creative Commons Attribution 4.0 International license (CC BY 4.0: https://creativecommons.org/licenses/by/4.0/).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FCEB0A11-09EC-4822-F552-A3C9D793B4C7}"/>
              </a:ext>
            </a:extLst>
          </p:cNvPr>
          <p:cNvSpPr txBox="1"/>
          <p:nvPr/>
        </p:nvSpPr>
        <p:spPr bwMode="auto">
          <a:xfrm>
            <a:off x="3476141" y="3164072"/>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0" name="TextBox 9">
            <a:extLst>
              <a:ext uri="{FF2B5EF4-FFF2-40B4-BE49-F238E27FC236}">
                <a16:creationId xmlns:a16="http://schemas.microsoft.com/office/drawing/2014/main" id="{45F94B29-8B7E-1DEC-287E-BB9725E8AE37}"/>
              </a:ext>
            </a:extLst>
          </p:cNvPr>
          <p:cNvSpPr txBox="1"/>
          <p:nvPr/>
        </p:nvSpPr>
        <p:spPr bwMode="auto">
          <a:xfrm>
            <a:off x="1061649" y="3202384"/>
            <a:ext cx="714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1" name="TextBox 10">
            <a:extLst>
              <a:ext uri="{FF2B5EF4-FFF2-40B4-BE49-F238E27FC236}">
                <a16:creationId xmlns:a16="http://schemas.microsoft.com/office/drawing/2014/main" id="{91266E27-AAA0-9F6B-A118-B6B841B04D10}"/>
              </a:ext>
            </a:extLst>
          </p:cNvPr>
          <p:cNvSpPr txBox="1"/>
          <p:nvPr/>
        </p:nvSpPr>
        <p:spPr bwMode="auto">
          <a:xfrm>
            <a:off x="6852597" y="3745855"/>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2" name="TextBox 11">
            <a:extLst>
              <a:ext uri="{FF2B5EF4-FFF2-40B4-BE49-F238E27FC236}">
                <a16:creationId xmlns:a16="http://schemas.microsoft.com/office/drawing/2014/main" id="{16D9BC4C-FC6D-B3B1-28D8-673D36017EF7}"/>
              </a:ext>
            </a:extLst>
          </p:cNvPr>
          <p:cNvSpPr txBox="1"/>
          <p:nvPr/>
        </p:nvSpPr>
        <p:spPr bwMode="auto">
          <a:xfrm>
            <a:off x="4423562" y="3234658"/>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3" name="TextBox 12">
            <a:extLst>
              <a:ext uri="{FF2B5EF4-FFF2-40B4-BE49-F238E27FC236}">
                <a16:creationId xmlns:a16="http://schemas.microsoft.com/office/drawing/2014/main" id="{80836CD9-C185-3FA6-4022-2F1DC18540CE}"/>
              </a:ext>
            </a:extLst>
          </p:cNvPr>
          <p:cNvSpPr txBox="1"/>
          <p:nvPr/>
        </p:nvSpPr>
        <p:spPr bwMode="auto">
          <a:xfrm>
            <a:off x="7327253" y="2165843"/>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4" name="TextBox 13">
            <a:extLst>
              <a:ext uri="{FF2B5EF4-FFF2-40B4-BE49-F238E27FC236}">
                <a16:creationId xmlns:a16="http://schemas.microsoft.com/office/drawing/2014/main" id="{AA397872-55F3-B1E5-30B9-C77B1A8A1426}"/>
              </a:ext>
            </a:extLst>
          </p:cNvPr>
          <p:cNvSpPr txBox="1"/>
          <p:nvPr/>
        </p:nvSpPr>
        <p:spPr bwMode="auto">
          <a:xfrm>
            <a:off x="10318195" y="3333007"/>
            <a:ext cx="611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CD3</a:t>
            </a:r>
          </a:p>
        </p:txBody>
      </p:sp>
      <p:sp>
        <p:nvSpPr>
          <p:cNvPr id="15" name="TextBox 14">
            <a:extLst>
              <a:ext uri="{FF2B5EF4-FFF2-40B4-BE49-F238E27FC236}">
                <a16:creationId xmlns:a16="http://schemas.microsoft.com/office/drawing/2014/main" id="{214D508E-BD19-BE6B-CB6E-ED2CED33661E}"/>
              </a:ext>
            </a:extLst>
          </p:cNvPr>
          <p:cNvSpPr txBox="1"/>
          <p:nvPr/>
        </p:nvSpPr>
        <p:spPr bwMode="auto">
          <a:xfrm>
            <a:off x="8025687" y="3110282"/>
            <a:ext cx="7573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CD20</a:t>
            </a:r>
          </a:p>
        </p:txBody>
      </p:sp>
      <p:sp>
        <p:nvSpPr>
          <p:cNvPr id="16" name="Rectangle: Rounded Corners 15">
            <a:extLst>
              <a:ext uri="{FF2B5EF4-FFF2-40B4-BE49-F238E27FC236}">
                <a16:creationId xmlns:a16="http://schemas.microsoft.com/office/drawing/2014/main" id="{F2D38476-9E44-A5FF-A79A-015D0969CE31}"/>
              </a:ext>
            </a:extLst>
          </p:cNvPr>
          <p:cNvSpPr/>
          <p:nvPr/>
        </p:nvSpPr>
        <p:spPr bwMode="auto">
          <a:xfrm>
            <a:off x="4189863" y="1341440"/>
            <a:ext cx="3835824" cy="4862809"/>
          </a:xfrm>
          <a:prstGeom prst="round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89467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56A14-0DAA-9497-35F4-5EC5ACB0375D}"/>
              </a:ext>
            </a:extLst>
          </p:cNvPr>
          <p:cNvSpPr>
            <a:spLocks noGrp="1"/>
          </p:cNvSpPr>
          <p:nvPr>
            <p:ph type="title"/>
          </p:nvPr>
        </p:nvSpPr>
        <p:spPr>
          <a:xfrm>
            <a:off x="609759" y="238127"/>
            <a:ext cx="10872444" cy="1103313"/>
          </a:xfrm>
        </p:spPr>
        <p:txBody>
          <a:bodyPr/>
          <a:lstStyle/>
          <a:p>
            <a:r>
              <a:rPr lang="en-US" dirty="0"/>
              <a:t>Phase I/II Trial of Glofitamab in Heavily Pretreated MCL</a:t>
            </a:r>
          </a:p>
        </p:txBody>
      </p:sp>
      <p:sp>
        <p:nvSpPr>
          <p:cNvPr id="4" name="Text Box 15">
            <a:extLst>
              <a:ext uri="{FF2B5EF4-FFF2-40B4-BE49-F238E27FC236}">
                <a16:creationId xmlns:a16="http://schemas.microsoft.com/office/drawing/2014/main" id="{B467A6DF-BFD0-EAE5-73BD-C5ADE4F65FBE}"/>
              </a:ext>
            </a:extLst>
          </p:cNvPr>
          <p:cNvSpPr txBox="1">
            <a:spLocks noChangeArrowheads="1"/>
          </p:cNvSpPr>
          <p:nvPr/>
        </p:nvSpPr>
        <p:spPr bwMode="auto">
          <a:xfrm>
            <a:off x="427265"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Phillips. JCO. 2025;43:318. Phillips. ASH 2022. Abstr 74. NCT03075696.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7" name="Group 6">
            <a:extLst>
              <a:ext uri="{FF2B5EF4-FFF2-40B4-BE49-F238E27FC236}">
                <a16:creationId xmlns:a16="http://schemas.microsoft.com/office/drawing/2014/main" id="{E7AA7C39-9790-B938-9008-59CFB752A447}"/>
              </a:ext>
            </a:extLst>
          </p:cNvPr>
          <p:cNvGrpSpPr/>
          <p:nvPr/>
        </p:nvGrpSpPr>
        <p:grpSpPr>
          <a:xfrm>
            <a:off x="3290761" y="2613649"/>
            <a:ext cx="7848196" cy="882572"/>
            <a:chOff x="4969703" y="3024189"/>
            <a:chExt cx="4611986" cy="540042"/>
          </a:xfrm>
        </p:grpSpPr>
        <p:sp>
          <p:nvSpPr>
            <p:cNvPr id="101" name="Rectangle 100">
              <a:extLst>
                <a:ext uri="{FF2B5EF4-FFF2-40B4-BE49-F238E27FC236}">
                  <a16:creationId xmlns:a16="http://schemas.microsoft.com/office/drawing/2014/main" id="{B5B36A5C-78B4-BFF6-19DD-FC479C2E56DC}"/>
                </a:ext>
              </a:extLst>
            </p:cNvPr>
            <p:cNvSpPr>
              <a:spLocks/>
            </p:cNvSpPr>
            <p:nvPr/>
          </p:nvSpPr>
          <p:spPr>
            <a:xfrm>
              <a:off x="4969705" y="3057782"/>
              <a:ext cx="85975" cy="89523"/>
            </a:xfrm>
            <a:prstGeom prst="rect">
              <a:avLst/>
            </a:prstGeom>
            <a:solidFill>
              <a:schemeClr val="bg2"/>
            </a:solidFill>
            <a:ln w="9525" cap="flat">
              <a:solidFill>
                <a:schemeClr val="bg1"/>
              </a:solid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1218804"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02" name="TextBox 101">
              <a:extLst>
                <a:ext uri="{FF2B5EF4-FFF2-40B4-BE49-F238E27FC236}">
                  <a16:creationId xmlns:a16="http://schemas.microsoft.com/office/drawing/2014/main" id="{FB21181F-F829-1153-FF58-CE3119EBA66E}"/>
                </a:ext>
              </a:extLst>
            </p:cNvPr>
            <p:cNvSpPr txBox="1"/>
            <p:nvPr/>
          </p:nvSpPr>
          <p:spPr>
            <a:xfrm>
              <a:off x="5096230" y="3024189"/>
              <a:ext cx="4372449" cy="150661"/>
            </a:xfrm>
            <a:prstGeom prst="rect">
              <a:avLst/>
            </a:prstGeom>
            <a:noFill/>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Glofitamab step-up dosing (30 mg) + pretreatment obinutuzumab 1000 mg</a:t>
              </a:r>
            </a:p>
          </p:txBody>
        </p:sp>
        <p:sp>
          <p:nvSpPr>
            <p:cNvPr id="103" name="Rectangle 102">
              <a:extLst>
                <a:ext uri="{FF2B5EF4-FFF2-40B4-BE49-F238E27FC236}">
                  <a16:creationId xmlns:a16="http://schemas.microsoft.com/office/drawing/2014/main" id="{D5AD9768-9322-3223-1DA1-637BEABCFDCA}"/>
                </a:ext>
              </a:extLst>
            </p:cNvPr>
            <p:cNvSpPr>
              <a:spLocks/>
            </p:cNvSpPr>
            <p:nvPr/>
          </p:nvSpPr>
          <p:spPr>
            <a:xfrm>
              <a:off x="4969703" y="3248225"/>
              <a:ext cx="85975" cy="89523"/>
            </a:xfrm>
            <a:prstGeom prst="rect">
              <a:avLst/>
            </a:prstGeom>
            <a:solidFill>
              <a:schemeClr val="accent1"/>
            </a:solidFill>
            <a:ln w="9525" cap="flat">
              <a:solidFill>
                <a:schemeClr val="bg1"/>
              </a:solid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1218804"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04" name="TextBox 103">
              <a:extLst>
                <a:ext uri="{FF2B5EF4-FFF2-40B4-BE49-F238E27FC236}">
                  <a16:creationId xmlns:a16="http://schemas.microsoft.com/office/drawing/2014/main" id="{0AA8939A-DBAC-4599-E816-9C16558468A4}"/>
                </a:ext>
              </a:extLst>
            </p:cNvPr>
            <p:cNvSpPr txBox="1"/>
            <p:nvPr/>
          </p:nvSpPr>
          <p:spPr>
            <a:xfrm>
              <a:off x="5096230" y="3214995"/>
              <a:ext cx="4280858" cy="301323"/>
            </a:xfrm>
            <a:prstGeom prst="rect">
              <a:avLst/>
            </a:prstGeom>
            <a:noFill/>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Glofitamab step-up dosing (16 mg) + pretreatment obinutuzumab 1000 mg</a:t>
              </a:r>
            </a:p>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05" name="Rectangle 104">
              <a:extLst>
                <a:ext uri="{FF2B5EF4-FFF2-40B4-BE49-F238E27FC236}">
                  <a16:creationId xmlns:a16="http://schemas.microsoft.com/office/drawing/2014/main" id="{9AD81CB0-6E7D-627D-A2C3-FECFE98DD58A}"/>
                </a:ext>
              </a:extLst>
            </p:cNvPr>
            <p:cNvSpPr>
              <a:spLocks/>
            </p:cNvSpPr>
            <p:nvPr/>
          </p:nvSpPr>
          <p:spPr>
            <a:xfrm>
              <a:off x="4969705" y="3438671"/>
              <a:ext cx="85975" cy="89523"/>
            </a:xfrm>
            <a:prstGeom prst="rect">
              <a:avLst/>
            </a:prstGeom>
            <a:solidFill>
              <a:schemeClr val="accent3"/>
            </a:solidFill>
            <a:ln w="9525" cap="flat">
              <a:solidFill>
                <a:schemeClr val="bg1"/>
              </a:solidFill>
              <a:prstDash val="solid"/>
              <a:miter/>
            </a:ln>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1218804"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06" name="TextBox 105">
              <a:extLst>
                <a:ext uri="{FF2B5EF4-FFF2-40B4-BE49-F238E27FC236}">
                  <a16:creationId xmlns:a16="http://schemas.microsoft.com/office/drawing/2014/main" id="{0B536BF0-1FBB-B4F4-4D81-4B678C62134C}"/>
                </a:ext>
              </a:extLst>
            </p:cNvPr>
            <p:cNvSpPr txBox="1"/>
            <p:nvPr/>
          </p:nvSpPr>
          <p:spPr>
            <a:xfrm>
              <a:off x="5096228" y="3413570"/>
              <a:ext cx="4485461" cy="150661"/>
            </a:xfrm>
            <a:prstGeom prst="rect">
              <a:avLst/>
            </a:prstGeom>
            <a:noFill/>
          </p:spPr>
          <p:txBody>
            <a:bodyPr wrap="square" lIns="0" tIns="0" rIns="0" b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Glofitamab step-up dosing (30 mg) + pretreatment obinutuzumab 2000 mg</a:t>
              </a:r>
            </a:p>
          </p:txBody>
        </p:sp>
      </p:grpSp>
      <p:sp>
        <p:nvSpPr>
          <p:cNvPr id="8" name="Line 63">
            <a:extLst>
              <a:ext uri="{FF2B5EF4-FFF2-40B4-BE49-F238E27FC236}">
                <a16:creationId xmlns:a16="http://schemas.microsoft.com/office/drawing/2014/main" id="{9F7D41BD-1FCF-3B54-420F-A9F06EF9CF3A}"/>
              </a:ext>
            </a:extLst>
          </p:cNvPr>
          <p:cNvSpPr>
            <a:spLocks noChangeShapeType="1"/>
          </p:cNvSpPr>
          <p:nvPr/>
        </p:nvSpPr>
        <p:spPr bwMode="auto">
          <a:xfrm>
            <a:off x="2537170" y="2825653"/>
            <a:ext cx="0" cy="3317249"/>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 name="TextBox 8">
            <a:extLst>
              <a:ext uri="{FF2B5EF4-FFF2-40B4-BE49-F238E27FC236}">
                <a16:creationId xmlns:a16="http://schemas.microsoft.com/office/drawing/2014/main" id="{3E9BC6F7-F11D-1C2E-77E4-33C494AF980D}"/>
              </a:ext>
            </a:extLst>
          </p:cNvPr>
          <p:cNvSpPr txBox="1"/>
          <p:nvPr/>
        </p:nvSpPr>
        <p:spPr>
          <a:xfrm rot="16200000">
            <a:off x="33563" y="4317490"/>
            <a:ext cx="3289303" cy="36933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Best % Change in SPD</a:t>
            </a:r>
          </a:p>
        </p:txBody>
      </p:sp>
      <p:grpSp>
        <p:nvGrpSpPr>
          <p:cNvPr id="11" name="Group 10">
            <a:extLst>
              <a:ext uri="{FF2B5EF4-FFF2-40B4-BE49-F238E27FC236}">
                <a16:creationId xmlns:a16="http://schemas.microsoft.com/office/drawing/2014/main" id="{8AFD8A45-DDD5-CE90-F908-65805C42C139}"/>
              </a:ext>
            </a:extLst>
          </p:cNvPr>
          <p:cNvGrpSpPr/>
          <p:nvPr/>
        </p:nvGrpSpPr>
        <p:grpSpPr>
          <a:xfrm>
            <a:off x="1664529" y="2638903"/>
            <a:ext cx="732517" cy="3685703"/>
            <a:chOff x="932256" y="2234901"/>
            <a:chExt cx="298800" cy="2167743"/>
          </a:xfrm>
        </p:grpSpPr>
        <p:sp>
          <p:nvSpPr>
            <p:cNvPr id="79" name="Rectangle 78">
              <a:extLst>
                <a:ext uri="{FF2B5EF4-FFF2-40B4-BE49-F238E27FC236}">
                  <a16:creationId xmlns:a16="http://schemas.microsoft.com/office/drawing/2014/main" id="{E8862C04-E3D1-F7FC-A999-4F3A2A189A64}"/>
                </a:ext>
              </a:extLst>
            </p:cNvPr>
            <p:cNvSpPr/>
            <p:nvPr/>
          </p:nvSpPr>
          <p:spPr>
            <a:xfrm>
              <a:off x="932256" y="223490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100</a:t>
              </a:r>
            </a:p>
          </p:txBody>
        </p:sp>
        <p:sp>
          <p:nvSpPr>
            <p:cNvPr id="80" name="Rectangle 79">
              <a:extLst>
                <a:ext uri="{FF2B5EF4-FFF2-40B4-BE49-F238E27FC236}">
                  <a16:creationId xmlns:a16="http://schemas.microsoft.com/office/drawing/2014/main" id="{BDED08BB-B081-9799-18C6-FDA981C7340B}"/>
                </a:ext>
              </a:extLst>
            </p:cNvPr>
            <p:cNvSpPr/>
            <p:nvPr/>
          </p:nvSpPr>
          <p:spPr>
            <a:xfrm>
              <a:off x="932256" y="243013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80</a:t>
              </a:r>
            </a:p>
          </p:txBody>
        </p:sp>
        <p:sp>
          <p:nvSpPr>
            <p:cNvPr id="81" name="Rectangle 80">
              <a:extLst>
                <a:ext uri="{FF2B5EF4-FFF2-40B4-BE49-F238E27FC236}">
                  <a16:creationId xmlns:a16="http://schemas.microsoft.com/office/drawing/2014/main" id="{69F873A9-B83A-DFF5-E713-81A145A65BE7}"/>
                </a:ext>
              </a:extLst>
            </p:cNvPr>
            <p:cNvSpPr/>
            <p:nvPr/>
          </p:nvSpPr>
          <p:spPr>
            <a:xfrm>
              <a:off x="932256" y="262536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60</a:t>
              </a:r>
            </a:p>
          </p:txBody>
        </p:sp>
        <p:sp>
          <p:nvSpPr>
            <p:cNvPr id="82" name="Rectangle 81">
              <a:extLst>
                <a:ext uri="{FF2B5EF4-FFF2-40B4-BE49-F238E27FC236}">
                  <a16:creationId xmlns:a16="http://schemas.microsoft.com/office/drawing/2014/main" id="{F24002E7-A117-82BC-CEC7-8AE7C5EA3358}"/>
                </a:ext>
              </a:extLst>
            </p:cNvPr>
            <p:cNvSpPr/>
            <p:nvPr/>
          </p:nvSpPr>
          <p:spPr>
            <a:xfrm>
              <a:off x="932256" y="282059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40</a:t>
              </a:r>
            </a:p>
          </p:txBody>
        </p:sp>
        <p:sp>
          <p:nvSpPr>
            <p:cNvPr id="83" name="Rectangle 82">
              <a:extLst>
                <a:ext uri="{FF2B5EF4-FFF2-40B4-BE49-F238E27FC236}">
                  <a16:creationId xmlns:a16="http://schemas.microsoft.com/office/drawing/2014/main" id="{89FB372F-1FCB-CBF9-291C-0C9A84244CF7}"/>
                </a:ext>
              </a:extLst>
            </p:cNvPr>
            <p:cNvSpPr/>
            <p:nvPr/>
          </p:nvSpPr>
          <p:spPr>
            <a:xfrm>
              <a:off x="932256" y="301582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20</a:t>
              </a:r>
            </a:p>
          </p:txBody>
        </p:sp>
        <p:sp>
          <p:nvSpPr>
            <p:cNvPr id="84" name="Rectangle 83">
              <a:extLst>
                <a:ext uri="{FF2B5EF4-FFF2-40B4-BE49-F238E27FC236}">
                  <a16:creationId xmlns:a16="http://schemas.microsoft.com/office/drawing/2014/main" id="{5FC1DF73-2D93-04DC-35F2-57E38DB1AEFC}"/>
                </a:ext>
              </a:extLst>
            </p:cNvPr>
            <p:cNvSpPr/>
            <p:nvPr/>
          </p:nvSpPr>
          <p:spPr>
            <a:xfrm>
              <a:off x="932256" y="4187200"/>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-100</a:t>
              </a:r>
            </a:p>
          </p:txBody>
        </p:sp>
        <p:sp>
          <p:nvSpPr>
            <p:cNvPr id="85" name="Rectangle 84">
              <a:extLst>
                <a:ext uri="{FF2B5EF4-FFF2-40B4-BE49-F238E27FC236}">
                  <a16:creationId xmlns:a16="http://schemas.microsoft.com/office/drawing/2014/main" id="{0D95A3E2-9657-5869-3827-61F6B9E0301E}"/>
                </a:ext>
              </a:extLst>
            </p:cNvPr>
            <p:cNvSpPr/>
            <p:nvPr/>
          </p:nvSpPr>
          <p:spPr>
            <a:xfrm>
              <a:off x="932256" y="399197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-80</a:t>
              </a:r>
            </a:p>
          </p:txBody>
        </p:sp>
        <p:sp>
          <p:nvSpPr>
            <p:cNvPr id="86" name="Rectangle 85">
              <a:extLst>
                <a:ext uri="{FF2B5EF4-FFF2-40B4-BE49-F238E27FC236}">
                  <a16:creationId xmlns:a16="http://schemas.microsoft.com/office/drawing/2014/main" id="{0859C5D6-A71A-0E93-248D-F681A00BF770}"/>
                </a:ext>
              </a:extLst>
            </p:cNvPr>
            <p:cNvSpPr/>
            <p:nvPr/>
          </p:nvSpPr>
          <p:spPr>
            <a:xfrm>
              <a:off x="932256" y="379674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-60</a:t>
              </a:r>
            </a:p>
          </p:txBody>
        </p:sp>
        <p:sp>
          <p:nvSpPr>
            <p:cNvPr id="87" name="Rectangle 86">
              <a:extLst>
                <a:ext uri="{FF2B5EF4-FFF2-40B4-BE49-F238E27FC236}">
                  <a16:creationId xmlns:a16="http://schemas.microsoft.com/office/drawing/2014/main" id="{282D8E31-41E0-E1FF-FDAA-F476134984B6}"/>
                </a:ext>
              </a:extLst>
            </p:cNvPr>
            <p:cNvSpPr/>
            <p:nvPr/>
          </p:nvSpPr>
          <p:spPr>
            <a:xfrm>
              <a:off x="932256" y="360151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-40</a:t>
              </a:r>
            </a:p>
          </p:txBody>
        </p:sp>
        <p:sp>
          <p:nvSpPr>
            <p:cNvPr id="88" name="Rectangle 87">
              <a:extLst>
                <a:ext uri="{FF2B5EF4-FFF2-40B4-BE49-F238E27FC236}">
                  <a16:creationId xmlns:a16="http://schemas.microsoft.com/office/drawing/2014/main" id="{0E9DE53B-BA99-0131-7592-F36BFF7BD472}"/>
                </a:ext>
              </a:extLst>
            </p:cNvPr>
            <p:cNvSpPr/>
            <p:nvPr/>
          </p:nvSpPr>
          <p:spPr>
            <a:xfrm>
              <a:off x="932256" y="340628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-20</a:t>
              </a:r>
            </a:p>
          </p:txBody>
        </p:sp>
        <p:sp>
          <p:nvSpPr>
            <p:cNvPr id="89" name="Rectangle 88">
              <a:extLst>
                <a:ext uri="{FF2B5EF4-FFF2-40B4-BE49-F238E27FC236}">
                  <a16:creationId xmlns:a16="http://schemas.microsoft.com/office/drawing/2014/main" id="{19B84BF9-86FD-D81C-3C5E-D814B7346561}"/>
                </a:ext>
              </a:extLst>
            </p:cNvPr>
            <p:cNvSpPr/>
            <p:nvPr/>
          </p:nvSpPr>
          <p:spPr>
            <a:xfrm>
              <a:off x="932256" y="3211051"/>
              <a:ext cx="298800" cy="215444"/>
            </a:xfrm>
            <a:prstGeom prst="rect">
              <a:avLst/>
            </a:prstGeom>
          </p:spPr>
          <p:txBody>
            <a:bodyPr wrap="none" lIns="0" tIns="0" rIns="0" bIns="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r" defTabSz="914400" rtl="0" eaLnBrk="1" fontAlgn="base" latinLnBrk="0" hangingPunct="1">
                <a:lnSpc>
                  <a:spcPct val="100000"/>
                </a:lnSpc>
                <a:spcBef>
                  <a:spcPct val="0"/>
                </a:spcBef>
                <a:spcAft>
                  <a:spcPct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0</a:t>
              </a:r>
            </a:p>
          </p:txBody>
        </p:sp>
      </p:grpSp>
      <p:sp>
        <p:nvSpPr>
          <p:cNvPr id="12" name="TextBox 11">
            <a:extLst>
              <a:ext uri="{FF2B5EF4-FFF2-40B4-BE49-F238E27FC236}">
                <a16:creationId xmlns:a16="http://schemas.microsoft.com/office/drawing/2014/main" id="{0C6898B6-A471-B3CF-69FA-0BFD70655F34}"/>
              </a:ext>
            </a:extLst>
          </p:cNvPr>
          <p:cNvSpPr txBox="1"/>
          <p:nvPr/>
        </p:nvSpPr>
        <p:spPr>
          <a:xfrm rot="16200000">
            <a:off x="2617525" y="2407410"/>
            <a:ext cx="590630"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PMD</a:t>
            </a:r>
          </a:p>
        </p:txBody>
      </p:sp>
      <p:grpSp>
        <p:nvGrpSpPr>
          <p:cNvPr id="13" name="Group 12">
            <a:extLst>
              <a:ext uri="{FF2B5EF4-FFF2-40B4-BE49-F238E27FC236}">
                <a16:creationId xmlns:a16="http://schemas.microsoft.com/office/drawing/2014/main" id="{CEE7064F-210B-B9C8-B5FB-CF6A50999C52}"/>
              </a:ext>
            </a:extLst>
          </p:cNvPr>
          <p:cNvGrpSpPr/>
          <p:nvPr/>
        </p:nvGrpSpPr>
        <p:grpSpPr>
          <a:xfrm>
            <a:off x="3071695" y="4480235"/>
            <a:ext cx="5673597" cy="1670459"/>
            <a:chOff x="2771871" y="2878076"/>
            <a:chExt cx="3334086" cy="1022145"/>
          </a:xfrm>
        </p:grpSpPr>
        <p:sp>
          <p:nvSpPr>
            <p:cNvPr id="77" name="Rectangle 76">
              <a:extLst>
                <a:ext uri="{FF2B5EF4-FFF2-40B4-BE49-F238E27FC236}">
                  <a16:creationId xmlns:a16="http://schemas.microsoft.com/office/drawing/2014/main" id="{6271E6E4-67FF-CAF9-B873-E7BDACA2A3EC}"/>
                </a:ext>
              </a:extLst>
            </p:cNvPr>
            <p:cNvSpPr/>
            <p:nvPr/>
          </p:nvSpPr>
          <p:spPr>
            <a:xfrm>
              <a:off x="2771871" y="2878076"/>
              <a:ext cx="102065" cy="241095"/>
            </a:xfrm>
            <a:prstGeom prst="rect">
              <a:avLst/>
            </a:prstGeom>
            <a:solidFill>
              <a:schemeClr val="accent1"/>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8" name="Rectangle 77">
              <a:extLst>
                <a:ext uri="{FF2B5EF4-FFF2-40B4-BE49-F238E27FC236}">
                  <a16:creationId xmlns:a16="http://schemas.microsoft.com/office/drawing/2014/main" id="{B016595C-23E3-4DD0-C3B5-8BB29D321840}"/>
                </a:ext>
              </a:extLst>
            </p:cNvPr>
            <p:cNvSpPr/>
            <p:nvPr/>
          </p:nvSpPr>
          <p:spPr>
            <a:xfrm>
              <a:off x="6003892" y="2878076"/>
              <a:ext cx="102065" cy="1022145"/>
            </a:xfrm>
            <a:prstGeom prst="rect">
              <a:avLst/>
            </a:prstGeom>
            <a:solidFill>
              <a:schemeClr val="accent1"/>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grpSp>
        <p:nvGrpSpPr>
          <p:cNvPr id="14" name="Group 13">
            <a:extLst>
              <a:ext uri="{FF2B5EF4-FFF2-40B4-BE49-F238E27FC236}">
                <a16:creationId xmlns:a16="http://schemas.microsoft.com/office/drawing/2014/main" id="{ED361DF8-51DB-8E59-78CF-9244EFBAB462}"/>
              </a:ext>
            </a:extLst>
          </p:cNvPr>
          <p:cNvGrpSpPr/>
          <p:nvPr/>
        </p:nvGrpSpPr>
        <p:grpSpPr>
          <a:xfrm>
            <a:off x="2734918" y="2857265"/>
            <a:ext cx="6760363" cy="3296027"/>
            <a:chOff x="2573964" y="1884990"/>
            <a:chExt cx="3972723" cy="2016822"/>
          </a:xfrm>
        </p:grpSpPr>
        <p:sp>
          <p:nvSpPr>
            <p:cNvPr id="67" name="Arrow: Down 66">
              <a:extLst>
                <a:ext uri="{FF2B5EF4-FFF2-40B4-BE49-F238E27FC236}">
                  <a16:creationId xmlns:a16="http://schemas.microsoft.com/office/drawing/2014/main" id="{F6FC50D0-582B-C40E-1849-6D4DA2E98073}"/>
                </a:ext>
              </a:extLst>
            </p:cNvPr>
            <p:cNvSpPr/>
            <p:nvPr/>
          </p:nvSpPr>
          <p:spPr>
            <a:xfrm rot="10800000">
              <a:off x="2573964" y="1884990"/>
              <a:ext cx="209109" cy="994733"/>
            </a:xfrm>
            <a:prstGeom prst="downArrow">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8" name="Rectangle 67">
              <a:extLst>
                <a:ext uri="{FF2B5EF4-FFF2-40B4-BE49-F238E27FC236}">
                  <a16:creationId xmlns:a16="http://schemas.microsoft.com/office/drawing/2014/main" id="{80A59B9D-49E2-58F6-0544-0CF3D3161FA4}"/>
                </a:ext>
              </a:extLst>
            </p:cNvPr>
            <p:cNvSpPr/>
            <p:nvPr/>
          </p:nvSpPr>
          <p:spPr>
            <a:xfrm>
              <a:off x="3065691" y="2878075"/>
              <a:ext cx="102065" cy="59509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9" name="Rectangle 68">
              <a:extLst>
                <a:ext uri="{FF2B5EF4-FFF2-40B4-BE49-F238E27FC236}">
                  <a16:creationId xmlns:a16="http://schemas.microsoft.com/office/drawing/2014/main" id="{A4C1A3FA-42A8-0E97-4392-ADC8D660B021}"/>
                </a:ext>
              </a:extLst>
            </p:cNvPr>
            <p:cNvSpPr/>
            <p:nvPr/>
          </p:nvSpPr>
          <p:spPr>
            <a:xfrm>
              <a:off x="4387881" y="2878076"/>
              <a:ext cx="102065" cy="84910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0" name="Rectangle 69">
              <a:extLst>
                <a:ext uri="{FF2B5EF4-FFF2-40B4-BE49-F238E27FC236}">
                  <a16:creationId xmlns:a16="http://schemas.microsoft.com/office/drawing/2014/main" id="{10266A1F-3C1F-6CC2-A76A-0D881F727A7A}"/>
                </a:ext>
              </a:extLst>
            </p:cNvPr>
            <p:cNvSpPr/>
            <p:nvPr/>
          </p:nvSpPr>
          <p:spPr>
            <a:xfrm>
              <a:off x="5122432" y="2878076"/>
              <a:ext cx="102065" cy="95705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1" name="Rectangle 70">
              <a:extLst>
                <a:ext uri="{FF2B5EF4-FFF2-40B4-BE49-F238E27FC236}">
                  <a16:creationId xmlns:a16="http://schemas.microsoft.com/office/drawing/2014/main" id="{5AB4EF88-04C6-A349-2C67-386FC40628B1}"/>
                </a:ext>
              </a:extLst>
            </p:cNvPr>
            <p:cNvSpPr/>
            <p:nvPr/>
          </p:nvSpPr>
          <p:spPr>
            <a:xfrm>
              <a:off x="5269342" y="2878076"/>
              <a:ext cx="102065" cy="984045"/>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2" name="Rectangle 71">
              <a:extLst>
                <a:ext uri="{FF2B5EF4-FFF2-40B4-BE49-F238E27FC236}">
                  <a16:creationId xmlns:a16="http://schemas.microsoft.com/office/drawing/2014/main" id="{81D209F3-6B64-532C-E1A4-00A9ACFBA984}"/>
                </a:ext>
              </a:extLst>
            </p:cNvPr>
            <p:cNvSpPr/>
            <p:nvPr/>
          </p:nvSpPr>
          <p:spPr>
            <a:xfrm>
              <a:off x="5563162" y="2878076"/>
              <a:ext cx="102065" cy="990395"/>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3" name="Rectangle 72">
              <a:extLst>
                <a:ext uri="{FF2B5EF4-FFF2-40B4-BE49-F238E27FC236}">
                  <a16:creationId xmlns:a16="http://schemas.microsoft.com/office/drawing/2014/main" id="{7DABD71F-7A48-90A6-1A99-A5B610A583BA}"/>
                </a:ext>
              </a:extLst>
            </p:cNvPr>
            <p:cNvSpPr/>
            <p:nvPr/>
          </p:nvSpPr>
          <p:spPr>
            <a:xfrm>
              <a:off x="5856982" y="2878076"/>
              <a:ext cx="102065" cy="996745"/>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4" name="Rectangle 73">
              <a:extLst>
                <a:ext uri="{FF2B5EF4-FFF2-40B4-BE49-F238E27FC236}">
                  <a16:creationId xmlns:a16="http://schemas.microsoft.com/office/drawing/2014/main" id="{484AE757-017D-3C70-40E6-9BCF6F818188}"/>
                </a:ext>
              </a:extLst>
            </p:cNvPr>
            <p:cNvSpPr/>
            <p:nvPr/>
          </p:nvSpPr>
          <p:spPr>
            <a:xfrm>
              <a:off x="6150802" y="2878075"/>
              <a:ext cx="102065" cy="102373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5" name="Rectangle 74">
              <a:extLst>
                <a:ext uri="{FF2B5EF4-FFF2-40B4-BE49-F238E27FC236}">
                  <a16:creationId xmlns:a16="http://schemas.microsoft.com/office/drawing/2014/main" id="{299C596E-AC2F-5296-A653-C7AF278CE66F}"/>
                </a:ext>
              </a:extLst>
            </p:cNvPr>
            <p:cNvSpPr/>
            <p:nvPr/>
          </p:nvSpPr>
          <p:spPr>
            <a:xfrm>
              <a:off x="6297712" y="2878075"/>
              <a:ext cx="102065" cy="102373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6" name="Rectangle 75">
              <a:extLst>
                <a:ext uri="{FF2B5EF4-FFF2-40B4-BE49-F238E27FC236}">
                  <a16:creationId xmlns:a16="http://schemas.microsoft.com/office/drawing/2014/main" id="{C1CF9E7D-881B-2C7C-8839-EDA2660EE98C}"/>
                </a:ext>
              </a:extLst>
            </p:cNvPr>
            <p:cNvSpPr/>
            <p:nvPr/>
          </p:nvSpPr>
          <p:spPr>
            <a:xfrm>
              <a:off x="6444622" y="2878075"/>
              <a:ext cx="102065" cy="1023737"/>
            </a:xfrm>
            <a:prstGeom prst="rect">
              <a:avLst/>
            </a:prstGeom>
            <a:solidFill>
              <a:schemeClr val="bg2"/>
            </a:solid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grpSp>
        <p:nvGrpSpPr>
          <p:cNvPr id="15" name="Group 14">
            <a:extLst>
              <a:ext uri="{FF2B5EF4-FFF2-40B4-BE49-F238E27FC236}">
                <a16:creationId xmlns:a16="http://schemas.microsoft.com/office/drawing/2014/main" id="{5CBBDB46-33C4-B0A3-A265-9A1532FD8036}"/>
              </a:ext>
            </a:extLst>
          </p:cNvPr>
          <p:cNvGrpSpPr/>
          <p:nvPr/>
        </p:nvGrpSpPr>
        <p:grpSpPr>
          <a:xfrm>
            <a:off x="3321691" y="4480233"/>
            <a:ext cx="7173565" cy="1673054"/>
            <a:chOff x="2918781" y="2878075"/>
            <a:chExt cx="4215541" cy="1023733"/>
          </a:xfrm>
          <a:solidFill>
            <a:schemeClr val="accent3"/>
          </a:solidFill>
        </p:grpSpPr>
        <p:sp>
          <p:nvSpPr>
            <p:cNvPr id="48" name="Rectangle 47">
              <a:extLst>
                <a:ext uri="{FF2B5EF4-FFF2-40B4-BE49-F238E27FC236}">
                  <a16:creationId xmlns:a16="http://schemas.microsoft.com/office/drawing/2014/main" id="{7A18A1A4-08F7-7E2C-16C0-48ADC66E63BC}"/>
                </a:ext>
              </a:extLst>
            </p:cNvPr>
            <p:cNvSpPr/>
            <p:nvPr/>
          </p:nvSpPr>
          <p:spPr>
            <a:xfrm>
              <a:off x="2918781" y="2878076"/>
              <a:ext cx="102065" cy="537957"/>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49" name="Rectangle 48">
              <a:extLst>
                <a:ext uri="{FF2B5EF4-FFF2-40B4-BE49-F238E27FC236}">
                  <a16:creationId xmlns:a16="http://schemas.microsoft.com/office/drawing/2014/main" id="{5DFD34F6-C7F5-B974-C504-96814B1C2FAC}"/>
                </a:ext>
              </a:extLst>
            </p:cNvPr>
            <p:cNvSpPr/>
            <p:nvPr/>
          </p:nvSpPr>
          <p:spPr>
            <a:xfrm>
              <a:off x="3212601" y="2878076"/>
              <a:ext cx="102065" cy="633207"/>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0" name="Rectangle 49">
              <a:extLst>
                <a:ext uri="{FF2B5EF4-FFF2-40B4-BE49-F238E27FC236}">
                  <a16:creationId xmlns:a16="http://schemas.microsoft.com/office/drawing/2014/main" id="{91F45316-F31B-F515-655A-D8BAB7DF51F0}"/>
                </a:ext>
              </a:extLst>
            </p:cNvPr>
            <p:cNvSpPr/>
            <p:nvPr/>
          </p:nvSpPr>
          <p:spPr>
            <a:xfrm>
              <a:off x="3359511" y="2878076"/>
              <a:ext cx="102065" cy="696707"/>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1" name="Rectangle 50">
              <a:extLst>
                <a:ext uri="{FF2B5EF4-FFF2-40B4-BE49-F238E27FC236}">
                  <a16:creationId xmlns:a16="http://schemas.microsoft.com/office/drawing/2014/main" id="{1DBA608C-6242-AEE7-BE8A-BB7AE3326073}"/>
                </a:ext>
              </a:extLst>
            </p:cNvPr>
            <p:cNvSpPr/>
            <p:nvPr/>
          </p:nvSpPr>
          <p:spPr>
            <a:xfrm>
              <a:off x="3506421" y="2878076"/>
              <a:ext cx="102065" cy="78402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2" name="Rectangle 51">
              <a:extLst>
                <a:ext uri="{FF2B5EF4-FFF2-40B4-BE49-F238E27FC236}">
                  <a16:creationId xmlns:a16="http://schemas.microsoft.com/office/drawing/2014/main" id="{7A43C2EA-5F9F-1F59-4D36-6687F9A70A61}"/>
                </a:ext>
              </a:extLst>
            </p:cNvPr>
            <p:cNvSpPr/>
            <p:nvPr/>
          </p:nvSpPr>
          <p:spPr>
            <a:xfrm>
              <a:off x="3653331" y="2878075"/>
              <a:ext cx="102065" cy="793545"/>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3" name="Rectangle 52">
              <a:extLst>
                <a:ext uri="{FF2B5EF4-FFF2-40B4-BE49-F238E27FC236}">
                  <a16:creationId xmlns:a16="http://schemas.microsoft.com/office/drawing/2014/main" id="{BB3A6057-7A5A-5B4F-5F01-82862515AEA0}"/>
                </a:ext>
              </a:extLst>
            </p:cNvPr>
            <p:cNvSpPr/>
            <p:nvPr/>
          </p:nvSpPr>
          <p:spPr>
            <a:xfrm>
              <a:off x="3800241" y="2878076"/>
              <a:ext cx="102065" cy="81577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4" name="Rectangle 53">
              <a:extLst>
                <a:ext uri="{FF2B5EF4-FFF2-40B4-BE49-F238E27FC236}">
                  <a16:creationId xmlns:a16="http://schemas.microsoft.com/office/drawing/2014/main" id="{7D8F4EEF-AFB2-4595-C0E9-769385E48C12}"/>
                </a:ext>
              </a:extLst>
            </p:cNvPr>
            <p:cNvSpPr/>
            <p:nvPr/>
          </p:nvSpPr>
          <p:spPr>
            <a:xfrm>
              <a:off x="3947151" y="2878076"/>
              <a:ext cx="102065" cy="81577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5" name="Rectangle 54">
              <a:extLst>
                <a:ext uri="{FF2B5EF4-FFF2-40B4-BE49-F238E27FC236}">
                  <a16:creationId xmlns:a16="http://schemas.microsoft.com/office/drawing/2014/main" id="{3E9CE2EA-FB2B-3161-CCFB-ECEAC3FC15E8}"/>
                </a:ext>
              </a:extLst>
            </p:cNvPr>
            <p:cNvSpPr/>
            <p:nvPr/>
          </p:nvSpPr>
          <p:spPr>
            <a:xfrm>
              <a:off x="4094061" y="2878076"/>
              <a:ext cx="102065" cy="83482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6" name="Rectangle 55">
              <a:extLst>
                <a:ext uri="{FF2B5EF4-FFF2-40B4-BE49-F238E27FC236}">
                  <a16:creationId xmlns:a16="http://schemas.microsoft.com/office/drawing/2014/main" id="{A1F4DD91-1CCA-A69D-7521-B83850B82CA1}"/>
                </a:ext>
              </a:extLst>
            </p:cNvPr>
            <p:cNvSpPr/>
            <p:nvPr/>
          </p:nvSpPr>
          <p:spPr>
            <a:xfrm>
              <a:off x="4240971" y="2878076"/>
              <a:ext cx="102065" cy="83482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7" name="Rectangle 56">
              <a:extLst>
                <a:ext uri="{FF2B5EF4-FFF2-40B4-BE49-F238E27FC236}">
                  <a16:creationId xmlns:a16="http://schemas.microsoft.com/office/drawing/2014/main" id="{809C2B56-78F3-0F80-4703-D29ED6354152}"/>
                </a:ext>
              </a:extLst>
            </p:cNvPr>
            <p:cNvSpPr/>
            <p:nvPr/>
          </p:nvSpPr>
          <p:spPr>
            <a:xfrm>
              <a:off x="4534791" y="2878076"/>
              <a:ext cx="102065" cy="917370"/>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8" name="Rectangle 57">
              <a:extLst>
                <a:ext uri="{FF2B5EF4-FFF2-40B4-BE49-F238E27FC236}">
                  <a16:creationId xmlns:a16="http://schemas.microsoft.com/office/drawing/2014/main" id="{97FEA53D-65D5-32D9-2F6D-FF56D3F54C58}"/>
                </a:ext>
              </a:extLst>
            </p:cNvPr>
            <p:cNvSpPr/>
            <p:nvPr/>
          </p:nvSpPr>
          <p:spPr>
            <a:xfrm>
              <a:off x="4681701" y="2878075"/>
              <a:ext cx="102065" cy="933245"/>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9" name="Rectangle 58">
              <a:extLst>
                <a:ext uri="{FF2B5EF4-FFF2-40B4-BE49-F238E27FC236}">
                  <a16:creationId xmlns:a16="http://schemas.microsoft.com/office/drawing/2014/main" id="{EDDC2B71-183C-9BA9-87F6-FFD6A980F702}"/>
                </a:ext>
              </a:extLst>
            </p:cNvPr>
            <p:cNvSpPr/>
            <p:nvPr/>
          </p:nvSpPr>
          <p:spPr>
            <a:xfrm>
              <a:off x="4828612" y="2878075"/>
              <a:ext cx="102065" cy="945946"/>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0" name="Rectangle 59">
              <a:extLst>
                <a:ext uri="{FF2B5EF4-FFF2-40B4-BE49-F238E27FC236}">
                  <a16:creationId xmlns:a16="http://schemas.microsoft.com/office/drawing/2014/main" id="{1906D116-B209-50BD-0B38-7026F5FE722F}"/>
                </a:ext>
              </a:extLst>
            </p:cNvPr>
            <p:cNvSpPr/>
            <p:nvPr/>
          </p:nvSpPr>
          <p:spPr>
            <a:xfrm>
              <a:off x="4975522" y="2878075"/>
              <a:ext cx="102065" cy="957058"/>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1" name="Rectangle 60">
              <a:extLst>
                <a:ext uri="{FF2B5EF4-FFF2-40B4-BE49-F238E27FC236}">
                  <a16:creationId xmlns:a16="http://schemas.microsoft.com/office/drawing/2014/main" id="{F69EDF5E-034C-B369-C5D5-1B584196C35A}"/>
                </a:ext>
              </a:extLst>
            </p:cNvPr>
            <p:cNvSpPr/>
            <p:nvPr/>
          </p:nvSpPr>
          <p:spPr>
            <a:xfrm>
              <a:off x="5416252" y="2878076"/>
              <a:ext cx="102065" cy="988807"/>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2" name="Rectangle 61">
              <a:extLst>
                <a:ext uri="{FF2B5EF4-FFF2-40B4-BE49-F238E27FC236}">
                  <a16:creationId xmlns:a16="http://schemas.microsoft.com/office/drawing/2014/main" id="{00BFB3B5-26ED-9A99-F456-21F149E67AC8}"/>
                </a:ext>
              </a:extLst>
            </p:cNvPr>
            <p:cNvSpPr/>
            <p:nvPr/>
          </p:nvSpPr>
          <p:spPr>
            <a:xfrm>
              <a:off x="5710072" y="2878076"/>
              <a:ext cx="102065" cy="995157"/>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3" name="Rectangle 62">
              <a:extLst>
                <a:ext uri="{FF2B5EF4-FFF2-40B4-BE49-F238E27FC236}">
                  <a16:creationId xmlns:a16="http://schemas.microsoft.com/office/drawing/2014/main" id="{215726BF-03DF-B833-AB71-0D5E4A25E0D0}"/>
                </a:ext>
              </a:extLst>
            </p:cNvPr>
            <p:cNvSpPr/>
            <p:nvPr/>
          </p:nvSpPr>
          <p:spPr>
            <a:xfrm>
              <a:off x="6591532" y="2878076"/>
              <a:ext cx="102065" cy="1023732"/>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4" name="Rectangle 63">
              <a:extLst>
                <a:ext uri="{FF2B5EF4-FFF2-40B4-BE49-F238E27FC236}">
                  <a16:creationId xmlns:a16="http://schemas.microsoft.com/office/drawing/2014/main" id="{5D5F853D-CB82-AC87-0E86-19EF66371FA3}"/>
                </a:ext>
              </a:extLst>
            </p:cNvPr>
            <p:cNvSpPr/>
            <p:nvPr/>
          </p:nvSpPr>
          <p:spPr>
            <a:xfrm>
              <a:off x="6738442" y="2878076"/>
              <a:ext cx="102065" cy="1023732"/>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5" name="Rectangle 64">
              <a:extLst>
                <a:ext uri="{FF2B5EF4-FFF2-40B4-BE49-F238E27FC236}">
                  <a16:creationId xmlns:a16="http://schemas.microsoft.com/office/drawing/2014/main" id="{1B000372-5908-C4A7-CAEE-57B5AD5DFE82}"/>
                </a:ext>
              </a:extLst>
            </p:cNvPr>
            <p:cNvSpPr/>
            <p:nvPr/>
          </p:nvSpPr>
          <p:spPr>
            <a:xfrm>
              <a:off x="6885352" y="2878076"/>
              <a:ext cx="102065" cy="1023732"/>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6" name="Rectangle 65">
              <a:extLst>
                <a:ext uri="{FF2B5EF4-FFF2-40B4-BE49-F238E27FC236}">
                  <a16:creationId xmlns:a16="http://schemas.microsoft.com/office/drawing/2014/main" id="{027741D7-CB2D-3C73-E8FF-296E9AC2828E}"/>
                </a:ext>
              </a:extLst>
            </p:cNvPr>
            <p:cNvSpPr/>
            <p:nvPr/>
          </p:nvSpPr>
          <p:spPr>
            <a:xfrm>
              <a:off x="7032257" y="2878076"/>
              <a:ext cx="102065" cy="1023732"/>
            </a:xfrm>
            <a:prstGeom prst="rect">
              <a:avLst/>
            </a:prstGeom>
            <a:grpFill/>
            <a:ln w="9525" cap="flat" cmpd="sng" algn="ctr">
              <a:solidFill>
                <a:schemeClr val="bg1"/>
              </a:solid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
        <p:nvSpPr>
          <p:cNvPr id="16" name="Line 62">
            <a:extLst>
              <a:ext uri="{FF2B5EF4-FFF2-40B4-BE49-F238E27FC236}">
                <a16:creationId xmlns:a16="http://schemas.microsoft.com/office/drawing/2014/main" id="{5CE8DCED-80AC-551C-A327-1ADE19A416C6}"/>
              </a:ext>
            </a:extLst>
          </p:cNvPr>
          <p:cNvSpPr>
            <a:spLocks noChangeShapeType="1"/>
          </p:cNvSpPr>
          <p:nvPr/>
        </p:nvSpPr>
        <p:spPr bwMode="auto">
          <a:xfrm>
            <a:off x="2559748" y="5311567"/>
            <a:ext cx="8225285" cy="0"/>
          </a:xfrm>
          <a:prstGeom prst="line">
            <a:avLst/>
          </a:prstGeom>
          <a:noFill/>
          <a:ln w="28575" cap="sq">
            <a:solidFill>
              <a:schemeClr val="tx2">
                <a:lumMod val="9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7" name="Line 61">
            <a:extLst>
              <a:ext uri="{FF2B5EF4-FFF2-40B4-BE49-F238E27FC236}">
                <a16:creationId xmlns:a16="http://schemas.microsoft.com/office/drawing/2014/main" id="{11A651DD-5439-B466-1953-C7215DFE4338}"/>
              </a:ext>
            </a:extLst>
          </p:cNvPr>
          <p:cNvSpPr>
            <a:spLocks noChangeShapeType="1"/>
          </p:cNvSpPr>
          <p:nvPr/>
        </p:nvSpPr>
        <p:spPr bwMode="auto">
          <a:xfrm>
            <a:off x="2461261" y="4482928"/>
            <a:ext cx="8301195" cy="0"/>
          </a:xfrm>
          <a:prstGeom prst="line">
            <a:avLst/>
          </a:prstGeom>
          <a:noFill/>
          <a:ln w="28575" cap="sq">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8" name="TextBox 17">
            <a:extLst>
              <a:ext uri="{FF2B5EF4-FFF2-40B4-BE49-F238E27FC236}">
                <a16:creationId xmlns:a16="http://schemas.microsoft.com/office/drawing/2014/main" id="{A1B94FDE-3017-50B2-C339-FF7FA644D4BD}"/>
              </a:ext>
            </a:extLst>
          </p:cNvPr>
          <p:cNvSpPr txBox="1"/>
          <p:nvPr/>
        </p:nvSpPr>
        <p:spPr>
          <a:xfrm rot="16200000">
            <a:off x="296806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19" name="TextBox 18">
            <a:extLst>
              <a:ext uri="{FF2B5EF4-FFF2-40B4-BE49-F238E27FC236}">
                <a16:creationId xmlns:a16="http://schemas.microsoft.com/office/drawing/2014/main" id="{DF152A34-D146-0AA8-3856-BA747677ECC8}"/>
              </a:ext>
            </a:extLst>
          </p:cNvPr>
          <p:cNvSpPr txBox="1"/>
          <p:nvPr/>
        </p:nvSpPr>
        <p:spPr>
          <a:xfrm rot="16200000">
            <a:off x="321792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0" name="TextBox 19">
            <a:extLst>
              <a:ext uri="{FF2B5EF4-FFF2-40B4-BE49-F238E27FC236}">
                <a16:creationId xmlns:a16="http://schemas.microsoft.com/office/drawing/2014/main" id="{C445C444-17BC-9F9B-C52E-C27B9B6C7DB4}"/>
              </a:ext>
            </a:extLst>
          </p:cNvPr>
          <p:cNvSpPr txBox="1"/>
          <p:nvPr/>
        </p:nvSpPr>
        <p:spPr>
          <a:xfrm rot="16200000">
            <a:off x="3367170" y="3985280"/>
            <a:ext cx="59677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PMR</a:t>
            </a:r>
          </a:p>
        </p:txBody>
      </p:sp>
      <p:sp>
        <p:nvSpPr>
          <p:cNvPr id="21" name="TextBox 20">
            <a:extLst>
              <a:ext uri="{FF2B5EF4-FFF2-40B4-BE49-F238E27FC236}">
                <a16:creationId xmlns:a16="http://schemas.microsoft.com/office/drawing/2014/main" id="{CA5F4170-8CF6-B0ED-E83A-24D1D651F0DE}"/>
              </a:ext>
            </a:extLst>
          </p:cNvPr>
          <p:cNvSpPr txBox="1"/>
          <p:nvPr/>
        </p:nvSpPr>
        <p:spPr>
          <a:xfrm rot="16200000">
            <a:off x="371764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2" name="TextBox 21">
            <a:extLst>
              <a:ext uri="{FF2B5EF4-FFF2-40B4-BE49-F238E27FC236}">
                <a16:creationId xmlns:a16="http://schemas.microsoft.com/office/drawing/2014/main" id="{E64D7C06-FD74-D563-D426-A5A60CCBF9BD}"/>
              </a:ext>
            </a:extLst>
          </p:cNvPr>
          <p:cNvSpPr txBox="1"/>
          <p:nvPr/>
        </p:nvSpPr>
        <p:spPr>
          <a:xfrm rot="16200000">
            <a:off x="3866890" y="3985280"/>
            <a:ext cx="59677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PMR</a:t>
            </a:r>
          </a:p>
        </p:txBody>
      </p:sp>
      <p:sp>
        <p:nvSpPr>
          <p:cNvPr id="23" name="TextBox 22">
            <a:extLst>
              <a:ext uri="{FF2B5EF4-FFF2-40B4-BE49-F238E27FC236}">
                <a16:creationId xmlns:a16="http://schemas.microsoft.com/office/drawing/2014/main" id="{228C0D89-5472-FFE9-C911-81A83B7FBB72}"/>
              </a:ext>
            </a:extLst>
          </p:cNvPr>
          <p:cNvSpPr txBox="1"/>
          <p:nvPr/>
        </p:nvSpPr>
        <p:spPr>
          <a:xfrm rot="16200000">
            <a:off x="421736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4" name="TextBox 23">
            <a:extLst>
              <a:ext uri="{FF2B5EF4-FFF2-40B4-BE49-F238E27FC236}">
                <a16:creationId xmlns:a16="http://schemas.microsoft.com/office/drawing/2014/main" id="{E6DD0119-BADB-F5AC-FDB9-255F1F090EF0}"/>
              </a:ext>
            </a:extLst>
          </p:cNvPr>
          <p:cNvSpPr txBox="1"/>
          <p:nvPr/>
        </p:nvSpPr>
        <p:spPr>
          <a:xfrm rot="16200000">
            <a:off x="446722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5" name="TextBox 24">
            <a:extLst>
              <a:ext uri="{FF2B5EF4-FFF2-40B4-BE49-F238E27FC236}">
                <a16:creationId xmlns:a16="http://schemas.microsoft.com/office/drawing/2014/main" id="{D0AB0E07-9529-03E5-8401-814FD588B6F3}"/>
              </a:ext>
            </a:extLst>
          </p:cNvPr>
          <p:cNvSpPr txBox="1"/>
          <p:nvPr/>
        </p:nvSpPr>
        <p:spPr>
          <a:xfrm rot="16200000">
            <a:off x="4717085"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6" name="TextBox 25">
            <a:extLst>
              <a:ext uri="{FF2B5EF4-FFF2-40B4-BE49-F238E27FC236}">
                <a16:creationId xmlns:a16="http://schemas.microsoft.com/office/drawing/2014/main" id="{FE624A9A-757B-842D-BF4E-D1091A29CCD9}"/>
              </a:ext>
            </a:extLst>
          </p:cNvPr>
          <p:cNvSpPr txBox="1"/>
          <p:nvPr/>
        </p:nvSpPr>
        <p:spPr>
          <a:xfrm rot="16200000">
            <a:off x="4966945"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7" name="TextBox 26">
            <a:extLst>
              <a:ext uri="{FF2B5EF4-FFF2-40B4-BE49-F238E27FC236}">
                <a16:creationId xmlns:a16="http://schemas.microsoft.com/office/drawing/2014/main" id="{B5FDA9AC-89CA-0725-3956-B08E48E12230}"/>
              </a:ext>
            </a:extLst>
          </p:cNvPr>
          <p:cNvSpPr txBox="1"/>
          <p:nvPr/>
        </p:nvSpPr>
        <p:spPr>
          <a:xfrm rot="16200000">
            <a:off x="5216805"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8" name="TextBox 27">
            <a:extLst>
              <a:ext uri="{FF2B5EF4-FFF2-40B4-BE49-F238E27FC236}">
                <a16:creationId xmlns:a16="http://schemas.microsoft.com/office/drawing/2014/main" id="{DEA97626-14FB-F612-D014-2304E2EBADDA}"/>
              </a:ext>
            </a:extLst>
          </p:cNvPr>
          <p:cNvSpPr txBox="1"/>
          <p:nvPr/>
        </p:nvSpPr>
        <p:spPr>
          <a:xfrm rot="16200000">
            <a:off x="5466665"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29" name="TextBox 28">
            <a:extLst>
              <a:ext uri="{FF2B5EF4-FFF2-40B4-BE49-F238E27FC236}">
                <a16:creationId xmlns:a16="http://schemas.microsoft.com/office/drawing/2014/main" id="{795E5572-E499-CCC4-C22F-6929ACEF3B0F}"/>
              </a:ext>
            </a:extLst>
          </p:cNvPr>
          <p:cNvSpPr txBox="1"/>
          <p:nvPr/>
        </p:nvSpPr>
        <p:spPr>
          <a:xfrm rot="16200000">
            <a:off x="571652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0" name="TextBox 29">
            <a:extLst>
              <a:ext uri="{FF2B5EF4-FFF2-40B4-BE49-F238E27FC236}">
                <a16:creationId xmlns:a16="http://schemas.microsoft.com/office/drawing/2014/main" id="{EC694F53-E787-7A71-11C6-B22CFFB20ED1}"/>
              </a:ext>
            </a:extLst>
          </p:cNvPr>
          <p:cNvSpPr txBox="1"/>
          <p:nvPr/>
        </p:nvSpPr>
        <p:spPr>
          <a:xfrm rot="16200000">
            <a:off x="596638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1" name="TextBox 30">
            <a:extLst>
              <a:ext uri="{FF2B5EF4-FFF2-40B4-BE49-F238E27FC236}">
                <a16:creationId xmlns:a16="http://schemas.microsoft.com/office/drawing/2014/main" id="{D50EE535-1748-A35E-D117-18A81A1A0E0F}"/>
              </a:ext>
            </a:extLst>
          </p:cNvPr>
          <p:cNvSpPr txBox="1"/>
          <p:nvPr/>
        </p:nvSpPr>
        <p:spPr>
          <a:xfrm rot="16200000">
            <a:off x="6134679" y="4004330"/>
            <a:ext cx="558674"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PMR</a:t>
            </a:r>
          </a:p>
        </p:txBody>
      </p:sp>
      <p:sp>
        <p:nvSpPr>
          <p:cNvPr id="32" name="TextBox 31">
            <a:extLst>
              <a:ext uri="{FF2B5EF4-FFF2-40B4-BE49-F238E27FC236}">
                <a16:creationId xmlns:a16="http://schemas.microsoft.com/office/drawing/2014/main" id="{9FF0E28D-2903-7EFE-2158-A49D932D0D51}"/>
              </a:ext>
            </a:extLst>
          </p:cNvPr>
          <p:cNvSpPr txBox="1"/>
          <p:nvPr/>
        </p:nvSpPr>
        <p:spPr>
          <a:xfrm rot="16200000">
            <a:off x="646610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3" name="TextBox 32">
            <a:extLst>
              <a:ext uri="{FF2B5EF4-FFF2-40B4-BE49-F238E27FC236}">
                <a16:creationId xmlns:a16="http://schemas.microsoft.com/office/drawing/2014/main" id="{1A77AE10-EFA6-A881-9B43-D53281CA3A87}"/>
              </a:ext>
            </a:extLst>
          </p:cNvPr>
          <p:cNvSpPr txBox="1"/>
          <p:nvPr/>
        </p:nvSpPr>
        <p:spPr>
          <a:xfrm rot="16200000">
            <a:off x="671596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4" name="TextBox 33">
            <a:extLst>
              <a:ext uri="{FF2B5EF4-FFF2-40B4-BE49-F238E27FC236}">
                <a16:creationId xmlns:a16="http://schemas.microsoft.com/office/drawing/2014/main" id="{A2FE0CDB-0DDF-C712-8864-FBDED2AA6D8C}"/>
              </a:ext>
            </a:extLst>
          </p:cNvPr>
          <p:cNvSpPr txBox="1"/>
          <p:nvPr/>
        </p:nvSpPr>
        <p:spPr>
          <a:xfrm rot="16200000">
            <a:off x="696582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5" name="TextBox 34">
            <a:extLst>
              <a:ext uri="{FF2B5EF4-FFF2-40B4-BE49-F238E27FC236}">
                <a16:creationId xmlns:a16="http://schemas.microsoft.com/office/drawing/2014/main" id="{B6C181FA-B8F5-F2A3-B36F-72AA5B417774}"/>
              </a:ext>
            </a:extLst>
          </p:cNvPr>
          <p:cNvSpPr txBox="1"/>
          <p:nvPr/>
        </p:nvSpPr>
        <p:spPr>
          <a:xfrm rot="16200000">
            <a:off x="721568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6" name="TextBox 35">
            <a:extLst>
              <a:ext uri="{FF2B5EF4-FFF2-40B4-BE49-F238E27FC236}">
                <a16:creationId xmlns:a16="http://schemas.microsoft.com/office/drawing/2014/main" id="{464C98FA-B8EE-D4D7-D578-813EA3A1D564}"/>
              </a:ext>
            </a:extLst>
          </p:cNvPr>
          <p:cNvSpPr txBox="1"/>
          <p:nvPr/>
        </p:nvSpPr>
        <p:spPr>
          <a:xfrm rot="16200000">
            <a:off x="746554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7" name="TextBox 36">
            <a:extLst>
              <a:ext uri="{FF2B5EF4-FFF2-40B4-BE49-F238E27FC236}">
                <a16:creationId xmlns:a16="http://schemas.microsoft.com/office/drawing/2014/main" id="{FF5BDC7C-5EBA-1F07-7D79-4027BDFF6DB3}"/>
              </a:ext>
            </a:extLst>
          </p:cNvPr>
          <p:cNvSpPr txBox="1"/>
          <p:nvPr/>
        </p:nvSpPr>
        <p:spPr>
          <a:xfrm rot="16200000">
            <a:off x="771540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8" name="TextBox 37">
            <a:extLst>
              <a:ext uri="{FF2B5EF4-FFF2-40B4-BE49-F238E27FC236}">
                <a16:creationId xmlns:a16="http://schemas.microsoft.com/office/drawing/2014/main" id="{32190D95-1F08-50C2-239E-D4919D0D85BA}"/>
              </a:ext>
            </a:extLst>
          </p:cNvPr>
          <p:cNvSpPr txBox="1"/>
          <p:nvPr/>
        </p:nvSpPr>
        <p:spPr>
          <a:xfrm rot="16200000">
            <a:off x="796526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39" name="TextBox 38">
            <a:extLst>
              <a:ext uri="{FF2B5EF4-FFF2-40B4-BE49-F238E27FC236}">
                <a16:creationId xmlns:a16="http://schemas.microsoft.com/office/drawing/2014/main" id="{9A65A451-000C-1E68-C9F3-B2AED8DBE682}"/>
              </a:ext>
            </a:extLst>
          </p:cNvPr>
          <p:cNvSpPr txBox="1"/>
          <p:nvPr/>
        </p:nvSpPr>
        <p:spPr>
          <a:xfrm rot="16200000">
            <a:off x="821512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0" name="TextBox 39">
            <a:extLst>
              <a:ext uri="{FF2B5EF4-FFF2-40B4-BE49-F238E27FC236}">
                <a16:creationId xmlns:a16="http://schemas.microsoft.com/office/drawing/2014/main" id="{27ADC05E-58FE-A33E-3621-36233C36A2FD}"/>
              </a:ext>
            </a:extLst>
          </p:cNvPr>
          <p:cNvSpPr txBox="1"/>
          <p:nvPr/>
        </p:nvSpPr>
        <p:spPr>
          <a:xfrm rot="16200000">
            <a:off x="8464986"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1" name="TextBox 40">
            <a:extLst>
              <a:ext uri="{FF2B5EF4-FFF2-40B4-BE49-F238E27FC236}">
                <a16:creationId xmlns:a16="http://schemas.microsoft.com/office/drawing/2014/main" id="{14008A06-6CF3-8354-80B5-C4FB82BD58B3}"/>
              </a:ext>
            </a:extLst>
          </p:cNvPr>
          <p:cNvSpPr txBox="1"/>
          <p:nvPr/>
        </p:nvSpPr>
        <p:spPr>
          <a:xfrm rot="16200000">
            <a:off x="871484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2" name="TextBox 41">
            <a:extLst>
              <a:ext uri="{FF2B5EF4-FFF2-40B4-BE49-F238E27FC236}">
                <a16:creationId xmlns:a16="http://schemas.microsoft.com/office/drawing/2014/main" id="{743F5FCC-5B74-0535-73DB-D68E2EF018F9}"/>
              </a:ext>
            </a:extLst>
          </p:cNvPr>
          <p:cNvSpPr txBox="1"/>
          <p:nvPr/>
        </p:nvSpPr>
        <p:spPr>
          <a:xfrm rot="16200000">
            <a:off x="896470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3" name="TextBox 42">
            <a:extLst>
              <a:ext uri="{FF2B5EF4-FFF2-40B4-BE49-F238E27FC236}">
                <a16:creationId xmlns:a16="http://schemas.microsoft.com/office/drawing/2014/main" id="{978CA3C4-7B0E-E82D-1600-114D9311DB73}"/>
              </a:ext>
            </a:extLst>
          </p:cNvPr>
          <p:cNvSpPr txBox="1"/>
          <p:nvPr/>
        </p:nvSpPr>
        <p:spPr>
          <a:xfrm rot="16200000">
            <a:off x="921456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4" name="TextBox 43">
            <a:extLst>
              <a:ext uri="{FF2B5EF4-FFF2-40B4-BE49-F238E27FC236}">
                <a16:creationId xmlns:a16="http://schemas.microsoft.com/office/drawing/2014/main" id="{B652D3B2-F7CE-E9E7-EA21-A263F286D07A}"/>
              </a:ext>
            </a:extLst>
          </p:cNvPr>
          <p:cNvSpPr txBox="1"/>
          <p:nvPr/>
        </p:nvSpPr>
        <p:spPr>
          <a:xfrm rot="16200000">
            <a:off x="946442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5" name="TextBox 44">
            <a:extLst>
              <a:ext uri="{FF2B5EF4-FFF2-40B4-BE49-F238E27FC236}">
                <a16:creationId xmlns:a16="http://schemas.microsoft.com/office/drawing/2014/main" id="{8765BD30-F4B8-3929-F6E0-33C72A68724C}"/>
              </a:ext>
            </a:extLst>
          </p:cNvPr>
          <p:cNvSpPr txBox="1"/>
          <p:nvPr/>
        </p:nvSpPr>
        <p:spPr>
          <a:xfrm rot="16200000">
            <a:off x="971428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6" name="TextBox 45">
            <a:extLst>
              <a:ext uri="{FF2B5EF4-FFF2-40B4-BE49-F238E27FC236}">
                <a16:creationId xmlns:a16="http://schemas.microsoft.com/office/drawing/2014/main" id="{89086867-139C-1B1F-C111-DC831835E912}"/>
              </a:ext>
            </a:extLst>
          </p:cNvPr>
          <p:cNvSpPr txBox="1"/>
          <p:nvPr/>
        </p:nvSpPr>
        <p:spPr>
          <a:xfrm rot="16200000">
            <a:off x="9964147"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47" name="TextBox 46">
            <a:extLst>
              <a:ext uri="{FF2B5EF4-FFF2-40B4-BE49-F238E27FC236}">
                <a16:creationId xmlns:a16="http://schemas.microsoft.com/office/drawing/2014/main" id="{05AD7CCD-2956-FB56-8785-8E2F313D45C8}"/>
              </a:ext>
            </a:extLst>
          </p:cNvPr>
          <p:cNvSpPr txBox="1"/>
          <p:nvPr/>
        </p:nvSpPr>
        <p:spPr>
          <a:xfrm rot="16200000">
            <a:off x="10214013" y="4081092"/>
            <a:ext cx="395535" cy="246221"/>
          </a:xfrm>
          <a:prstGeom prst="rect">
            <a:avLst/>
          </a:prstGeom>
          <a:noFill/>
        </p:spPr>
        <p:txBody>
          <a:bodyPr wrap="square" lIns="0" tIns="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CMR</a:t>
            </a:r>
          </a:p>
        </p:txBody>
      </p:sp>
      <p:sp>
        <p:nvSpPr>
          <p:cNvPr id="109" name="TextBox 108">
            <a:extLst>
              <a:ext uri="{FF2B5EF4-FFF2-40B4-BE49-F238E27FC236}">
                <a16:creationId xmlns:a16="http://schemas.microsoft.com/office/drawing/2014/main" id="{27954C63-CA95-D7BF-5C09-95E8A9E91A28}"/>
              </a:ext>
            </a:extLst>
          </p:cNvPr>
          <p:cNvSpPr txBox="1"/>
          <p:nvPr/>
        </p:nvSpPr>
        <p:spPr bwMode="auto">
          <a:xfrm>
            <a:off x="1432664" y="2070094"/>
            <a:ext cx="9962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Percentage Change From Baseline SPD by PET in Patients With Prior Exposure to a BTK Inhibitor</a:t>
            </a:r>
          </a:p>
        </p:txBody>
      </p:sp>
      <p:sp>
        <p:nvSpPr>
          <p:cNvPr id="3" name="Content Placeholder 4">
            <a:extLst>
              <a:ext uri="{FF2B5EF4-FFF2-40B4-BE49-F238E27FC236}">
                <a16:creationId xmlns:a16="http://schemas.microsoft.com/office/drawing/2014/main" id="{530AD2C3-AC21-CB60-F170-72B965974C4B}"/>
              </a:ext>
            </a:extLst>
          </p:cNvPr>
          <p:cNvSpPr>
            <a:spLocks noGrp="1"/>
          </p:cNvSpPr>
          <p:nvPr>
            <p:ph idx="1"/>
          </p:nvPr>
        </p:nvSpPr>
        <p:spPr>
          <a:xfrm>
            <a:off x="604675" y="1268488"/>
            <a:ext cx="10877529" cy="756619"/>
          </a:xfrm>
        </p:spPr>
        <p:txBody>
          <a:bodyPr/>
          <a:lstStyle/>
          <a:p>
            <a:pPr>
              <a:spcBef>
                <a:spcPts val="700"/>
              </a:spcBef>
              <a:spcAft>
                <a:spcPts val="400"/>
              </a:spcAft>
            </a:pPr>
            <a:r>
              <a:rPr lang="en-US" sz="2000" dirty="0"/>
              <a:t>Multicenter, open-label, dose escalation phase I/II study</a:t>
            </a:r>
          </a:p>
          <a:p>
            <a:pPr lvl="1">
              <a:spcBef>
                <a:spcPts val="700"/>
              </a:spcBef>
              <a:spcAft>
                <a:spcPts val="400"/>
              </a:spcAft>
            </a:pPr>
            <a:r>
              <a:rPr lang="en-US" sz="1800" dirty="0"/>
              <a:t>Enrolled patients (N = 61); median number of prior therapies: 2 (range: 1-5)</a:t>
            </a:r>
          </a:p>
        </p:txBody>
      </p:sp>
      <p:sp>
        <p:nvSpPr>
          <p:cNvPr id="107" name="TextBox 106">
            <a:extLst>
              <a:ext uri="{FF2B5EF4-FFF2-40B4-BE49-F238E27FC236}">
                <a16:creationId xmlns:a16="http://schemas.microsoft.com/office/drawing/2014/main" id="{AEF4FF36-BEC1-47AD-7A5E-A82576488A3C}"/>
              </a:ext>
            </a:extLst>
          </p:cNvPr>
          <p:cNvSpPr txBox="1"/>
          <p:nvPr/>
        </p:nvSpPr>
        <p:spPr bwMode="auto">
          <a:xfrm>
            <a:off x="9970410" y="2960515"/>
            <a:ext cx="1728022" cy="830997"/>
          </a:xfrm>
          <a:prstGeom prst="rect">
            <a:avLst/>
          </a:prstGeom>
          <a:solidFill>
            <a:schemeClr val="accent4"/>
          </a:solidFill>
          <a:ln>
            <a:noFill/>
          </a:ln>
        </p:spPr>
        <p:txBody>
          <a:bodyPr wrap="square" rtlCol="0">
            <a:spAutoFit/>
          </a:bodyPr>
          <a:lstStyle/>
          <a:p>
            <a:pPr algn="l">
              <a:lnSpc>
                <a:spcPct val="100000"/>
              </a:lnSpc>
              <a:spcAft>
                <a:spcPct val="0"/>
              </a:spcAft>
              <a:buClrTx/>
            </a:pPr>
            <a:r>
              <a:rPr lang="en-US" sz="1600" b="1" dirty="0">
                <a:latin typeface="Calibri" panose="020F0502020204030204" pitchFamily="34" charset="0"/>
              </a:rPr>
              <a:t>Patients (n = 31)</a:t>
            </a:r>
          </a:p>
          <a:p>
            <a:pPr marL="285750" indent="-285750" algn="l">
              <a:lnSpc>
                <a:spcPct val="100000"/>
              </a:lnSpc>
              <a:spcAft>
                <a:spcPct val="0"/>
              </a:spcAft>
              <a:buClrTx/>
              <a:buFont typeface="Wingdings" panose="05000000000000000000" pitchFamily="2" charset="2"/>
              <a:buChar char="§"/>
            </a:pPr>
            <a:r>
              <a:rPr lang="en-US" sz="1600" b="0" dirty="0">
                <a:latin typeface="Calibri" panose="020F0502020204030204" pitchFamily="34" charset="0"/>
              </a:rPr>
              <a:t>ORR: 74.2%</a:t>
            </a:r>
          </a:p>
          <a:p>
            <a:pPr marL="566928" indent="-285750" algn="l">
              <a:lnSpc>
                <a:spcPct val="100000"/>
              </a:lnSpc>
              <a:spcAft>
                <a:spcPct val="0"/>
              </a:spcAft>
              <a:buClrTx/>
              <a:buFont typeface="Calibri" panose="020F0502020204030204" pitchFamily="34" charset="0"/>
              <a:buChar char="‒"/>
            </a:pPr>
            <a:r>
              <a:rPr lang="en-US" sz="1600" b="0" dirty="0">
                <a:latin typeface="Calibri" panose="020F0502020204030204" pitchFamily="34" charset="0"/>
              </a:rPr>
              <a:t>CR: 71%</a:t>
            </a:r>
          </a:p>
        </p:txBody>
      </p:sp>
      <p:grpSp>
        <p:nvGrpSpPr>
          <p:cNvPr id="10" name="Group 9">
            <a:extLst>
              <a:ext uri="{FF2B5EF4-FFF2-40B4-BE49-F238E27FC236}">
                <a16:creationId xmlns:a16="http://schemas.microsoft.com/office/drawing/2014/main" id="{06F1CFE7-1A94-CBB3-42A9-74AB331045F7}"/>
              </a:ext>
            </a:extLst>
          </p:cNvPr>
          <p:cNvGrpSpPr/>
          <p:nvPr/>
        </p:nvGrpSpPr>
        <p:grpSpPr>
          <a:xfrm>
            <a:off x="2451100" y="2825653"/>
            <a:ext cx="86071" cy="3317249"/>
            <a:chOff x="2101364" y="1900741"/>
            <a:chExt cx="111510" cy="2108485"/>
          </a:xfrm>
        </p:grpSpPr>
        <p:sp>
          <p:nvSpPr>
            <p:cNvPr id="90" name="Line 50">
              <a:extLst>
                <a:ext uri="{FF2B5EF4-FFF2-40B4-BE49-F238E27FC236}">
                  <a16:creationId xmlns:a16="http://schemas.microsoft.com/office/drawing/2014/main" id="{0F607641-23B7-F9EE-3B50-6256A6362800}"/>
                </a:ext>
              </a:extLst>
            </p:cNvPr>
            <p:cNvSpPr>
              <a:spLocks noChangeShapeType="1"/>
            </p:cNvSpPr>
            <p:nvPr/>
          </p:nvSpPr>
          <p:spPr bwMode="auto">
            <a:xfrm>
              <a:off x="2101364" y="1900741"/>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1" name="Line 51">
              <a:extLst>
                <a:ext uri="{FF2B5EF4-FFF2-40B4-BE49-F238E27FC236}">
                  <a16:creationId xmlns:a16="http://schemas.microsoft.com/office/drawing/2014/main" id="{90FD500B-1097-C60F-6505-F20D395EB820}"/>
                </a:ext>
              </a:extLst>
            </p:cNvPr>
            <p:cNvSpPr>
              <a:spLocks noChangeShapeType="1"/>
            </p:cNvSpPr>
            <p:nvPr/>
          </p:nvSpPr>
          <p:spPr bwMode="auto">
            <a:xfrm>
              <a:off x="2101364" y="2322781"/>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2" name="Line 52">
              <a:extLst>
                <a:ext uri="{FF2B5EF4-FFF2-40B4-BE49-F238E27FC236}">
                  <a16:creationId xmlns:a16="http://schemas.microsoft.com/office/drawing/2014/main" id="{EE863D4C-94EA-8F29-0117-86402A7677AD}"/>
                </a:ext>
              </a:extLst>
            </p:cNvPr>
            <p:cNvSpPr>
              <a:spLocks noChangeShapeType="1"/>
            </p:cNvSpPr>
            <p:nvPr/>
          </p:nvSpPr>
          <p:spPr bwMode="auto">
            <a:xfrm>
              <a:off x="2101364" y="2744822"/>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3" name="Line 53">
              <a:extLst>
                <a:ext uri="{FF2B5EF4-FFF2-40B4-BE49-F238E27FC236}">
                  <a16:creationId xmlns:a16="http://schemas.microsoft.com/office/drawing/2014/main" id="{B4E505D0-9A67-8EBE-F9F8-421AD233ED92}"/>
                </a:ext>
              </a:extLst>
            </p:cNvPr>
            <p:cNvSpPr>
              <a:spLocks noChangeShapeType="1"/>
            </p:cNvSpPr>
            <p:nvPr/>
          </p:nvSpPr>
          <p:spPr bwMode="auto">
            <a:xfrm>
              <a:off x="2101364" y="316514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4" name="Line 54">
              <a:extLst>
                <a:ext uri="{FF2B5EF4-FFF2-40B4-BE49-F238E27FC236}">
                  <a16:creationId xmlns:a16="http://schemas.microsoft.com/office/drawing/2014/main" id="{331350DF-42C2-0113-989F-1CDA578263C6}"/>
                </a:ext>
              </a:extLst>
            </p:cNvPr>
            <p:cNvSpPr>
              <a:spLocks noChangeShapeType="1"/>
            </p:cNvSpPr>
            <p:nvPr/>
          </p:nvSpPr>
          <p:spPr bwMode="auto">
            <a:xfrm>
              <a:off x="2101364" y="358718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5" name="Line 55">
              <a:extLst>
                <a:ext uri="{FF2B5EF4-FFF2-40B4-BE49-F238E27FC236}">
                  <a16:creationId xmlns:a16="http://schemas.microsoft.com/office/drawing/2014/main" id="{0397A1B7-FFB2-0C48-81A5-FE74864ACA6B}"/>
                </a:ext>
              </a:extLst>
            </p:cNvPr>
            <p:cNvSpPr>
              <a:spLocks noChangeShapeType="1"/>
            </p:cNvSpPr>
            <p:nvPr/>
          </p:nvSpPr>
          <p:spPr bwMode="auto">
            <a:xfrm>
              <a:off x="2101364" y="2111761"/>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6" name="Line 56">
              <a:extLst>
                <a:ext uri="{FF2B5EF4-FFF2-40B4-BE49-F238E27FC236}">
                  <a16:creationId xmlns:a16="http://schemas.microsoft.com/office/drawing/2014/main" id="{FC9D6E3B-D779-DC0C-A4BB-20070EE61F9C}"/>
                </a:ext>
              </a:extLst>
            </p:cNvPr>
            <p:cNvSpPr>
              <a:spLocks noChangeShapeType="1"/>
            </p:cNvSpPr>
            <p:nvPr/>
          </p:nvSpPr>
          <p:spPr bwMode="auto">
            <a:xfrm>
              <a:off x="2101364" y="2533801"/>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7" name="Line 57">
              <a:extLst>
                <a:ext uri="{FF2B5EF4-FFF2-40B4-BE49-F238E27FC236}">
                  <a16:creationId xmlns:a16="http://schemas.microsoft.com/office/drawing/2014/main" id="{A8EEC146-48A7-103E-0AFF-93001E40B7DC}"/>
                </a:ext>
              </a:extLst>
            </p:cNvPr>
            <p:cNvSpPr>
              <a:spLocks noChangeShapeType="1"/>
            </p:cNvSpPr>
            <p:nvPr/>
          </p:nvSpPr>
          <p:spPr bwMode="auto">
            <a:xfrm>
              <a:off x="2101364" y="295412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8" name="Line 58">
              <a:extLst>
                <a:ext uri="{FF2B5EF4-FFF2-40B4-BE49-F238E27FC236}">
                  <a16:creationId xmlns:a16="http://schemas.microsoft.com/office/drawing/2014/main" id="{BE4B6C83-E8A5-2562-3D91-F59B0FB29234}"/>
                </a:ext>
              </a:extLst>
            </p:cNvPr>
            <p:cNvSpPr>
              <a:spLocks noChangeShapeType="1"/>
            </p:cNvSpPr>
            <p:nvPr/>
          </p:nvSpPr>
          <p:spPr bwMode="auto">
            <a:xfrm>
              <a:off x="2101364" y="337616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99" name="Line 59">
              <a:extLst>
                <a:ext uri="{FF2B5EF4-FFF2-40B4-BE49-F238E27FC236}">
                  <a16:creationId xmlns:a16="http://schemas.microsoft.com/office/drawing/2014/main" id="{301A3DB9-B795-83CA-8443-B5C653C5D2A0}"/>
                </a:ext>
              </a:extLst>
            </p:cNvPr>
            <p:cNvSpPr>
              <a:spLocks noChangeShapeType="1"/>
            </p:cNvSpPr>
            <p:nvPr/>
          </p:nvSpPr>
          <p:spPr bwMode="auto">
            <a:xfrm>
              <a:off x="2101364" y="379820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100" name="Line 60">
              <a:extLst>
                <a:ext uri="{FF2B5EF4-FFF2-40B4-BE49-F238E27FC236}">
                  <a16:creationId xmlns:a16="http://schemas.microsoft.com/office/drawing/2014/main" id="{09F12D0F-A2C9-F93E-3AC1-246113505635}"/>
                </a:ext>
              </a:extLst>
            </p:cNvPr>
            <p:cNvSpPr>
              <a:spLocks noChangeShapeType="1"/>
            </p:cNvSpPr>
            <p:nvPr/>
          </p:nvSpPr>
          <p:spPr bwMode="auto">
            <a:xfrm>
              <a:off x="2101364" y="4009226"/>
              <a:ext cx="111510"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82" tIns="60941" rIns="121882" bIns="60941" numCol="1"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6" b="0" i="0" u="none" strike="noStrike" cap="none">
                  <a:solidFill>
                    <a:srgbClr val="000000"/>
                  </a:solidFill>
                  <a:latin typeface="Arial"/>
                  <a:ea typeface="Arial"/>
                  <a:cs typeface="Arial"/>
                  <a:sym typeface="Arial"/>
                </a:defRPr>
              </a:lvl9p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spTree>
    <p:extLst>
      <p:ext uri="{BB962C8B-B14F-4D97-AF65-F5344CB8AC3E}">
        <p14:creationId xmlns:p14="http://schemas.microsoft.com/office/powerpoint/2010/main" val="3910923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MCL!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EU-Focused Interactive Decision Support Tool </a:t>
            </a:r>
            <a:r>
              <a:rPr lang="en-US" sz="2200" b="0" dirty="0"/>
              <a:t>to guide treatment decisions</a:t>
            </a:r>
          </a:p>
          <a:p>
            <a:pPr eaLnBrk="1" hangingPunct="1">
              <a:buClr>
                <a:schemeClr val="accent6"/>
              </a:buClr>
              <a:defRPr/>
            </a:pPr>
            <a:r>
              <a:rPr lang="en-US" sz="2200" dirty="0">
                <a:solidFill>
                  <a:srgbClr val="E1471D"/>
                </a:solidFill>
              </a:rPr>
              <a:t>EU-Focused Interactive Decision Support Tool </a:t>
            </a:r>
            <a:r>
              <a:rPr lang="en-US" sz="2200" b="0" dirty="0"/>
              <a:t>to guide the management of treatment-related adverse events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7ACE0AFDA1B424C807B585FC76105BC" ma:contentTypeVersion="12" ma:contentTypeDescription="Create a new document." ma:contentTypeScope="" ma:versionID="5ba8660efa1173db1a6b4f96ca844387">
  <xsd:schema xmlns:xsd="http://www.w3.org/2001/XMLSchema" xmlns:xs="http://www.w3.org/2001/XMLSchema" xmlns:p="http://schemas.microsoft.com/office/2006/metadata/properties" xmlns:ns2="da6ca99d-6a5c-4fc0-8910-28eb0d5fcb0c" xmlns:ns3="22fd6914-46d4-4c7e-bbad-46e82841b69d" targetNamespace="http://schemas.microsoft.com/office/2006/metadata/properties" ma:root="true" ma:fieldsID="65b0c0f47ec28fdafcda9e80cfd2301a" ns2:_="" ns3:_="">
    <xsd:import namespace="da6ca99d-6a5c-4fc0-8910-28eb0d5fcb0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6ca99d-6a5c-4fc0-8910-28eb0d5fcb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a6ca99d-6a5c-4fc0-8910-28eb0d5fcb0c">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BC28F860-27D8-40A4-A590-E2F89E75FF19}">
  <ds:schemaRefs>
    <ds:schemaRef ds:uri="http://schemas.microsoft.com/sharepoint/v3/contenttype/forms"/>
  </ds:schemaRefs>
</ds:datastoreItem>
</file>

<file path=customXml/itemProps2.xml><?xml version="1.0" encoding="utf-8"?>
<ds:datastoreItem xmlns:ds="http://schemas.openxmlformats.org/officeDocument/2006/customXml" ds:itemID="{F86F3C7E-06CA-4A59-9380-089CA0EC76C0}">
  <ds:schemaRefs>
    <ds:schemaRef ds:uri="22fd6914-46d4-4c7e-bbad-46e82841b69d"/>
    <ds:schemaRef ds:uri="da6ca99d-6a5c-4fc0-8910-28eb0d5fcb0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72A2610-BF46-4489-BBF6-678D14DBB5E9}">
  <ds:schemaRefs>
    <ds:schemaRef ds:uri="da6ca99d-6a5c-4fc0-8910-28eb0d5fcb0c"/>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infopath/2007/PartnerControls"/>
    <ds:schemaRef ds:uri="http://www.w3.org/XML/1998/namespace"/>
    <ds:schemaRef ds:uri="22fd6914-46d4-4c7e-bbad-46e82841b69d"/>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10</TotalTime>
  <Words>8613</Words>
  <Application>Microsoft Office PowerPoint</Application>
  <PresentationFormat>Widescreen</PresentationFormat>
  <Paragraphs>2204</Paragraphs>
  <Slides>40</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ＭＳ Ｐゴシック</vt:lpstr>
      <vt:lpstr>Arial</vt:lpstr>
      <vt:lpstr>Calibri</vt:lpstr>
      <vt:lpstr>Roboto</vt:lpstr>
      <vt:lpstr>Times</vt:lpstr>
      <vt:lpstr>Times New Roman</vt:lpstr>
      <vt:lpstr>Wingdings</vt:lpstr>
      <vt:lpstr>3_2022_CCO_Template</vt:lpstr>
      <vt:lpstr>Treatment Selection and Optimization in MCL From a European Union Perspective</vt:lpstr>
      <vt:lpstr>About These Slides</vt:lpstr>
      <vt:lpstr>Faculty </vt:lpstr>
      <vt:lpstr>Learning Objectives</vt:lpstr>
      <vt:lpstr>Overview of Current Global Standards of Care in Mantle Cell Lymphoma</vt:lpstr>
      <vt:lpstr>MCL Pathogenesis</vt:lpstr>
      <vt:lpstr>NCCN Guidelines: Diagnostic Workup in MCL</vt:lpstr>
      <vt:lpstr>Risk Factors in MCL</vt:lpstr>
      <vt:lpstr>Treatment Landscape in MCL</vt:lpstr>
      <vt:lpstr>ESMO Clinical Practice Guidelines for the Initial Treatment of MCL</vt:lpstr>
      <vt:lpstr>EMA-Approved Covalent BTK Inhibitors in R/R MCL</vt:lpstr>
      <vt:lpstr>Off-Target Effects of Covalent BTK Inhibitors: Potential AEs</vt:lpstr>
      <vt:lpstr>PowerPoint Presentation</vt:lpstr>
      <vt:lpstr>PowerPoint Presentation</vt:lpstr>
      <vt:lpstr>PowerPoint Presentation</vt:lpstr>
      <vt:lpstr>Role of BTK Inhibitor‒Based  Treatments in MCL</vt:lpstr>
      <vt:lpstr>TRIANGLE: Randomized Phase III Trial of ASCT  After Rituximab/Ibrutinib/Ara-C Induction in MCL</vt:lpstr>
      <vt:lpstr>TRIANGLE: 4-Yr FFS and 4-Yr OS </vt:lpstr>
      <vt:lpstr>TRIANGLE: Safety and Potential Impact</vt:lpstr>
      <vt:lpstr>SHINE: First-line Ibrutinib + Bendamustine/Rituximab Followed by Rituximab Maintenance in Older Patients With MCL</vt:lpstr>
      <vt:lpstr>SHINE: PFS (Primary Endpoint)</vt:lpstr>
      <vt:lpstr>SHINE: OS (Key Secondary Endpoint) and Safety</vt:lpstr>
      <vt:lpstr>ECHO (ACE-LY-308): Acalabrutinib + BR vs Placebo + BR in Older Patients With Untreated MCL</vt:lpstr>
      <vt:lpstr>ECHO (ACE-LY-308): PFS, ORR, and OS</vt:lpstr>
      <vt:lpstr>ECHO (ACE-LY-308): AEs of Interest</vt:lpstr>
      <vt:lpstr>MANGROVE: Zanubrutinib + Rituximab vs BR for Untreated MCL</vt:lpstr>
      <vt:lpstr>ENRICH: Ibrutinib + Rituximab vs Immunochemotherapy for Previously Untreated Older Patients With MCL</vt:lpstr>
      <vt:lpstr>ENRICH: PFS (Overall Population)</vt:lpstr>
      <vt:lpstr>ENRICH: PFS of IR vs Choice of R-CHOP or BR Immunochemotherapy</vt:lpstr>
      <vt:lpstr> Treatment of Patients With MCL  After Progression on a BTK Inhibitor </vt:lpstr>
      <vt:lpstr>Covalent vs Noncovalent BTK Inhibitors and  Other Therapies </vt:lpstr>
      <vt:lpstr>BRUIN: Pirtobrutinib in Previously Treated MCL</vt:lpstr>
      <vt:lpstr>BRUIN (MCL Population): Responses in R/R MCL1-3</vt:lpstr>
      <vt:lpstr>BRUIN: Safety of Pirtobrutinib in Patients Previously Intolerant to a Covalent BTK Inhibitor</vt:lpstr>
      <vt:lpstr>ZUMA-2: Brexucabtagene Autoleucel in R/R MCL</vt:lpstr>
      <vt:lpstr>ZUMA-2: Efficacy and Safety of  Brexucabtagene Autoleucel in R/R MCL</vt:lpstr>
      <vt:lpstr>Real-World Use of Brexucabtagene Autoleucel for Relapsed/Refractory MCL</vt:lpstr>
      <vt:lpstr>Overview of Bispecific Antibodies in  Development in MCL </vt:lpstr>
      <vt:lpstr>Phase I/II Trial of Glofitamab in Heavily Pretreated MCL</vt:lpstr>
      <vt:lpstr>Go Online for More CCO  Coverage of MCL!</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Selection and Optimization in MCL From a European Union Perspective</dc:title>
  <dc:subject/>
  <dc:creator>Preferred Author</dc:creator>
  <cp:keywords/>
  <dc:description/>
  <cp:lastModifiedBy>Natalia Kolenko</cp:lastModifiedBy>
  <cp:revision>3</cp:revision>
  <dcterms:created xsi:type="dcterms:W3CDTF">2023-08-09T17:28:00Z</dcterms:created>
  <dcterms:modified xsi:type="dcterms:W3CDTF">2025-04-10T04:42:20Z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33bfaabd-27cb-4582-95a4-23b972ca4bd6</vt:lpwstr>
  </property>
  <property fmtid="{D5CDD505-2E9C-101B-9397-08002B2CF9AE}" pid="3" name="ContentTypeId">
    <vt:lpwstr>0x01010077ACE0AFDA1B424C807B585FC76105BC</vt:lpwstr>
  </property>
  <property fmtid="{D5CDD505-2E9C-101B-9397-08002B2CF9AE}" pid="4" name="MediaServiceImageTags">
    <vt:lpwstr/>
  </property>
</Properties>
</file>