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54" r:id="rId6"/>
  </p:sldMasterIdLst>
  <p:notesMasterIdLst>
    <p:notesMasterId r:id="rId19"/>
  </p:notesMasterIdLst>
  <p:handoutMasterIdLst>
    <p:handoutMasterId r:id="rId20"/>
  </p:handoutMasterIdLst>
  <p:sldIdLst>
    <p:sldId id="1747256527" r:id="rId7"/>
    <p:sldId id="534" r:id="rId8"/>
    <p:sldId id="1747256519" r:id="rId9"/>
    <p:sldId id="551" r:id="rId10"/>
    <p:sldId id="533" r:id="rId11"/>
    <p:sldId id="2141411864" r:id="rId12"/>
    <p:sldId id="1747256528" r:id="rId13"/>
    <p:sldId id="2141411859" r:id="rId14"/>
    <p:sldId id="549" r:id="rId15"/>
    <p:sldId id="2141411853" r:id="rId16"/>
    <p:sldId id="1747256520" r:id="rId17"/>
    <p:sldId id="2141411865" r:id="rId18"/>
  </p:sldIdLst>
  <p:sldSz cx="12192000" cy="6858000"/>
  <p:notesSz cx="7315200" cy="9601200"/>
  <p:custDataLst>
    <p:tags r:id="rId2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28" userDrawn="1">
          <p15:clr>
            <a:srgbClr val="A4A3A4"/>
          </p15:clr>
        </p15:guide>
        <p15:guide id="2" orient="horz" pos="1008" userDrawn="1">
          <p15:clr>
            <a:srgbClr val="A4A3A4"/>
          </p15:clr>
        </p15:guide>
        <p15:guide id="3" orient="horz" pos="4032" userDrawn="1">
          <p15:clr>
            <a:srgbClr val="A4A3A4"/>
          </p15:clr>
        </p15:guide>
        <p15:guide id="4" orient="horz" pos="151" userDrawn="1">
          <p15:clr>
            <a:srgbClr val="A4A3A4"/>
          </p15:clr>
        </p15:guide>
        <p15:guide id="5" orient="horz" pos="264" userDrawn="1">
          <p15:clr>
            <a:srgbClr val="A4A3A4"/>
          </p15:clr>
        </p15:guide>
        <p15:guide id="6" orient="horz" pos="3912" userDrawn="1">
          <p15:clr>
            <a:srgbClr val="A4A3A4"/>
          </p15:clr>
        </p15:guide>
        <p15:guide id="7" orient="horz" userDrawn="1">
          <p15:clr>
            <a:srgbClr val="A4A3A4"/>
          </p15:clr>
        </p15:guide>
        <p15:guide id="8" pos="329" userDrawn="1">
          <p15:clr>
            <a:srgbClr val="A4A3A4"/>
          </p15:clr>
        </p15:guide>
        <p15:guide id="9" pos="7407" userDrawn="1">
          <p15:clr>
            <a:srgbClr val="A4A3A4"/>
          </p15:clr>
        </p15:guide>
        <p15:guide id="10" pos="3843" userDrawn="1">
          <p15:clr>
            <a:srgbClr val="A4A3A4"/>
          </p15:clr>
        </p15:guide>
        <p15:guide id="11" pos="453" userDrawn="1">
          <p15:clr>
            <a:srgbClr val="A4A3A4"/>
          </p15:clr>
        </p15:guide>
        <p15:guide id="13" pos="72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ryn Gross" initials="TG" lastIdx="2" clrIdx="6"/>
  <p:cmAuthor id="2" name="Melanie Couton" initials="MAC" lastIdx="4" clrIdx="3"/>
  <p:cmAuthor id="3" name="ralfieri" initials="ra" lastIdx="2" clrIdx="8"/>
  <p:cmAuthor id="4" name="Megan Capel" initials="MC" lastIdx="11" clrIdx="0"/>
  <p:cmAuthor id="5" name="Andrew Bowser" initials="AB" lastIdx="8" clrIdx="2"/>
  <p:cmAuthor id="6" name="mcalloway" initials="mc" lastIdx="1" clrIdx="4"/>
  <p:cmAuthor id="7" name="agoldman" initials="a" lastIdx="4" clrIdx="9"/>
  <p:cmAuthor id="8" name="Devin Overbey" initials="DO" lastIdx="6" clrIdx="7"/>
  <p:cmAuthor id="9" name="Erik Brady" initials="EB" lastIdx="2" clrIdx="5"/>
  <p:cmAuthor id="10" name=" " initials="MAC" lastIdx="21" clrIdx="1"/>
  <p:cmAuthor id="11" name="alison.heintz@gmail.com" initials="a" lastIdx="3" clrIdx="10">
    <p:extLst>
      <p:ext uri="{19B8F6BF-5375-455C-9EA6-DF929625EA0E}">
        <p15:presenceInfo xmlns:p15="http://schemas.microsoft.com/office/powerpoint/2012/main" userId="1e1cc34837a9f52c" providerId="Windows Live"/>
      </p:ext>
    </p:extLst>
  </p:cmAuthor>
  <p:cmAuthor id="12" name="Sophia Kelley" initials="SK" lastIdx="1" clrIdx="11">
    <p:extLst>
      <p:ext uri="{19B8F6BF-5375-455C-9EA6-DF929625EA0E}">
        <p15:presenceInfo xmlns:p15="http://schemas.microsoft.com/office/powerpoint/2012/main" userId="S::skelley@clinicaloptions.com::16bcb5eb-2eda-4b05-8f8e-003f962fc12c" providerId="AD"/>
      </p:ext>
    </p:extLst>
  </p:cmAuthor>
  <p:cmAuthor id="13" name="LT Fowler" initials="LF" lastIdx="8" clrIdx="12">
    <p:extLst>
      <p:ext uri="{19B8F6BF-5375-455C-9EA6-DF929625EA0E}">
        <p15:presenceInfo xmlns:p15="http://schemas.microsoft.com/office/powerpoint/2012/main" userId="S::lfowler@practicingclinicians.com::bdc4c4d6-9ded-467c-b80c-330a0ea8ffe4" providerId="AD"/>
      </p:ext>
    </p:extLst>
  </p:cmAuthor>
  <p:cmAuthor id="14" name="kbrandt@clinicaloptions.com" initials="k" lastIdx="18" clrIdx="13">
    <p:extLst>
      <p:ext uri="{19B8F6BF-5375-455C-9EA6-DF929625EA0E}">
        <p15:presenceInfo xmlns:p15="http://schemas.microsoft.com/office/powerpoint/2012/main" userId="kbrandt@clinicaloptions.com" providerId="None"/>
      </p:ext>
    </p:extLst>
  </p:cmAuthor>
  <p:cmAuthor id="15" name="Dussadee Royal" initials="DR" lastIdx="7" clrIdx="14">
    <p:extLst>
      <p:ext uri="{19B8F6BF-5375-455C-9EA6-DF929625EA0E}">
        <p15:presenceInfo xmlns:p15="http://schemas.microsoft.com/office/powerpoint/2012/main" userId="S::droyal@clinicaloptions.com::51beead8-6fa0-4b98-aeba-37044af35e17" providerId="AD"/>
      </p:ext>
    </p:extLst>
  </p:cmAuthor>
  <p:cmAuthor id="16" name="Christy Seals" initials="CS" lastIdx="5" clrIdx="15">
    <p:extLst>
      <p:ext uri="{19B8F6BF-5375-455C-9EA6-DF929625EA0E}">
        <p15:presenceInfo xmlns:p15="http://schemas.microsoft.com/office/powerpoint/2012/main" userId="S::cseals@clinicaloptions.com::0852e532-1f9e-4bbf-9b56-be19a9543a31" providerId="AD"/>
      </p:ext>
    </p:extLst>
  </p:cmAuthor>
  <p:cmAuthor id="17" name="Kelly Brandt" initials="KB" lastIdx="17" clrIdx="16">
    <p:extLst>
      <p:ext uri="{19B8F6BF-5375-455C-9EA6-DF929625EA0E}">
        <p15:presenceInfo xmlns:p15="http://schemas.microsoft.com/office/powerpoint/2012/main" userId="S::kbrandt@clinicaloptions.com::c2ce0454-3868-4af6-8edb-27f1a98afcf2" providerId="AD"/>
      </p:ext>
    </p:extLst>
  </p:cmAuthor>
  <p:cmAuthor id="18" name="CLINICALOPTIONS\tquill" initials="C" lastIdx="2" clrIdx="17">
    <p:extLst>
      <p:ext uri="{19B8F6BF-5375-455C-9EA6-DF929625EA0E}">
        <p15:presenceInfo xmlns:p15="http://schemas.microsoft.com/office/powerpoint/2012/main" userId="CLINICALOPTIONS\tquill" providerId="None"/>
      </p:ext>
    </p:extLst>
  </p:cmAuthor>
  <p:cmAuthor id="19" name="Ramya Moorthy" initials="RM" lastIdx="5" clrIdx="18">
    <p:extLst>
      <p:ext uri="{19B8F6BF-5375-455C-9EA6-DF929625EA0E}">
        <p15:presenceInfo xmlns:p15="http://schemas.microsoft.com/office/powerpoint/2012/main" userId="S::Ramya.Moorthy@extentia.com::99ca4ff7-edd9-4259-9b9b-c765c454ea60" providerId="AD"/>
      </p:ext>
    </p:extLst>
  </p:cmAuthor>
  <p:cmAuthor id="20" name="Ramya Moorthy" initials="RM [2]" lastIdx="16" clrIdx="19">
    <p:extLst>
      <p:ext uri="{19B8F6BF-5375-455C-9EA6-DF929625EA0E}">
        <p15:presenceInfo xmlns:p15="http://schemas.microsoft.com/office/powerpoint/2012/main" userId="Ramya Moorthy" providerId="None"/>
      </p:ext>
    </p:extLst>
  </p:cmAuthor>
  <p:cmAuthor id="21" name="aboecler@clinicaloptions.com" initials="a" lastIdx="6" clrIdx="20">
    <p:extLst>
      <p:ext uri="{19B8F6BF-5375-455C-9EA6-DF929625EA0E}">
        <p15:presenceInfo xmlns:p15="http://schemas.microsoft.com/office/powerpoint/2012/main" userId="aboecler@clinicaloptions.co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A0"/>
    <a:srgbClr val="E1471D"/>
    <a:srgbClr val="00823B"/>
    <a:srgbClr val="015873"/>
    <a:srgbClr val="046376"/>
    <a:srgbClr val="013763"/>
    <a:srgbClr val="033453"/>
    <a:srgbClr val="006264"/>
    <a:srgbClr val="FDB338"/>
    <a:srgbClr val="682E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49" autoAdjust="0"/>
    <p:restoredTop sz="83946" autoAdjust="0"/>
  </p:normalViewPr>
  <p:slideViewPr>
    <p:cSldViewPr snapToGrid="0" snapToObjects="1" showGuides="1">
      <p:cViewPr varScale="1">
        <p:scale>
          <a:sx n="56" d="100"/>
          <a:sy n="56" d="100"/>
        </p:scale>
        <p:origin x="888" y="44"/>
      </p:cViewPr>
      <p:guideLst>
        <p:guide orient="horz" pos="4128"/>
        <p:guide orient="horz" pos="1008"/>
        <p:guide orient="horz" pos="4032"/>
        <p:guide orient="horz" pos="151"/>
        <p:guide orient="horz" pos="264"/>
        <p:guide orient="horz" pos="3912"/>
        <p:guide orient="horz"/>
        <p:guide pos="329"/>
        <p:guide pos="7407"/>
        <p:guide pos="3843"/>
        <p:guide pos="453"/>
        <p:guide pos="724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 showGuides="1">
      <p:cViewPr varScale="1">
        <p:scale>
          <a:sx n="41" d="100"/>
          <a:sy n="41" d="100"/>
        </p:scale>
        <p:origin x="2776" y="2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Rectangle 5">
            <a:extLst>
              <a:ext uri="{FF2B5EF4-FFF2-40B4-BE49-F238E27FC236}">
                <a16:creationId xmlns:a16="http://schemas.microsoft.com/office/drawing/2014/main" id="{E716B656-43AE-41BF-A9E6-BDC9338EEE7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A101DA4B-1035-4FD7-BAE8-D36163A25DF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CE45961-8EBC-4ABB-A06F-A2AB0FB728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69A9B635-F3A6-4A6C-A2A7-3BE84F317E1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3F91814F-6E8B-4495-875C-BBC65746A25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3575FA76-5996-41B2-807C-74C521B1881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EE30801C-5D2D-4989-97AF-1BB6980EDA5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50361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©2012 Clinical Care Options, LLC. All rights reserved</a:t>
            </a:r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83D8BBC4-4244-4B4D-899A-EE5002DAC7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2FB72F01-6714-4A31-8C22-8E0F1B091B5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HR, hormone receptor.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4CE155-CD26-40F6-A2CB-77D5756093D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55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ASCO, American Society of Clinical Oncology; BC, breast cancer; CAP, College of American Pathologists; ER, estrogen receptor; HR, hormone receptor; IHC, immunohistochemistry; ISH, in situ hybridization; PgR, progesterone receptor; TNBC, triple-negative breast cancer.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92589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CA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BER, base excision repair; NAD, nicotinamide adenine dinucleotide.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C5D0BD-4F7C-4612-9DE0-8073D0E0C3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9314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solidFill>
                  <a:schemeClr val="bg1"/>
                </a:solidFill>
                <a:latin typeface="HelveticaNeueLT Std" panose="020B0604020202020204" pitchFamily="34" charset="0"/>
              </a:rPr>
              <a:t>BC, breast cancer; CPS, clinical and pathologic stage; CT, chemotherapy; ECOG, Eastern Cooperative Oncology Group; EG, estrogen receptor status and histologic grade; HR, hormone receptor; LN, lymph node; pCR, pathologic complete response; PS, performance status; TNBC, triple-negative breast cancer; tx, treatment.</a:t>
            </a:r>
            <a:endParaRPr lang="en-US" sz="1200" dirty="0">
              <a:solidFill>
                <a:schemeClr val="bg1"/>
              </a:solidFill>
              <a:latin typeface="HelveticaNeueLT Std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37255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1" dirty="0"/>
              <a:t>AJCC, </a:t>
            </a:r>
            <a:r>
              <a:rPr lang="en-US" b="0" i="1" dirty="0">
                <a:solidFill>
                  <a:srgbClr val="5F6368"/>
                </a:solidFill>
                <a:effectLst/>
              </a:rPr>
              <a:t>American Joint Committee on Cancer; </a:t>
            </a:r>
            <a:r>
              <a:rPr lang="en-US" b="0" i="1" dirty="0"/>
              <a:t>BC, breast cancer; CPS, clinical and pathologic stage; CT, chemotherapy; EG, endocrine receptor status and histologic grade; ET, endocrine therapy; HR, hormone receptor; IQR, interquartile range; olap, olaparib; pbo, placebo; TNBC, triple-negative breast cancer.</a:t>
            </a:r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562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0" i="1" dirty="0">
                <a:solidFill>
                  <a:schemeClr val="bg1"/>
                </a:solidFill>
                <a:effectLst/>
                <a:latin typeface="HelveticaNeueLT Std" panose="020B0604020202020204" pitchFamily="34" charset="0"/>
              </a:rPr>
              <a:t>IA2, interim analysis 2; </a:t>
            </a:r>
            <a:r>
              <a:rPr lang="en-US" sz="1200" i="1" dirty="0">
                <a:solidFill>
                  <a:schemeClr val="bg1"/>
                </a:solidFill>
                <a:latin typeface="HelveticaNeueLT Std" panose="020B0604020202020204" pitchFamily="34" charset="0"/>
              </a:rPr>
              <a:t>iDFS, invasive disease–free survival; ITT, intention-to-treat; OS, overall survival.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4CE155-CD26-40F6-A2CB-77D5756093D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9695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 err="1">
                <a:solidFill>
                  <a:schemeClr val="bg1"/>
                </a:solidFill>
                <a:latin typeface="HelveticaNeueLT Std" panose="020B0604020202020204" pitchFamily="34" charset="0"/>
              </a:rPr>
              <a:t>dDFS</a:t>
            </a:r>
            <a:r>
              <a:rPr lang="en-US" sz="1200" i="1" dirty="0">
                <a:solidFill>
                  <a:schemeClr val="bg1"/>
                </a:solidFill>
                <a:latin typeface="HelveticaNeueLT Std" panose="020B0604020202020204" pitchFamily="34" charset="0"/>
              </a:rPr>
              <a:t>, distant disease-free survival; </a:t>
            </a:r>
            <a:r>
              <a:rPr lang="en-US" sz="1200" i="1" dirty="0" err="1">
                <a:solidFill>
                  <a:schemeClr val="bg1"/>
                </a:solidFill>
                <a:latin typeface="HelveticaNeueLT Std" panose="020B0604020202020204" pitchFamily="34" charset="0"/>
              </a:rPr>
              <a:t>iDFS</a:t>
            </a:r>
            <a:r>
              <a:rPr lang="en-US" sz="1200" i="1" dirty="0">
                <a:solidFill>
                  <a:schemeClr val="bg1"/>
                </a:solidFill>
                <a:latin typeface="HelveticaNeueLT Std" panose="020B0604020202020204" pitchFamily="34" charset="0"/>
              </a:rPr>
              <a:t>, invasive disease–free survival.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4CE155-CD26-40F6-A2CB-77D5756093D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77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AE, adverse event.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064028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AE, adverse event; AML, acute myeloid leukemia; MDS, myelodysplastic syndromes.</a:t>
            </a:r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8393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66584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1" dirty="0">
                <a:solidFill>
                  <a:schemeClr val="bg1"/>
                </a:solidFill>
                <a:latin typeface="HelveticaNeueLT Std" panose="020B0604020202020204" pitchFamily="34" charset="0"/>
              </a:rPr>
              <a:t>CPS, clinical and pathologic stage; EG, estrogen receptor status and histologic grade; HR, hormone receptor; pCR, pathologic complete response.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4CE155-CD26-40F6-A2CB-77D5756093D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0510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1" dirty="0">
                <a:solidFill>
                  <a:schemeClr val="bg1"/>
                </a:solidFill>
                <a:latin typeface="HelveticaNeueLT Std" panose="020B0604020202020204" pitchFamily="34" charset="0"/>
              </a:rPr>
              <a:t>CPS, clinical and pathologic stage; EG, estrogen receptor status and histologic grade; ER, estrogen receptor.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65757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4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041650"/>
            <a:ext cx="5181600" cy="1120775"/>
          </a:xfrm>
        </p:spPr>
        <p:txBody>
          <a:bodyPr/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94B36-D511-4E23-A768-EAFA149B5CC7}"/>
              </a:ext>
            </a:extLst>
          </p:cNvPr>
          <p:cNvSpPr/>
          <p:nvPr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B42F6D-719A-45C6-BB57-84887368226C}"/>
              </a:ext>
            </a:extLst>
          </p:cNvPr>
          <p:cNvCxnSpPr/>
          <p:nvPr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CD6CB8-625C-44F5-9B90-77A60BCC4A2E}"/>
              </a:ext>
            </a:extLst>
          </p:cNvPr>
          <p:cNvCxnSpPr/>
          <p:nvPr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C6C33664-ACD6-44A3-95A5-32325CBC9685}"/>
              </a:ext>
            </a:extLst>
          </p:cNvPr>
          <p:cNvSpPr/>
          <p:nvPr userDrawn="1"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3" name="Rectangle 55">
            <a:extLst>
              <a:ext uri="{FF2B5EF4-FFF2-40B4-BE49-F238E27FC236}">
                <a16:creationId xmlns:a16="http://schemas.microsoft.com/office/drawing/2014/main" id="{078B106A-3121-420B-B2D9-854FF204BD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609600" y="1600200"/>
            <a:ext cx="11264901" cy="205740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CCBFD-9ED3-4167-961B-65218739F1A5}"/>
              </a:ext>
            </a:extLst>
          </p:cNvPr>
          <p:cNvCxnSpPr/>
          <p:nvPr userDrawn="1"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95A2832-7EB2-44CE-B43D-FCA9D107E325}"/>
              </a:ext>
            </a:extLst>
          </p:cNvPr>
          <p:cNvCxnSpPr/>
          <p:nvPr userDrawn="1"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8901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A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550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A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0928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A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9672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rgbClr val="0054A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6F019A74-B1A4-419F-897B-7D398E04E0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250" y="5702802"/>
            <a:ext cx="3321699" cy="824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023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R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9562941" cy="1103313"/>
          </a:xfrm>
          <a:prstGeom prst="rect">
            <a:avLst/>
          </a:prstGeom>
          <a:solidFill>
            <a:srgbClr val="DCE6F2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>
            <a:lvl1pPr marL="514350" indent="-514350">
              <a:buFont typeface="+mj-lt"/>
              <a:buAutoNum type="alphaU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CA8ECB2C-B770-4011-85C3-F3F254CDAE46}"/>
              </a:ext>
            </a:extLst>
          </p:cNvPr>
          <p:cNvSpPr>
            <a:spLocks/>
          </p:cNvSpPr>
          <p:nvPr userDrawn="1"/>
        </p:nvSpPr>
        <p:spPr bwMode="auto">
          <a:xfrm>
            <a:off x="10279702" y="180606"/>
            <a:ext cx="1210121" cy="1218353"/>
          </a:xfrm>
          <a:custGeom>
            <a:avLst/>
            <a:gdLst>
              <a:gd name="T0" fmla="*/ 1166 w 1202"/>
              <a:gd name="T1" fmla="*/ 325 h 1340"/>
              <a:gd name="T2" fmla="*/ 1109 w 1202"/>
              <a:gd name="T3" fmla="*/ 269 h 1340"/>
              <a:gd name="T4" fmla="*/ 825 w 1202"/>
              <a:gd name="T5" fmla="*/ 105 h 1340"/>
              <a:gd name="T6" fmla="*/ 694 w 1202"/>
              <a:gd name="T7" fmla="*/ 30 h 1340"/>
              <a:gd name="T8" fmla="*/ 508 w 1202"/>
              <a:gd name="T9" fmla="*/ 30 h 1340"/>
              <a:gd name="T10" fmla="*/ 381 w 1202"/>
              <a:gd name="T11" fmla="*/ 103 h 1340"/>
              <a:gd name="T12" fmla="*/ 93 w 1202"/>
              <a:gd name="T13" fmla="*/ 269 h 1340"/>
              <a:gd name="T14" fmla="*/ 38 w 1202"/>
              <a:gd name="T15" fmla="*/ 323 h 1340"/>
              <a:gd name="T16" fmla="*/ 0 w 1202"/>
              <a:gd name="T17" fmla="*/ 431 h 1340"/>
              <a:gd name="T18" fmla="*/ 0 w 1202"/>
              <a:gd name="T19" fmla="*/ 877 h 1340"/>
              <a:gd name="T20" fmla="*/ 0 w 1202"/>
              <a:gd name="T21" fmla="*/ 909 h 1340"/>
              <a:gd name="T22" fmla="*/ 93 w 1202"/>
              <a:gd name="T23" fmla="*/ 1071 h 1340"/>
              <a:gd name="T24" fmla="*/ 93 w 1202"/>
              <a:gd name="T25" fmla="*/ 1071 h 1340"/>
              <a:gd name="T26" fmla="*/ 277 w 1202"/>
              <a:gd name="T27" fmla="*/ 1177 h 1340"/>
              <a:gd name="T28" fmla="*/ 508 w 1202"/>
              <a:gd name="T29" fmla="*/ 1310 h 1340"/>
              <a:gd name="T30" fmla="*/ 694 w 1202"/>
              <a:gd name="T31" fmla="*/ 1310 h 1340"/>
              <a:gd name="T32" fmla="*/ 927 w 1202"/>
              <a:gd name="T33" fmla="*/ 1175 h 1340"/>
              <a:gd name="T34" fmla="*/ 1109 w 1202"/>
              <a:gd name="T35" fmla="*/ 1071 h 1340"/>
              <a:gd name="T36" fmla="*/ 1111 w 1202"/>
              <a:gd name="T37" fmla="*/ 1069 h 1340"/>
              <a:gd name="T38" fmla="*/ 1202 w 1202"/>
              <a:gd name="T39" fmla="*/ 909 h 1340"/>
              <a:gd name="T40" fmla="*/ 1202 w 1202"/>
              <a:gd name="T41" fmla="*/ 874 h 1340"/>
              <a:gd name="T42" fmla="*/ 1202 w 1202"/>
              <a:gd name="T43" fmla="*/ 431 h 1340"/>
              <a:gd name="T44" fmla="*/ 1166 w 1202"/>
              <a:gd name="T45" fmla="*/ 325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02" h="1340">
                <a:moveTo>
                  <a:pt x="1166" y="325"/>
                </a:moveTo>
                <a:cubicBezTo>
                  <a:pt x="1150" y="301"/>
                  <a:pt x="1130" y="281"/>
                  <a:pt x="1109" y="269"/>
                </a:cubicBezTo>
                <a:cubicBezTo>
                  <a:pt x="825" y="105"/>
                  <a:pt x="825" y="105"/>
                  <a:pt x="825" y="105"/>
                </a:cubicBezTo>
                <a:cubicBezTo>
                  <a:pt x="694" y="30"/>
                  <a:pt x="694" y="30"/>
                  <a:pt x="694" y="30"/>
                </a:cubicBezTo>
                <a:cubicBezTo>
                  <a:pt x="643" y="0"/>
                  <a:pt x="559" y="0"/>
                  <a:pt x="508" y="30"/>
                </a:cubicBezTo>
                <a:cubicBezTo>
                  <a:pt x="381" y="103"/>
                  <a:pt x="381" y="103"/>
                  <a:pt x="381" y="103"/>
                </a:cubicBezTo>
                <a:cubicBezTo>
                  <a:pt x="93" y="269"/>
                  <a:pt x="93" y="269"/>
                  <a:pt x="93" y="269"/>
                </a:cubicBezTo>
                <a:cubicBezTo>
                  <a:pt x="72" y="281"/>
                  <a:pt x="53" y="300"/>
                  <a:pt x="38" y="323"/>
                </a:cubicBezTo>
                <a:cubicBezTo>
                  <a:pt x="15" y="356"/>
                  <a:pt x="0" y="396"/>
                  <a:pt x="0" y="431"/>
                </a:cubicBezTo>
                <a:cubicBezTo>
                  <a:pt x="0" y="877"/>
                  <a:pt x="0" y="877"/>
                  <a:pt x="0" y="877"/>
                </a:cubicBezTo>
                <a:cubicBezTo>
                  <a:pt x="0" y="909"/>
                  <a:pt x="0" y="909"/>
                  <a:pt x="0" y="909"/>
                </a:cubicBezTo>
                <a:cubicBezTo>
                  <a:pt x="0" y="968"/>
                  <a:pt x="42" y="1041"/>
                  <a:pt x="93" y="1071"/>
                </a:cubicBezTo>
                <a:cubicBezTo>
                  <a:pt x="93" y="1071"/>
                  <a:pt x="93" y="1071"/>
                  <a:pt x="93" y="1071"/>
                </a:cubicBezTo>
                <a:cubicBezTo>
                  <a:pt x="277" y="1177"/>
                  <a:pt x="277" y="1177"/>
                  <a:pt x="277" y="1177"/>
                </a:cubicBezTo>
                <a:cubicBezTo>
                  <a:pt x="508" y="1310"/>
                  <a:pt x="508" y="1310"/>
                  <a:pt x="508" y="1310"/>
                </a:cubicBezTo>
                <a:cubicBezTo>
                  <a:pt x="559" y="1340"/>
                  <a:pt x="643" y="1340"/>
                  <a:pt x="694" y="1310"/>
                </a:cubicBezTo>
                <a:cubicBezTo>
                  <a:pt x="927" y="1175"/>
                  <a:pt x="927" y="1175"/>
                  <a:pt x="927" y="1175"/>
                </a:cubicBezTo>
                <a:cubicBezTo>
                  <a:pt x="1109" y="1071"/>
                  <a:pt x="1109" y="1071"/>
                  <a:pt x="1109" y="1071"/>
                </a:cubicBezTo>
                <a:cubicBezTo>
                  <a:pt x="1109" y="1070"/>
                  <a:pt x="1110" y="1070"/>
                  <a:pt x="1111" y="1069"/>
                </a:cubicBezTo>
                <a:cubicBezTo>
                  <a:pt x="1161" y="1039"/>
                  <a:pt x="1202" y="968"/>
                  <a:pt x="1202" y="909"/>
                </a:cubicBezTo>
                <a:cubicBezTo>
                  <a:pt x="1202" y="874"/>
                  <a:pt x="1202" y="874"/>
                  <a:pt x="1202" y="874"/>
                </a:cubicBezTo>
                <a:cubicBezTo>
                  <a:pt x="1202" y="431"/>
                  <a:pt x="1202" y="431"/>
                  <a:pt x="1202" y="431"/>
                </a:cubicBezTo>
                <a:cubicBezTo>
                  <a:pt x="1202" y="396"/>
                  <a:pt x="1188" y="357"/>
                  <a:pt x="1166" y="325"/>
                </a:cubicBezTo>
                <a:close/>
              </a:path>
            </a:pathLst>
          </a:custGeom>
          <a:solidFill>
            <a:srgbClr val="FFAD00"/>
          </a:solidFill>
          <a:ln>
            <a:noFill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fr-FR" spc="10" baseline="0" dirty="0">
                <a:solidFill>
                  <a:schemeClr val="accent1">
                    <a:lumMod val="75000"/>
                  </a:schemeClr>
                </a:solidFill>
                <a:latin typeface="Roboto Bold" pitchFamily="2" charset="0"/>
                <a:ea typeface="Roboto Bold" pitchFamily="2" charset="0"/>
              </a:rPr>
              <a:t>Audience Response</a:t>
            </a:r>
          </a:p>
        </p:txBody>
      </p:sp>
    </p:spTree>
    <p:extLst>
      <p:ext uri="{BB962C8B-B14F-4D97-AF65-F5344CB8AC3E}">
        <p14:creationId xmlns:p14="http://schemas.microsoft.com/office/powerpoint/2010/main" val="1144768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00554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5637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DF9EACC2-568A-498C-8601-A87328BD11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0054A0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BD1E00-A2D3-4202-961C-9DF3DF2683C9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90A4E9-08A7-4826-8D90-46B546D1F341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F350645D-5FFF-4785-A7F7-5D15E1E3BBB3}"/>
              </a:ext>
            </a:extLst>
          </p:cNvPr>
          <p:cNvGrpSpPr/>
          <p:nvPr userDrawn="1"/>
        </p:nvGrpSpPr>
        <p:grpSpPr>
          <a:xfrm>
            <a:off x="7737230" y="5846146"/>
            <a:ext cx="4454769" cy="750323"/>
            <a:chOff x="7246094" y="5763424"/>
            <a:chExt cx="4945906" cy="833046"/>
          </a:xfrm>
        </p:grpSpPr>
        <p:pic>
          <p:nvPicPr>
            <p:cNvPr id="10" name="Picture 9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42E79C8A-E7C4-431E-B7EE-896656B4782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790"/>
            <a:stretch/>
          </p:blipFill>
          <p:spPr>
            <a:xfrm>
              <a:off x="9842174" y="5823575"/>
              <a:ext cx="2349826" cy="766137"/>
            </a:xfrm>
            <a:prstGeom prst="rect">
              <a:avLst/>
            </a:prstGeom>
          </p:spPr>
        </p:pic>
        <p:pic>
          <p:nvPicPr>
            <p:cNvPr id="4" name="Picture 3" descr="Icon&#10;&#10;Description automatically generated">
              <a:extLst>
                <a:ext uri="{FF2B5EF4-FFF2-40B4-BE49-F238E27FC236}">
                  <a16:creationId xmlns:a16="http://schemas.microsoft.com/office/drawing/2014/main" id="{68379D8B-EB8D-4816-B64C-8194D38F01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6094" y="5763424"/>
              <a:ext cx="2230415" cy="8330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9200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EB3B6D-B8AE-4726-B830-C447FAD3394B}"/>
              </a:ext>
            </a:extLst>
          </p:cNvPr>
          <p:cNvCxnSpPr/>
          <p:nvPr userDrawn="1"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rgbClr val="0054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7123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655" r:id="rId1"/>
    <p:sldLayoutId id="2147484656" r:id="rId2"/>
    <p:sldLayoutId id="2147484658" r:id="rId3"/>
    <p:sldLayoutId id="2147484659" r:id="rId4"/>
    <p:sldLayoutId id="2147484674" r:id="rId5"/>
    <p:sldLayoutId id="2147484677" r:id="rId6"/>
    <p:sldLayoutId id="2147484660" r:id="rId7"/>
    <p:sldLayoutId id="2147484661" r:id="rId8"/>
    <p:sldLayoutId id="2147484678" r:id="rId9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c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ce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hyperlink" Target="about:blank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ce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ce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clinicaloptions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ce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ce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ce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ce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hyperlink" Target="http://www.clinicaloptions.com/" TargetMode="External"/><Relationship Id="rId4" Type="http://schemas.openxmlformats.org/officeDocument/2006/relationships/hyperlink" Target="https://www.proce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ce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ce.com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020810FC-5572-25DF-2C12-A88A038B0D0F}"/>
              </a:ext>
            </a:extLst>
          </p:cNvPr>
          <p:cNvGrpSpPr/>
          <p:nvPr/>
        </p:nvGrpSpPr>
        <p:grpSpPr>
          <a:xfrm>
            <a:off x="5937255" y="2830736"/>
            <a:ext cx="3220641" cy="3220642"/>
            <a:chOff x="6041167" y="1533870"/>
            <a:chExt cx="4183115" cy="4183115"/>
          </a:xfrm>
        </p:grpSpPr>
        <p:sp>
          <p:nvSpPr>
            <p:cNvPr id="22" name="Partial Circle 21">
              <a:extLst>
                <a:ext uri="{FF2B5EF4-FFF2-40B4-BE49-F238E27FC236}">
                  <a16:creationId xmlns:a16="http://schemas.microsoft.com/office/drawing/2014/main" id="{A3505017-3800-246F-6B3C-E5028F4EDA8E}"/>
                </a:ext>
              </a:extLst>
            </p:cNvPr>
            <p:cNvSpPr/>
            <p:nvPr/>
          </p:nvSpPr>
          <p:spPr>
            <a:xfrm>
              <a:off x="6041167" y="1533870"/>
              <a:ext cx="4183115" cy="4183115"/>
            </a:xfrm>
            <a:prstGeom prst="pie">
              <a:avLst>
                <a:gd name="adj1" fmla="val 10215731"/>
                <a:gd name="adj2" fmla="val 1676679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Partial Circle 22">
              <a:extLst>
                <a:ext uri="{FF2B5EF4-FFF2-40B4-BE49-F238E27FC236}">
                  <a16:creationId xmlns:a16="http://schemas.microsoft.com/office/drawing/2014/main" id="{BB0D5EFD-6234-9DF0-0FEE-8B9C265762D8}"/>
                </a:ext>
              </a:extLst>
            </p:cNvPr>
            <p:cNvSpPr/>
            <p:nvPr/>
          </p:nvSpPr>
          <p:spPr>
            <a:xfrm>
              <a:off x="6041167" y="1533870"/>
              <a:ext cx="4183115" cy="4183115"/>
            </a:xfrm>
            <a:prstGeom prst="pie">
              <a:avLst>
                <a:gd name="adj1" fmla="val 3735814"/>
                <a:gd name="adj2" fmla="val 10260009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Partial Circle 23">
              <a:extLst>
                <a:ext uri="{FF2B5EF4-FFF2-40B4-BE49-F238E27FC236}">
                  <a16:creationId xmlns:a16="http://schemas.microsoft.com/office/drawing/2014/main" id="{D2D08163-E24D-B032-29CB-75269402B94A}"/>
                </a:ext>
              </a:extLst>
            </p:cNvPr>
            <p:cNvSpPr/>
            <p:nvPr/>
          </p:nvSpPr>
          <p:spPr>
            <a:xfrm>
              <a:off x="6041167" y="1533870"/>
              <a:ext cx="4183115" cy="4183115"/>
            </a:xfrm>
            <a:prstGeom prst="pie">
              <a:avLst>
                <a:gd name="adj1" fmla="val 2398420"/>
                <a:gd name="adj2" fmla="val 3748817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Partial Circle 24">
              <a:extLst>
                <a:ext uri="{FF2B5EF4-FFF2-40B4-BE49-F238E27FC236}">
                  <a16:creationId xmlns:a16="http://schemas.microsoft.com/office/drawing/2014/main" id="{F476AB5C-C29C-065B-8216-D2E33CEBB887}"/>
                </a:ext>
              </a:extLst>
            </p:cNvPr>
            <p:cNvSpPr/>
            <p:nvPr/>
          </p:nvSpPr>
          <p:spPr>
            <a:xfrm>
              <a:off x="6041167" y="1533870"/>
              <a:ext cx="4183115" cy="4183115"/>
            </a:xfrm>
            <a:prstGeom prst="pie">
              <a:avLst>
                <a:gd name="adj1" fmla="val 1045049"/>
                <a:gd name="adj2" fmla="val 2403096"/>
              </a:avLst>
            </a:prstGeom>
            <a:solidFill>
              <a:schemeClr val="tx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Partial Circle 25">
              <a:extLst>
                <a:ext uri="{FF2B5EF4-FFF2-40B4-BE49-F238E27FC236}">
                  <a16:creationId xmlns:a16="http://schemas.microsoft.com/office/drawing/2014/main" id="{890E6D65-01D2-5BBD-4A21-ED96778ED069}"/>
                </a:ext>
              </a:extLst>
            </p:cNvPr>
            <p:cNvSpPr/>
            <p:nvPr/>
          </p:nvSpPr>
          <p:spPr>
            <a:xfrm>
              <a:off x="6041167" y="1533870"/>
              <a:ext cx="4183115" cy="4183115"/>
            </a:xfrm>
            <a:prstGeom prst="pie">
              <a:avLst>
                <a:gd name="adj1" fmla="val 408679"/>
                <a:gd name="adj2" fmla="val 1049544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Partial Circle 26">
              <a:extLst>
                <a:ext uri="{FF2B5EF4-FFF2-40B4-BE49-F238E27FC236}">
                  <a16:creationId xmlns:a16="http://schemas.microsoft.com/office/drawing/2014/main" id="{CCD52EEB-C1F0-1A49-FE65-D65A49B8418C}"/>
                </a:ext>
              </a:extLst>
            </p:cNvPr>
            <p:cNvSpPr/>
            <p:nvPr/>
          </p:nvSpPr>
          <p:spPr>
            <a:xfrm>
              <a:off x="6041167" y="1533870"/>
              <a:ext cx="4183115" cy="4183115"/>
            </a:xfrm>
            <a:prstGeom prst="pie">
              <a:avLst>
                <a:gd name="adj1" fmla="val 21332085"/>
                <a:gd name="adj2" fmla="val 409182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8" name="Partial Circle 27">
              <a:extLst>
                <a:ext uri="{FF2B5EF4-FFF2-40B4-BE49-F238E27FC236}">
                  <a16:creationId xmlns:a16="http://schemas.microsoft.com/office/drawing/2014/main" id="{DE7C5D05-D750-846C-3E6E-15FE74C1ADAE}"/>
                </a:ext>
              </a:extLst>
            </p:cNvPr>
            <p:cNvSpPr/>
            <p:nvPr/>
          </p:nvSpPr>
          <p:spPr>
            <a:xfrm>
              <a:off x="6041167" y="1533870"/>
              <a:ext cx="4183115" cy="4183115"/>
            </a:xfrm>
            <a:prstGeom prst="pie">
              <a:avLst>
                <a:gd name="adj1" fmla="val 20026280"/>
                <a:gd name="adj2" fmla="val 21357273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9" name="Partial Circle 28">
              <a:extLst>
                <a:ext uri="{FF2B5EF4-FFF2-40B4-BE49-F238E27FC236}">
                  <a16:creationId xmlns:a16="http://schemas.microsoft.com/office/drawing/2014/main" id="{D68953E7-B468-06F1-66F7-FC88A3EC7AD4}"/>
                </a:ext>
              </a:extLst>
            </p:cNvPr>
            <p:cNvSpPr/>
            <p:nvPr/>
          </p:nvSpPr>
          <p:spPr>
            <a:xfrm>
              <a:off x="6041167" y="1533870"/>
              <a:ext cx="4183115" cy="4183115"/>
            </a:xfrm>
            <a:prstGeom prst="pie">
              <a:avLst>
                <a:gd name="adj1" fmla="val 16750966"/>
                <a:gd name="adj2" fmla="val 1743622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Partial Circle 29">
              <a:extLst>
                <a:ext uri="{FF2B5EF4-FFF2-40B4-BE49-F238E27FC236}">
                  <a16:creationId xmlns:a16="http://schemas.microsoft.com/office/drawing/2014/main" id="{48AA4485-6978-5678-FA71-638032FBB9F3}"/>
                </a:ext>
              </a:extLst>
            </p:cNvPr>
            <p:cNvSpPr/>
            <p:nvPr/>
          </p:nvSpPr>
          <p:spPr>
            <a:xfrm>
              <a:off x="6041167" y="1533870"/>
              <a:ext cx="4183115" cy="4183115"/>
            </a:xfrm>
            <a:prstGeom prst="pie">
              <a:avLst>
                <a:gd name="adj1" fmla="val 17425599"/>
                <a:gd name="adj2" fmla="val 18094798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Partial Circle 30">
              <a:extLst>
                <a:ext uri="{FF2B5EF4-FFF2-40B4-BE49-F238E27FC236}">
                  <a16:creationId xmlns:a16="http://schemas.microsoft.com/office/drawing/2014/main" id="{4FB16DE9-8484-9690-549C-C6A5B01F637D}"/>
                </a:ext>
              </a:extLst>
            </p:cNvPr>
            <p:cNvSpPr/>
            <p:nvPr/>
          </p:nvSpPr>
          <p:spPr>
            <a:xfrm>
              <a:off x="6041167" y="1533870"/>
              <a:ext cx="4183115" cy="4183115"/>
            </a:xfrm>
            <a:prstGeom prst="pie">
              <a:avLst>
                <a:gd name="adj1" fmla="val 18092095"/>
                <a:gd name="adj2" fmla="val 18709399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2" name="Partial Circle 31">
              <a:extLst>
                <a:ext uri="{FF2B5EF4-FFF2-40B4-BE49-F238E27FC236}">
                  <a16:creationId xmlns:a16="http://schemas.microsoft.com/office/drawing/2014/main" id="{C16475AE-58A0-7D49-67C3-A9417B04375F}"/>
                </a:ext>
              </a:extLst>
            </p:cNvPr>
            <p:cNvSpPr/>
            <p:nvPr/>
          </p:nvSpPr>
          <p:spPr>
            <a:xfrm>
              <a:off x="6041167" y="1533870"/>
              <a:ext cx="4183115" cy="4183115"/>
            </a:xfrm>
            <a:prstGeom prst="pie">
              <a:avLst>
                <a:gd name="adj1" fmla="val 18701348"/>
                <a:gd name="adj2" fmla="val 193664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3" name="Partial Circle 32">
              <a:extLst>
                <a:ext uri="{FF2B5EF4-FFF2-40B4-BE49-F238E27FC236}">
                  <a16:creationId xmlns:a16="http://schemas.microsoft.com/office/drawing/2014/main" id="{5E318CFC-AB39-1409-4B14-FB056ED9BF62}"/>
                </a:ext>
              </a:extLst>
            </p:cNvPr>
            <p:cNvSpPr/>
            <p:nvPr/>
          </p:nvSpPr>
          <p:spPr>
            <a:xfrm>
              <a:off x="6041167" y="1533870"/>
              <a:ext cx="4183115" cy="4183115"/>
            </a:xfrm>
            <a:prstGeom prst="pie">
              <a:avLst>
                <a:gd name="adj1" fmla="val 19358482"/>
                <a:gd name="adj2" fmla="val 2003893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CB4FBC76-2C86-8C5C-BF6B-44CF4A80DDF3}"/>
              </a:ext>
            </a:extLst>
          </p:cNvPr>
          <p:cNvSpPr/>
          <p:nvPr/>
        </p:nvSpPr>
        <p:spPr>
          <a:xfrm>
            <a:off x="1776202" y="2770989"/>
            <a:ext cx="3351025" cy="335102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DED8CD-D442-46E3-A42C-C6F8E49862EF}"/>
              </a:ext>
            </a:extLst>
          </p:cNvPr>
          <p:cNvSpPr txBox="1"/>
          <p:nvPr/>
        </p:nvSpPr>
        <p:spPr>
          <a:xfrm>
            <a:off x="9163401" y="3777776"/>
            <a:ext cx="2121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Lynch Syndrome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2EEB2A-9302-7873-DA48-F401B2818B5C}"/>
              </a:ext>
            </a:extLst>
          </p:cNvPr>
          <p:cNvSpPr txBox="1"/>
          <p:nvPr/>
        </p:nvSpPr>
        <p:spPr>
          <a:xfrm>
            <a:off x="8550305" y="5664428"/>
            <a:ext cx="1193112" cy="369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Other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8253BF-3175-F634-23DF-526877AD3C35}"/>
              </a:ext>
            </a:extLst>
          </p:cNvPr>
          <p:cNvSpPr txBox="1"/>
          <p:nvPr/>
        </p:nvSpPr>
        <p:spPr>
          <a:xfrm>
            <a:off x="9010462" y="5117360"/>
            <a:ext cx="1193112" cy="369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+mn-lt"/>
              </a:rPr>
              <a:t>BRIP1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8F3523-A2B9-866C-E080-65B0F3FA0DB5}"/>
              </a:ext>
            </a:extLst>
          </p:cNvPr>
          <p:cNvSpPr txBox="1"/>
          <p:nvPr/>
        </p:nvSpPr>
        <p:spPr>
          <a:xfrm>
            <a:off x="9157896" y="4617417"/>
            <a:ext cx="1193112" cy="369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+mn-lt"/>
              </a:rPr>
              <a:t>STKII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5FA067-BC52-B9D2-1364-2AB0E992F23C}"/>
              </a:ext>
            </a:extLst>
          </p:cNvPr>
          <p:cNvSpPr txBox="1"/>
          <p:nvPr/>
        </p:nvSpPr>
        <p:spPr>
          <a:xfrm>
            <a:off x="9225883" y="4285462"/>
            <a:ext cx="1193112" cy="369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+mn-lt"/>
              </a:rPr>
              <a:t>PALB2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F3CC79-2374-1079-51EA-CF86711EB22A}"/>
              </a:ext>
            </a:extLst>
          </p:cNvPr>
          <p:cNvSpPr txBox="1"/>
          <p:nvPr/>
        </p:nvSpPr>
        <p:spPr>
          <a:xfrm>
            <a:off x="8958133" y="3394847"/>
            <a:ext cx="1193112" cy="369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+mn-lt"/>
              </a:rPr>
              <a:t>CDH1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44ABCC-2B3B-8139-FB07-44BEEE99A6C5}"/>
              </a:ext>
            </a:extLst>
          </p:cNvPr>
          <p:cNvSpPr txBox="1"/>
          <p:nvPr/>
        </p:nvSpPr>
        <p:spPr>
          <a:xfrm>
            <a:off x="8706952" y="3078503"/>
            <a:ext cx="1193112" cy="369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+mn-lt"/>
              </a:rPr>
              <a:t>P53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B8947A-1CC9-1755-91AE-EFCEE98CA4A4}"/>
              </a:ext>
            </a:extLst>
          </p:cNvPr>
          <p:cNvSpPr txBox="1"/>
          <p:nvPr/>
        </p:nvSpPr>
        <p:spPr>
          <a:xfrm>
            <a:off x="8478824" y="2888924"/>
            <a:ext cx="1193112" cy="369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+mn-lt"/>
              </a:rPr>
              <a:t>ATM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EF8856-D483-9AA4-DE1F-84EEA21AE1F8}"/>
              </a:ext>
            </a:extLst>
          </p:cNvPr>
          <p:cNvSpPr txBox="1"/>
          <p:nvPr/>
        </p:nvSpPr>
        <p:spPr>
          <a:xfrm>
            <a:off x="8214722" y="2679746"/>
            <a:ext cx="1193112" cy="369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+mn-lt"/>
              </a:rPr>
              <a:t>PTEN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4A9131-CC73-31BE-BB36-308A00B5C209}"/>
              </a:ext>
            </a:extLst>
          </p:cNvPr>
          <p:cNvSpPr txBox="1"/>
          <p:nvPr/>
        </p:nvSpPr>
        <p:spPr>
          <a:xfrm>
            <a:off x="7653834" y="2507385"/>
            <a:ext cx="1193112" cy="369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+mn-lt"/>
              </a:rPr>
              <a:t>CHEK2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CB54A0-A432-695B-C3EB-1CBCBD1E9F7E}"/>
              </a:ext>
            </a:extLst>
          </p:cNvPr>
          <p:cNvSpPr txBox="1"/>
          <p:nvPr/>
        </p:nvSpPr>
        <p:spPr>
          <a:xfrm>
            <a:off x="6472141" y="4899990"/>
            <a:ext cx="1193112" cy="80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+mn-lt"/>
              </a:rPr>
              <a:t>BCRA2</a:t>
            </a:r>
          </a:p>
          <a:p>
            <a:pPr algn="ctr"/>
            <a:r>
              <a:rPr lang="en-US" sz="2800" b="1" dirty="0">
                <a:latin typeface="+mn-lt"/>
              </a:rPr>
              <a:t>30%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4625A0-E8D7-5559-DEA0-6C79CF3CBF3E}"/>
              </a:ext>
            </a:extLst>
          </p:cNvPr>
          <p:cNvSpPr txBox="1"/>
          <p:nvPr/>
        </p:nvSpPr>
        <p:spPr>
          <a:xfrm>
            <a:off x="6414162" y="3471584"/>
            <a:ext cx="1193112" cy="80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+mn-lt"/>
              </a:rPr>
              <a:t>BCRA1</a:t>
            </a:r>
          </a:p>
          <a:p>
            <a:pPr algn="ctr"/>
            <a:r>
              <a:rPr lang="en-US" sz="2800" b="1" dirty="0">
                <a:latin typeface="+mn-lt"/>
              </a:rPr>
              <a:t>30%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5564142-D002-A7B4-91DB-FD721F18DBC2}"/>
              </a:ext>
            </a:extLst>
          </p:cNvPr>
          <p:cNvSpPr txBox="1"/>
          <p:nvPr/>
        </p:nvSpPr>
        <p:spPr>
          <a:xfrm>
            <a:off x="1776329" y="3512694"/>
            <a:ext cx="209506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Breast cancer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cases without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known genetic mutation</a:t>
            </a:r>
          </a:p>
          <a:p>
            <a:pPr algn="ctr"/>
            <a:r>
              <a:rPr lang="en-US" sz="2800" b="1" dirty="0">
                <a:latin typeface="+mn-lt"/>
              </a:rPr>
              <a:t>85% to 90%</a:t>
            </a:r>
            <a:endParaRPr lang="en-US" sz="2800" b="1" baseline="30000" dirty="0">
              <a:latin typeface="+mn-lt"/>
            </a:endParaRPr>
          </a:p>
        </p:txBody>
      </p:sp>
      <p:sp>
        <p:nvSpPr>
          <p:cNvPr id="21" name="Partial Circle 20">
            <a:extLst>
              <a:ext uri="{FF2B5EF4-FFF2-40B4-BE49-F238E27FC236}">
                <a16:creationId xmlns:a16="http://schemas.microsoft.com/office/drawing/2014/main" id="{B0D4B78B-F77D-BAF9-3732-99EDEB598EB7}"/>
              </a:ext>
            </a:extLst>
          </p:cNvPr>
          <p:cNvSpPr/>
          <p:nvPr/>
        </p:nvSpPr>
        <p:spPr>
          <a:xfrm>
            <a:off x="1792353" y="2770990"/>
            <a:ext cx="3340134" cy="3340135"/>
          </a:xfrm>
          <a:prstGeom prst="pie">
            <a:avLst>
              <a:gd name="adj1" fmla="val 20232353"/>
              <a:gd name="adj2" fmla="val 1422496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286DB1-4A19-07E8-124E-3CB4121F5997}"/>
              </a:ext>
            </a:extLst>
          </p:cNvPr>
          <p:cNvSpPr txBox="1"/>
          <p:nvPr/>
        </p:nvSpPr>
        <p:spPr>
          <a:xfrm>
            <a:off x="4333740" y="3840892"/>
            <a:ext cx="169697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n-lt"/>
              </a:rPr>
              <a:t>Breast cancer cases with known mutation</a:t>
            </a:r>
          </a:p>
          <a:p>
            <a:pPr algn="ctr"/>
            <a:r>
              <a:rPr lang="en-US" sz="2400" b="1" spc="-20" dirty="0">
                <a:solidFill>
                  <a:schemeClr val="bg1"/>
                </a:solidFill>
                <a:latin typeface="+mn-lt"/>
              </a:rPr>
              <a:t>10% to 15%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FEBD110-41C9-A0C4-45E8-DE250E2D5075}"/>
              </a:ext>
            </a:extLst>
          </p:cNvPr>
          <p:cNvSpPr/>
          <p:nvPr/>
        </p:nvSpPr>
        <p:spPr>
          <a:xfrm>
            <a:off x="3439830" y="3012092"/>
            <a:ext cx="3391516" cy="2861755"/>
          </a:xfrm>
          <a:custGeom>
            <a:avLst/>
            <a:gdLst>
              <a:gd name="connsiteX0" fmla="*/ 4310743 w 4310743"/>
              <a:gd name="connsiteY0" fmla="*/ 0 h 3716977"/>
              <a:gd name="connsiteX1" fmla="*/ 0 w 4310743"/>
              <a:gd name="connsiteY1" fmla="*/ 1852551 h 3716977"/>
              <a:gd name="connsiteX2" fmla="*/ 4286992 w 4310743"/>
              <a:gd name="connsiteY2" fmla="*/ 3716977 h 371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10743" h="3716977">
                <a:moveTo>
                  <a:pt x="4310743" y="0"/>
                </a:moveTo>
                <a:lnTo>
                  <a:pt x="0" y="1852551"/>
                </a:lnTo>
                <a:lnTo>
                  <a:pt x="4286992" y="3716977"/>
                </a:lnTo>
              </a:path>
            </a:pathLst>
          </a:cu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04D1B13-FF76-4633-2738-A7BB4E51D192}"/>
              </a:ext>
            </a:extLst>
          </p:cNvPr>
          <p:cNvCxnSpPr>
            <a:cxnSpLocks/>
          </p:cNvCxnSpPr>
          <p:nvPr/>
        </p:nvCxnSpPr>
        <p:spPr>
          <a:xfrm flipH="1">
            <a:off x="7917187" y="2793633"/>
            <a:ext cx="47597" cy="16983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0946CEC-C979-1EB1-A7A3-1DAB6CA59CBE}"/>
              </a:ext>
            </a:extLst>
          </p:cNvPr>
          <p:cNvCxnSpPr>
            <a:cxnSpLocks/>
          </p:cNvCxnSpPr>
          <p:nvPr/>
        </p:nvCxnSpPr>
        <p:spPr>
          <a:xfrm flipH="1">
            <a:off x="8191615" y="2910866"/>
            <a:ext cx="87077" cy="16983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EFFCB5E-BE16-4D79-E991-0D951C2C4769}"/>
              </a:ext>
            </a:extLst>
          </p:cNvPr>
          <p:cNvCxnSpPr>
            <a:cxnSpLocks/>
          </p:cNvCxnSpPr>
          <p:nvPr/>
        </p:nvCxnSpPr>
        <p:spPr>
          <a:xfrm flipH="1">
            <a:off x="8435285" y="3109741"/>
            <a:ext cx="100985" cy="13248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0AFA49D-07E4-566D-70A7-C73E0129EAB0}"/>
              </a:ext>
            </a:extLst>
          </p:cNvPr>
          <p:cNvCxnSpPr>
            <a:cxnSpLocks/>
          </p:cNvCxnSpPr>
          <p:nvPr/>
        </p:nvCxnSpPr>
        <p:spPr>
          <a:xfrm flipH="1">
            <a:off x="8652879" y="3282624"/>
            <a:ext cx="115743" cy="12710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AC2641B-398B-18D9-282D-EC6EC591E3B1}"/>
              </a:ext>
            </a:extLst>
          </p:cNvPr>
          <p:cNvCxnSpPr>
            <a:cxnSpLocks/>
          </p:cNvCxnSpPr>
          <p:nvPr/>
        </p:nvCxnSpPr>
        <p:spPr>
          <a:xfrm flipH="1">
            <a:off x="8839211" y="3552436"/>
            <a:ext cx="161636" cy="8977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7615B7C-9179-78CB-AC1E-AE36D9F761B7}"/>
              </a:ext>
            </a:extLst>
          </p:cNvPr>
          <p:cNvCxnSpPr>
            <a:cxnSpLocks/>
          </p:cNvCxnSpPr>
          <p:nvPr/>
        </p:nvCxnSpPr>
        <p:spPr>
          <a:xfrm flipH="1">
            <a:off x="9013680" y="4011154"/>
            <a:ext cx="179055" cy="3084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402E07C-432E-2EFB-AE5B-2B9C68769D68}"/>
              </a:ext>
            </a:extLst>
          </p:cNvPr>
          <p:cNvCxnSpPr>
            <a:cxnSpLocks/>
          </p:cNvCxnSpPr>
          <p:nvPr/>
        </p:nvCxnSpPr>
        <p:spPr>
          <a:xfrm flipH="1">
            <a:off x="9068368" y="4470716"/>
            <a:ext cx="181816" cy="1203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9734051-A7E3-8886-0F48-91212BA1D9B9}"/>
              </a:ext>
            </a:extLst>
          </p:cNvPr>
          <p:cNvCxnSpPr>
            <a:cxnSpLocks/>
          </p:cNvCxnSpPr>
          <p:nvPr/>
        </p:nvCxnSpPr>
        <p:spPr>
          <a:xfrm flipH="1" flipV="1">
            <a:off x="9013680" y="4760638"/>
            <a:ext cx="199837" cy="4146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BD4FCB6-E62B-6083-8DA8-0376FC1F69B9}"/>
              </a:ext>
            </a:extLst>
          </p:cNvPr>
          <p:cNvCxnSpPr>
            <a:cxnSpLocks/>
          </p:cNvCxnSpPr>
          <p:nvPr/>
        </p:nvCxnSpPr>
        <p:spPr>
          <a:xfrm flipH="1" flipV="1">
            <a:off x="8875543" y="5143910"/>
            <a:ext cx="199837" cy="8935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C8128C9-7FA1-D01B-1311-B7326DC9B43F}"/>
              </a:ext>
            </a:extLst>
          </p:cNvPr>
          <p:cNvCxnSpPr>
            <a:cxnSpLocks/>
          </p:cNvCxnSpPr>
          <p:nvPr/>
        </p:nvCxnSpPr>
        <p:spPr>
          <a:xfrm flipH="1" flipV="1">
            <a:off x="8494717" y="5611947"/>
            <a:ext cx="111179" cy="15755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D70A3EE-C67C-6AFC-7E4F-EBE05D929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</a:t>
            </a:r>
            <a:r>
              <a:rPr lang="en-US" i="1" dirty="0"/>
              <a:t>BRCA </a:t>
            </a:r>
            <a:r>
              <a:rPr lang="en-US" dirty="0"/>
              <a:t>and PARP Inhibition </a:t>
            </a:r>
          </a:p>
        </p:txBody>
      </p:sp>
      <p:sp>
        <p:nvSpPr>
          <p:cNvPr id="53" name="Content Placeholder 52">
            <a:extLst>
              <a:ext uri="{FF2B5EF4-FFF2-40B4-BE49-F238E27FC236}">
                <a16:creationId xmlns:a16="http://schemas.microsoft.com/office/drawing/2014/main" id="{B44C015B-21F3-18C0-3E32-F729978E8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71" y="1516585"/>
            <a:ext cx="10462573" cy="1187465"/>
          </a:xfrm>
        </p:spPr>
        <p:txBody>
          <a:bodyPr/>
          <a:lstStyle/>
          <a:p>
            <a:r>
              <a:rPr lang="en-US" sz="2400" dirty="0"/>
              <a:t>~5% of all breast cancers have a mutation in </a:t>
            </a:r>
            <a:r>
              <a:rPr lang="en-US" sz="2400" i="1" dirty="0"/>
              <a:t>BRCA1/2</a:t>
            </a:r>
          </a:p>
          <a:p>
            <a:pPr lvl="1"/>
            <a:r>
              <a:rPr lang="en-US" sz="2200" i="1" dirty="0"/>
              <a:t>BRCA</a:t>
            </a:r>
            <a:r>
              <a:rPr lang="en-US" sz="2200" dirty="0"/>
              <a:t> mutations occur in ~10% of HR+/HER2- breast cancers and 10% to 20% of triple-negative breast cancers</a:t>
            </a:r>
            <a:endParaRPr lang="en-US" sz="2200" baseline="30000" dirty="0"/>
          </a:p>
        </p:txBody>
      </p:sp>
      <p:sp>
        <p:nvSpPr>
          <p:cNvPr id="55" name="Rectangle 8">
            <a:extLst>
              <a:ext uri="{FF2B5EF4-FFF2-40B4-BE49-F238E27FC236}">
                <a16:creationId xmlns:a16="http://schemas.microsoft.com/office/drawing/2014/main" id="{1084E0C8-8A8B-951D-B050-68C9BCC755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0822" y="6362365"/>
            <a:ext cx="317638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Slide credit: 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ProCE.com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and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  <a:hlinkClick r:id="rId4"/>
              </a:rPr>
              <a:t>clinicaloptions.com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 </a:t>
            </a:r>
            <a:endParaRPr lang="en-US" altLang="en-US" sz="1200" b="0" dirty="0">
              <a:solidFill>
                <a:srgbClr val="0054A0"/>
              </a:solidFill>
              <a:latin typeface="Calibri" panose="020F0502020204030204" pitchFamily="34" charset="0"/>
            </a:endParaRPr>
          </a:p>
        </p:txBody>
      </p:sp>
      <p:sp>
        <p:nvSpPr>
          <p:cNvPr id="56" name="Text Box 11">
            <a:extLst>
              <a:ext uri="{FF2B5EF4-FFF2-40B4-BE49-F238E27FC236}">
                <a16:creationId xmlns:a16="http://schemas.microsoft.com/office/drawing/2014/main" id="{CE5459AC-7E17-C2A9-713E-8BE36119F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31" y="6197738"/>
            <a:ext cx="94261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Hasson. Pharmacogenomics Pers Med. 2020;13:227. Tutt. NEJM. 2021;384:2394. NCCN. clinical </a:t>
            </a:r>
            <a:r>
              <a:rPr lang="en-US" altLang="en-US" sz="1200" b="0" dirty="0">
                <a:solidFill>
                  <a:srgbClr val="455560"/>
                </a:solidFill>
                <a:latin typeface="Calibri" panose="020F0502020204030204" pitchFamily="34" charset="0"/>
              </a:rPr>
              <a:t>p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ractice guidelines in oncology: breast </a:t>
            </a:r>
            <a:r>
              <a:rPr lang="en-US" altLang="en-US" sz="1200" b="0" dirty="0">
                <a:solidFill>
                  <a:srgbClr val="455560"/>
                </a:solidFill>
                <a:latin typeface="Calibri" panose="020F0502020204030204" pitchFamily="34" charset="0"/>
              </a:rPr>
              <a:t>c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ancer. v.4.2022. nccn.org. O’Shaughnessy. Breast Cancer Res. 2020;22:114. Atchley. JCO. 2008;26:4282. Hartman. Cancer. 2012;118:2787. </a:t>
            </a:r>
          </a:p>
        </p:txBody>
      </p:sp>
    </p:spTree>
    <p:extLst>
      <p:ext uri="{BB962C8B-B14F-4D97-AF65-F5344CB8AC3E}">
        <p14:creationId xmlns:p14="http://schemas.microsoft.com/office/powerpoint/2010/main" val="2787256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718B7-4E5B-4390-9030-D1A8EDB59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Guideline-Recommended Biomarker Testing for </a:t>
            </a:r>
            <a:br>
              <a:rPr lang="en-US" dirty="0"/>
            </a:br>
            <a:r>
              <a:rPr lang="en-US" dirty="0"/>
              <a:t>Breast Cancer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7F3A8-5CC0-4827-9BB3-42B1F8EC1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ER and PgR testing by IHC</a:t>
            </a:r>
            <a:r>
              <a:rPr lang="en-US" baseline="30000" dirty="0"/>
              <a:t>1,2</a:t>
            </a:r>
            <a:endParaRPr lang="en-US" dirty="0"/>
          </a:p>
          <a:p>
            <a:r>
              <a:rPr lang="en-US" dirty="0"/>
              <a:t>HER2 per ASCO/CAP guidelines (IHC </a:t>
            </a:r>
            <a:r>
              <a:rPr lang="en-US" dirty="0">
                <a:cs typeface="Calibri" panose="020F0502020204030204" pitchFamily="34" charset="0"/>
              </a:rPr>
              <a:t>±</a:t>
            </a:r>
            <a:r>
              <a:rPr lang="en-US" dirty="0"/>
              <a:t> dual-probe ISH assay)</a:t>
            </a:r>
            <a:r>
              <a:rPr lang="en-US" baseline="30000" dirty="0"/>
              <a:t>2,3</a:t>
            </a:r>
          </a:p>
          <a:p>
            <a:r>
              <a:rPr lang="en-US" dirty="0"/>
              <a:t>Ki-67 in HR-positive/HER2-negative early-stage breast cancer with </a:t>
            </a:r>
            <a:br>
              <a:rPr lang="en-US" dirty="0"/>
            </a:br>
            <a:r>
              <a:rPr lang="en-US" dirty="0"/>
              <a:t>high risk of recurrence if considering adjuvant abemaciclib</a:t>
            </a:r>
            <a:r>
              <a:rPr lang="en-US" baseline="30000" dirty="0"/>
              <a:t>2</a:t>
            </a:r>
            <a:endParaRPr lang="en-US" dirty="0"/>
          </a:p>
          <a:p>
            <a:r>
              <a:rPr lang="en-US" dirty="0"/>
              <a:t>Gene expression assays to guide adjuvant chemotherapy</a:t>
            </a:r>
          </a:p>
          <a:p>
            <a:r>
              <a:rPr lang="en-US" i="1" dirty="0"/>
              <a:t>BRCA</a:t>
            </a:r>
            <a:r>
              <a:rPr lang="en-US" dirty="0"/>
              <a:t> for breast cancer and age ≤50 yr, TNBC (at any age), male patients with BC, those who meet criteria with personal or family history, and when considering olaparib as adjuvant therapy</a:t>
            </a:r>
            <a:r>
              <a:rPr lang="en-US" baseline="30000" dirty="0"/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D1E92D-DE94-4B68-9EC1-E8B4AFCBA583}"/>
              </a:ext>
            </a:extLst>
          </p:cNvPr>
          <p:cNvSpPr txBox="1"/>
          <p:nvPr/>
        </p:nvSpPr>
        <p:spPr bwMode="auto">
          <a:xfrm>
            <a:off x="436563" y="6187128"/>
            <a:ext cx="99433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 anchorCtr="0">
            <a:spAutoFit/>
          </a:bodyPr>
          <a:lstStyle/>
          <a:p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Allison. JCO. 2020;38:1346. 2. </a:t>
            </a:r>
            <a:r>
              <a:rPr lang="en-US" altLang="en-US" sz="1200" b="0" spc="-10" dirty="0">
                <a:solidFill>
                  <a:schemeClr val="bg2"/>
                </a:solidFill>
                <a:latin typeface="Calibri" panose="020F0502020204030204" pitchFamily="34" charset="0"/>
                <a:cs typeface="+mn-cs"/>
              </a:rPr>
              <a:t>NCCN. Clinical practice guidelines in genetic/familial high-risk </a:t>
            </a:r>
            <a:br>
              <a:rPr lang="en-US" altLang="en-US" sz="1200" b="0" spc="-10" dirty="0">
                <a:solidFill>
                  <a:schemeClr val="bg2"/>
                </a:solidFill>
                <a:latin typeface="Calibri" panose="020F0502020204030204" pitchFamily="34" charset="0"/>
                <a:cs typeface="+mn-cs"/>
              </a:rPr>
            </a:br>
            <a:r>
              <a:rPr lang="en-US" altLang="en-US" sz="1200" b="0" spc="-10" dirty="0">
                <a:solidFill>
                  <a:schemeClr val="bg2"/>
                </a:solidFill>
                <a:latin typeface="Calibri" panose="020F0502020204030204" pitchFamily="34" charset="0"/>
                <a:cs typeface="+mn-cs"/>
              </a:rPr>
              <a:t>assessment: breast, ovarian, and pancreatic. v.2.2023. nccn.org. </a:t>
            </a: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Wolff. JCO. 2018;36:2105. 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0A780EEC-1D3D-9B95-7CB5-FA018AFBD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0822" y="6362365"/>
            <a:ext cx="317638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Slide credit: 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ProCE.com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and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  <a:hlinkClick r:id="rId4"/>
              </a:rPr>
              <a:t>clinicaloptions.com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 </a:t>
            </a:r>
            <a:endParaRPr lang="en-US" altLang="en-US" sz="1200" b="0" dirty="0">
              <a:solidFill>
                <a:srgbClr val="0054A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932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5BE9BAA-6155-4244-ACF8-1FC274F0D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PARP Inhibition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5EE71C7-08F4-9748-835E-27A865842D24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spcBef>
                <a:spcPts val="500"/>
              </a:spcBef>
              <a:spcAft>
                <a:spcPts val="500"/>
              </a:spcAft>
            </a:pPr>
            <a:r>
              <a:rPr lang="en-US" sz="2400" dirty="0"/>
              <a:t>PARP genes encode enzymes that help maintain DNA integrity during replication and repair single-stranded DNA breaks</a:t>
            </a:r>
          </a:p>
          <a:p>
            <a:pPr marL="285750" indent="-285750">
              <a:spcBef>
                <a:spcPts val="500"/>
              </a:spcBef>
              <a:spcAft>
                <a:spcPts val="500"/>
              </a:spcAft>
            </a:pPr>
            <a:r>
              <a:rPr lang="en-US" sz="2400" dirty="0"/>
              <a:t>PARP inhibition leads to synthetic lethality in cells deficient in homologous recombination repair, such as those with </a:t>
            </a:r>
            <a:r>
              <a:rPr lang="en-US" sz="2400" i="1" dirty="0"/>
              <a:t>BRCA1/2 </a:t>
            </a:r>
            <a:r>
              <a:rPr lang="en-US" sz="2400" dirty="0"/>
              <a:t>mutations</a:t>
            </a:r>
          </a:p>
          <a:p>
            <a:pPr>
              <a:spcAft>
                <a:spcPts val="500"/>
              </a:spcAft>
            </a:pPr>
            <a:r>
              <a:rPr lang="en-US" sz="2400" dirty="0"/>
              <a:t>PARP inhibitors have demonstrated efficacy in </a:t>
            </a:r>
            <a:r>
              <a:rPr lang="en-US" sz="2400" i="1" dirty="0"/>
              <a:t>BRCA-</a:t>
            </a:r>
            <a:r>
              <a:rPr lang="en-US" sz="2400" dirty="0"/>
              <a:t>mutated cancers, including breast cancer</a:t>
            </a:r>
          </a:p>
        </p:txBody>
      </p:sp>
      <p:sp>
        <p:nvSpPr>
          <p:cNvPr id="33" name="Slide Number Placeholder 7">
            <a:extLst>
              <a:ext uri="{FF2B5EF4-FFF2-40B4-BE49-F238E27FC236}">
                <a16:creationId xmlns:a16="http://schemas.microsoft.com/office/drawing/2014/main" id="{9F45F6B4-D065-CC4F-B5F2-3B91E5E570F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07825" y="6456363"/>
            <a:ext cx="384175" cy="30638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B3AC2E-D0A7-4F43-A8C5-981F0AA32F3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0952" y="3899379"/>
            <a:ext cx="8713466" cy="2100382"/>
          </a:xfrm>
          <a:prstGeom prst="rect">
            <a:avLst/>
          </a:prstGeom>
        </p:spPr>
      </p:pic>
      <p:sp>
        <p:nvSpPr>
          <p:cNvPr id="20" name="TextBox 2"/>
          <p:cNvSpPr txBox="1"/>
          <p:nvPr/>
        </p:nvSpPr>
        <p:spPr>
          <a:xfrm>
            <a:off x="7166536" y="4587825"/>
            <a:ext cx="1167125" cy="26507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0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DNA Repair</a:t>
            </a:r>
          </a:p>
          <a:p>
            <a:pPr marL="0" marR="0" lvl="0" indent="0" algn="l" defTabSz="914400" rtl="0" eaLnBrk="1" fontAlgn="auto" latinLnBrk="0" hangingPunct="1">
              <a:lnSpc>
                <a:spcPts val="10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TextBox 3"/>
          <p:cNvSpPr txBox="1"/>
          <p:nvPr/>
        </p:nvSpPr>
        <p:spPr>
          <a:xfrm>
            <a:off x="1867345" y="4282033"/>
            <a:ext cx="849528" cy="26507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55700" algn="l"/>
              </a:tabLst>
              <a:defRPr/>
            </a:pP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DNA Damage</a:t>
            </a:r>
          </a:p>
          <a:p>
            <a:pPr marL="0" marR="0" lvl="0" indent="0" algn="l" defTabSz="914400" rtl="0" eaLnBrk="1" fontAlgn="auto" latinLnBrk="0" hangingPunct="1">
              <a:lnSpc>
                <a:spcPts val="10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2346742" y="5807900"/>
            <a:ext cx="65" cy="110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23" name="TextBox 5"/>
          <p:cNvSpPr txBox="1"/>
          <p:nvPr/>
        </p:nvSpPr>
        <p:spPr>
          <a:xfrm>
            <a:off x="5642934" y="4133048"/>
            <a:ext cx="242054" cy="22012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BER</a:t>
            </a:r>
          </a:p>
          <a:p>
            <a:pPr marL="0" marR="0" lvl="0" indent="0" algn="l" defTabSz="914400" rtl="0" eaLnBrk="1" fontAlgn="auto" latinLnBrk="0" hangingPunct="1">
              <a:lnSpc>
                <a:spcPts val="8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4" name="TextBox 6"/>
          <p:cNvSpPr txBox="1"/>
          <p:nvPr/>
        </p:nvSpPr>
        <p:spPr>
          <a:xfrm>
            <a:off x="5513254" y="4305956"/>
            <a:ext cx="528222" cy="19768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Pathway</a:t>
            </a:r>
          </a:p>
          <a:p>
            <a:pPr marL="0" marR="0" lvl="0" indent="0" algn="l" defTabSz="914400" rtl="0" eaLnBrk="1" fontAlgn="auto" latinLnBrk="0" hangingPunct="1">
              <a:lnSpc>
                <a:spcPts val="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5604592" y="5094898"/>
            <a:ext cx="368691" cy="24263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NAD+</a:t>
            </a:r>
          </a:p>
          <a:p>
            <a:pPr marL="0" marR="0" lvl="0" indent="0" algn="l" defTabSz="914400" rtl="0" eaLnBrk="1" fontAlgn="auto" latinLnBrk="0" hangingPunct="1">
              <a:lnSpc>
                <a:spcPts val="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5594688" y="5689215"/>
            <a:ext cx="322076" cy="22012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PARP</a:t>
            </a:r>
          </a:p>
          <a:p>
            <a:pPr marL="0" marR="0" lvl="0" indent="0" algn="l" defTabSz="914400" rtl="0" eaLnBrk="1" fontAlgn="auto" latinLnBrk="0" hangingPunct="1">
              <a:lnSpc>
                <a:spcPts val="8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7" name="TextBox 9"/>
          <p:cNvSpPr txBox="1"/>
          <p:nvPr/>
        </p:nvSpPr>
        <p:spPr>
          <a:xfrm>
            <a:off x="5497772" y="5895575"/>
            <a:ext cx="612347" cy="19768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Inhibition</a:t>
            </a:r>
          </a:p>
          <a:p>
            <a:pPr marL="0" marR="0" lvl="0" indent="0" algn="l" defTabSz="914400" rtl="0" eaLnBrk="1" fontAlgn="auto" latinLnBrk="0" hangingPunct="1">
              <a:lnSpc>
                <a:spcPts val="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28" name="TextBox 10"/>
          <p:cNvSpPr txBox="1"/>
          <p:nvPr/>
        </p:nvSpPr>
        <p:spPr>
          <a:xfrm>
            <a:off x="7064474" y="6066133"/>
            <a:ext cx="864852" cy="26507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DNA Collapse</a:t>
            </a:r>
          </a:p>
          <a:p>
            <a:pPr marL="0" marR="0" lvl="0" indent="0" algn="l" defTabSz="914400" rtl="0" eaLnBrk="1" fontAlgn="auto" latinLnBrk="0" hangingPunct="1">
              <a:lnSpc>
                <a:spcPts val="10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" name="TextBox 11"/>
          <p:cNvSpPr txBox="1"/>
          <p:nvPr/>
        </p:nvSpPr>
        <p:spPr>
          <a:xfrm>
            <a:off x="9115725" y="4080178"/>
            <a:ext cx="1005833" cy="24263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Cell</a:t>
            </a:r>
          </a:p>
          <a:p>
            <a:pPr marL="0" marR="0" lvl="0" indent="0" algn="ctr" defTabSz="914400" rtl="0" eaLnBrk="1" fontAlgn="auto" latinLnBrk="0" hangingPunct="1">
              <a:lnSpc>
                <a:spcPts val="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151342" y="5051118"/>
            <a:ext cx="1167125" cy="19768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1600" algn="l"/>
              </a:tabLst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PARP</a:t>
            </a:r>
          </a:p>
          <a:p>
            <a:pPr marL="0" marR="0" lvl="0" indent="0" algn="l" defTabSz="914400" rtl="0" eaLnBrk="1" fontAlgn="auto" latinLnBrk="0" hangingPunct="1">
              <a:lnSpc>
                <a:spcPts val="7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TextBox 14"/>
          <p:cNvSpPr txBox="1"/>
          <p:nvPr/>
        </p:nvSpPr>
        <p:spPr>
          <a:xfrm>
            <a:off x="9138585" y="5693811"/>
            <a:ext cx="1005833" cy="24263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Apoptosis</a:t>
            </a:r>
          </a:p>
          <a:p>
            <a:pPr marL="0" marR="0" lvl="0" indent="0" algn="ctr" defTabSz="914400" rtl="0" eaLnBrk="1" fontAlgn="auto" latinLnBrk="0" hangingPunct="1">
              <a:lnSpc>
                <a:spcPts val="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TextBox 3"/>
          <p:cNvSpPr txBox="1"/>
          <p:nvPr/>
        </p:nvSpPr>
        <p:spPr>
          <a:xfrm>
            <a:off x="3747604" y="4032041"/>
            <a:ext cx="332592" cy="26507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55700" algn="l"/>
              </a:tabLst>
              <a:defRPr/>
            </a:pP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PARP</a:t>
            </a:r>
          </a:p>
          <a:p>
            <a:pPr marL="0" marR="0" lvl="0" indent="0" algn="l" defTabSz="914400" rtl="0" eaLnBrk="1" fontAlgn="auto" latinLnBrk="0" hangingPunct="1">
              <a:lnSpc>
                <a:spcPts val="10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5" name="TextBox 4"/>
          <p:cNvSpPr txBox="1"/>
          <p:nvPr/>
        </p:nvSpPr>
        <p:spPr>
          <a:xfrm>
            <a:off x="2414478" y="5679558"/>
            <a:ext cx="3265942" cy="110800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BER indicates base excision repair</a:t>
            </a:r>
          </a:p>
        </p:txBody>
      </p:sp>
      <p:sp>
        <p:nvSpPr>
          <p:cNvPr id="36" name="TextBox 13"/>
          <p:cNvSpPr txBox="1"/>
          <p:nvPr/>
        </p:nvSpPr>
        <p:spPr>
          <a:xfrm>
            <a:off x="8151342" y="4872854"/>
            <a:ext cx="1167125" cy="10791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01600" algn="l"/>
              </a:tabLst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Inactivated</a:t>
            </a:r>
          </a:p>
        </p:txBody>
      </p:sp>
      <p:sp>
        <p:nvSpPr>
          <p:cNvPr id="30" name="TextBox 11"/>
          <p:cNvSpPr txBox="1"/>
          <p:nvPr/>
        </p:nvSpPr>
        <p:spPr>
          <a:xfrm>
            <a:off x="9115725" y="4248007"/>
            <a:ext cx="1005833" cy="24263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Survival</a:t>
            </a:r>
          </a:p>
          <a:p>
            <a:pPr marL="0" marR="0" lvl="0" indent="0" algn="ctr" defTabSz="914400" rtl="0" eaLnBrk="1" fontAlgn="auto" latinLnBrk="0" hangingPunct="1">
              <a:lnSpc>
                <a:spcPts val="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7" name="Text Box 15">
            <a:extLst>
              <a:ext uri="{FF2B5EF4-FFF2-40B4-BE49-F238E27FC236}">
                <a16:creationId xmlns:a16="http://schemas.microsoft.com/office/drawing/2014/main" id="{0A4BE67F-3A75-45A0-B53B-53F705AB2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0" spc="-1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Farmer. Nature. 2005;434:917. Turk. Cancer. 2018;124:2498. Rose. Front Onc. 2020;8:564601.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23D8B3D-9D3A-49D4-A706-DFC76CC41C69}"/>
              </a:ext>
            </a:extLst>
          </p:cNvPr>
          <p:cNvGrpSpPr/>
          <p:nvPr/>
        </p:nvGrpSpPr>
        <p:grpSpPr>
          <a:xfrm>
            <a:off x="9392911" y="6207927"/>
            <a:ext cx="2488502" cy="454909"/>
            <a:chOff x="9392911" y="6207927"/>
            <a:chExt cx="2488502" cy="454909"/>
          </a:xfrm>
        </p:grpSpPr>
        <p:pic>
          <p:nvPicPr>
            <p:cNvPr id="39" name="Picture 38" descr="A picture containing text, ax, wheel&#10;&#10;Description automatically generated">
              <a:extLst>
                <a:ext uri="{FF2B5EF4-FFF2-40B4-BE49-F238E27FC236}">
                  <a16:creationId xmlns:a16="http://schemas.microsoft.com/office/drawing/2014/main" id="{F305BEBE-5B91-4979-BD85-1D5CC60D0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07927"/>
              <a:ext cx="569914" cy="187003"/>
            </a:xfrm>
            <a:prstGeom prst="rect">
              <a:avLst/>
            </a:prstGeom>
          </p:spPr>
        </p:pic>
        <p:sp>
          <p:nvSpPr>
            <p:cNvPr id="40" name="Rectangle 8">
              <a:extLst>
                <a:ext uri="{FF2B5EF4-FFF2-40B4-BE49-F238E27FC236}">
                  <a16:creationId xmlns:a16="http://schemas.microsoft.com/office/drawing/2014/main" id="{C96E52AB-BAE4-44A7-940A-692CD47907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400" b="0" dirty="0">
                  <a:solidFill>
                    <a:srgbClr val="4555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Slide credit: </a:t>
              </a: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  <a:cs typeface="Calibri" panose="020F0502020204030204" pitchFamily="34" charset="0"/>
                  <a:hlinkClick r:id="rId6"/>
                </a:rPr>
                <a:t>clinicaloptions.com</a:t>
              </a:r>
              <a:endParaRPr lang="en-US" altLang="en-US" sz="14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49880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F65B5284-A016-40AE-8211-CECB2CF279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OlympiA: Adjuvant Olaparib for Germline </a:t>
            </a:r>
            <a:br>
              <a:rPr lang="en-US" altLang="en-US" dirty="0"/>
            </a:br>
            <a:r>
              <a:rPr lang="en-US" altLang="en-US" i="1" dirty="0"/>
              <a:t>BRCA1/2</a:t>
            </a:r>
            <a:r>
              <a:rPr lang="en-US" altLang="en-US" dirty="0"/>
              <a:t>-Mutated HER2- Early Breast Cancer</a:t>
            </a:r>
          </a:p>
        </p:txBody>
      </p:sp>
      <p:sp>
        <p:nvSpPr>
          <p:cNvPr id="19460" name="Text Box 45">
            <a:extLst>
              <a:ext uri="{FF2B5EF4-FFF2-40B4-BE49-F238E27FC236}">
                <a16:creationId xmlns:a16="http://schemas.microsoft.com/office/drawing/2014/main" id="{73BB8788-EA93-4F80-B091-B8486BEE8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537" y="2777846"/>
            <a:ext cx="318594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Men and women with germline pathogenic or likely pathogenic variants in </a:t>
            </a:r>
            <a:r>
              <a:rPr kumimoji="0" lang="en-GB" altLang="en-US" sz="16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BRCA1/2</a:t>
            </a:r>
            <a:r>
              <a:rPr kumimoji="0" lang="en-GB" altLang="en-US" sz="1600" b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, HER2-negative  </a:t>
            </a:r>
            <a:br>
              <a:rPr kumimoji="0" lang="en-GB" altLang="en-US" sz="1600" b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</a:br>
            <a:r>
              <a:rPr kumimoji="0" lang="en-GB" altLang="en-US" sz="1600" b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high-risk primary BC; completed definitive local tx and ≥6 cycles of (neo)adjuvant CT containing anthracyclines and/or taxanes; ECOG PS 0/1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1600" b="0" i="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(N = 1836)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cs typeface="Calibri" panose="020F0502020204030204" pitchFamily="34" charset="0"/>
            </a:endParaRPr>
          </a:p>
        </p:txBody>
      </p:sp>
      <p:sp>
        <p:nvSpPr>
          <p:cNvPr id="19463" name="Rectangle 49">
            <a:extLst>
              <a:ext uri="{FF2B5EF4-FFF2-40B4-BE49-F238E27FC236}">
                <a16:creationId xmlns:a16="http://schemas.microsoft.com/office/drawing/2014/main" id="{C346F25D-ABA6-46CD-940B-7C5654E37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9091" y="2611215"/>
            <a:ext cx="2578148" cy="12010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Olaparib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300 mg BID for 1 yr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600" b="0" dirty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(n = 921)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Calibri" panose="020F0502020204030204" pitchFamily="34" charset="0"/>
            </a:endParaRPr>
          </a:p>
        </p:txBody>
      </p:sp>
      <p:sp>
        <p:nvSpPr>
          <p:cNvPr id="19464" name="Rectangle 50">
            <a:extLst>
              <a:ext uri="{FF2B5EF4-FFF2-40B4-BE49-F238E27FC236}">
                <a16:creationId xmlns:a16="http://schemas.microsoft.com/office/drawing/2014/main" id="{FD3256D1-4424-49E5-A490-F3D2F2281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9091" y="3983844"/>
            <a:ext cx="2578148" cy="120102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Placebo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BID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for 1 yr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600" b="0" dirty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(n = 915)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Calibri" panose="020F0502020204030204" pitchFamily="34" charset="0"/>
            </a:endParaRPr>
          </a:p>
        </p:txBody>
      </p:sp>
      <p:sp>
        <p:nvSpPr>
          <p:cNvPr id="19467" name="Line 53">
            <a:extLst>
              <a:ext uri="{FF2B5EF4-FFF2-40B4-BE49-F238E27FC236}">
                <a16:creationId xmlns:a16="http://schemas.microsoft.com/office/drawing/2014/main" id="{19B47B8E-7D11-46DE-BD1E-B2309FDE5C2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07630" y="4584355"/>
            <a:ext cx="706473" cy="829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Std" panose="020B06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468" name="Line 54">
            <a:extLst>
              <a:ext uri="{FF2B5EF4-FFF2-40B4-BE49-F238E27FC236}">
                <a16:creationId xmlns:a16="http://schemas.microsoft.com/office/drawing/2014/main" id="{D1F2E6DC-39ED-43FE-A784-E6851ADCA3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19227" y="3135123"/>
            <a:ext cx="706473" cy="8294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Std" panose="020B06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 46">
            <a:extLst>
              <a:ext uri="{FF2B5EF4-FFF2-40B4-BE49-F238E27FC236}">
                <a16:creationId xmlns:a16="http://schemas.microsoft.com/office/drawing/2014/main" id="{16B1F746-C6CD-4C96-8E2C-8CF0B3822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2012" y="1813979"/>
            <a:ext cx="52438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Stratified by HR status (HR+ vs TNBC), prior CT (neoadjuvant vs adjuvant), prior platinum-based CT (yes vs no)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E6A3E45-AA4C-4320-BD7D-101DD4A6DF4F}"/>
              </a:ext>
            </a:extLst>
          </p:cNvPr>
          <p:cNvCxnSpPr>
            <a:cxnSpLocks/>
          </p:cNvCxnSpPr>
          <p:nvPr/>
        </p:nvCxnSpPr>
        <p:spPr bwMode="auto">
          <a:xfrm>
            <a:off x="7883962" y="2358166"/>
            <a:ext cx="0" cy="725267"/>
          </a:xfrm>
          <a:prstGeom prst="straightConnector1">
            <a:avLst/>
          </a:prstGeom>
          <a:noFill/>
          <a:ln w="28575" cap="flat" cmpd="sng" algn="ctr">
            <a:solidFill>
              <a:schemeClr val="tx2">
                <a:lumMod val="75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24" name="Rectangle 49">
            <a:extLst>
              <a:ext uri="{FF2B5EF4-FFF2-40B4-BE49-F238E27FC236}">
                <a16:creationId xmlns:a16="http://schemas.microsoft.com/office/drawing/2014/main" id="{BF1BED0A-4EDE-4273-AC3F-31FBEE941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6075" y="2611215"/>
            <a:ext cx="2986244" cy="120102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TNBC Subgroup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600" b="0" i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Prior neoadjuvant tx:</a:t>
            </a:r>
            <a:r>
              <a:rPr lang="en-US" altLang="en-US" sz="1600" b="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 no pCR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Prio</a:t>
            </a:r>
            <a:r>
              <a:rPr lang="en-US" altLang="en-US" sz="1600" b="0" i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r adjuvant tx:</a:t>
            </a:r>
            <a:r>
              <a:rPr lang="en-US" altLang="en-US" sz="1600" b="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 ≥ pN1 or ≥ pT2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(n = 1509)</a:t>
            </a:r>
          </a:p>
        </p:txBody>
      </p:sp>
      <p:sp>
        <p:nvSpPr>
          <p:cNvPr id="26" name="Rectangle 49">
            <a:extLst>
              <a:ext uri="{FF2B5EF4-FFF2-40B4-BE49-F238E27FC236}">
                <a16:creationId xmlns:a16="http://schemas.microsoft.com/office/drawing/2014/main" id="{51727619-9D63-4167-99F8-44DBF35AD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6075" y="3983844"/>
            <a:ext cx="2986244" cy="120102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HR+/HER2- BC Subgroup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600" b="0" i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Prior neoadjuvant tx:</a:t>
            </a:r>
            <a:r>
              <a:rPr lang="en-US" altLang="en-US" sz="1600" b="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 no pCR </a:t>
            </a:r>
            <a:br>
              <a:rPr lang="en-US" altLang="en-US" sz="1600" b="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</a:br>
            <a:r>
              <a:rPr lang="en-US" altLang="en-US" sz="1600" b="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and CPS + EG score ≥3</a:t>
            </a:r>
            <a:endParaRPr lang="en-US" altLang="en-US" sz="1600" b="0" baseline="30000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Prio</a:t>
            </a:r>
            <a:r>
              <a:rPr lang="en-US" altLang="en-US" sz="1600" b="0" i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r adjuvant tx:</a:t>
            </a:r>
            <a:r>
              <a:rPr lang="en-US" altLang="en-US" sz="1600" b="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 ≥4 LN+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(n = 325)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30021A1-B77E-4758-9A1C-AA9F40185781}"/>
              </a:ext>
            </a:extLst>
          </p:cNvPr>
          <p:cNvCxnSpPr>
            <a:cxnSpLocks/>
          </p:cNvCxnSpPr>
          <p:nvPr/>
        </p:nvCxnSpPr>
        <p:spPr bwMode="auto">
          <a:xfrm>
            <a:off x="3840481" y="3211726"/>
            <a:ext cx="484913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084ED6E-5BDD-4392-BAA4-1D8256F1F0C7}"/>
              </a:ext>
            </a:extLst>
          </p:cNvPr>
          <p:cNvCxnSpPr>
            <a:cxnSpLocks/>
          </p:cNvCxnSpPr>
          <p:nvPr/>
        </p:nvCxnSpPr>
        <p:spPr bwMode="auto">
          <a:xfrm>
            <a:off x="3840481" y="4584355"/>
            <a:ext cx="484913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" name="Line 54">
            <a:extLst>
              <a:ext uri="{FF2B5EF4-FFF2-40B4-BE49-F238E27FC236}">
                <a16:creationId xmlns:a16="http://schemas.microsoft.com/office/drawing/2014/main" id="{B87A5EA6-981E-124E-45D4-D27083FCFA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19227" y="4043948"/>
            <a:ext cx="622300" cy="42404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Std" panose="020B06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Line 53">
            <a:extLst>
              <a:ext uri="{FF2B5EF4-FFF2-40B4-BE49-F238E27FC236}">
                <a16:creationId xmlns:a16="http://schemas.microsoft.com/office/drawing/2014/main" id="{106B2B15-F88E-BE60-F3D5-A651521CC7B0}"/>
              </a:ext>
            </a:extLst>
          </p:cNvPr>
          <p:cNvSpPr>
            <a:spLocks noChangeShapeType="1"/>
          </p:cNvSpPr>
          <p:nvPr/>
        </p:nvSpPr>
        <p:spPr bwMode="auto">
          <a:xfrm>
            <a:off x="7519227" y="3285487"/>
            <a:ext cx="622300" cy="43234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Std" panose="020B06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E579014A-F02B-4C96-AFC2-57F59A8783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0822" y="6362365"/>
            <a:ext cx="317638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Slide credit: 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ProCE.com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and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  <a:hlinkClick r:id="rId4"/>
              </a:rPr>
              <a:t>clinicaloptions.com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 </a:t>
            </a:r>
            <a:endParaRPr lang="en-US" altLang="en-US" sz="1200" b="0" dirty="0">
              <a:solidFill>
                <a:srgbClr val="0054A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F5D2786D-EA19-635F-B124-784D7FFC7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32" y="6360102"/>
            <a:ext cx="840776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Tutt. NEJM. 2021;384:2394. Geyer. Ann Oncol. 2022;33:1250. </a:t>
            </a:r>
          </a:p>
        </p:txBody>
      </p:sp>
    </p:spTree>
    <p:extLst>
      <p:ext uri="{BB962C8B-B14F-4D97-AF65-F5344CB8AC3E}">
        <p14:creationId xmlns:p14="http://schemas.microsoft.com/office/powerpoint/2010/main" val="2404420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392CD-84A2-4785-8456-257A1CB68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OlympiA: </a:t>
            </a:r>
            <a:r>
              <a:rPr lang="en-US" dirty="0"/>
              <a:t>Baseline Patient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793B6-DF85-426D-894F-5EB680E285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2634" y="3885841"/>
            <a:ext cx="5229570" cy="2236640"/>
          </a:xfrm>
        </p:spPr>
        <p:txBody>
          <a:bodyPr/>
          <a:lstStyle/>
          <a:p>
            <a:r>
              <a:rPr lang="en-US" sz="1600" dirty="0"/>
              <a:t>Among those receiving neoadjuvant CT only, most common CPS + EG score was 3/4 in HR+/HER2- subgroup (19.1% olap, 18.7% pbo); in TNBC subgroup, ≤2 (32.6% olap, 31.3% pbo) and 3/4 (38.7% olap, 42.8% pbo) </a:t>
            </a:r>
          </a:p>
          <a:p>
            <a:r>
              <a:rPr lang="en-US" sz="1600" dirty="0"/>
              <a:t>Among those receiving adjuvant CT only, most common pathologic AJCC stages were IIA (57.3% olap, 54.9% pbo) and IIB (15.2% olap, 16.5% pbo)</a:t>
            </a:r>
          </a:p>
          <a:p>
            <a:endParaRPr lang="en-US" sz="2400" dirty="0"/>
          </a:p>
        </p:txBody>
      </p:sp>
      <p:graphicFrame>
        <p:nvGraphicFramePr>
          <p:cNvPr id="10" name="Group 3">
            <a:extLst>
              <a:ext uri="{FF2B5EF4-FFF2-40B4-BE49-F238E27FC236}">
                <a16:creationId xmlns:a16="http://schemas.microsoft.com/office/drawing/2014/main" id="{F66CA4DB-F394-184A-B7F1-E902C0E61D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6963377"/>
              </p:ext>
            </p:extLst>
          </p:nvPr>
        </p:nvGraphicFramePr>
        <p:xfrm>
          <a:off x="327991" y="1504055"/>
          <a:ext cx="5924644" cy="4297760"/>
        </p:xfrm>
        <a:graphic>
          <a:graphicData uri="http://schemas.openxmlformats.org/drawingml/2006/table">
            <a:tbl>
              <a:tblPr/>
              <a:tblGrid>
                <a:gridCol w="3828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8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8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38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Characteristic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Olaparib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921)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Placebo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915)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Median age, yr (IQR)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42 (36-49)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43 (36-50)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BRCA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pathogenic/likely pathogenic gene,*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BRCA1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BRCA2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BRCA1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and </a:t>
                      </a: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BRCA2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656 (71.2)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260 (28.2)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(0.2)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670 (73.2)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239 (26.1)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(0.5)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Prior neo(adjuvant) CT,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†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Adjuvant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Neoadjuvant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Anthracycline + taxane regimen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Anthracycline, no taxane regimen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Taxane, no anthracycline regimen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&lt;6 cycles (neo)adjuvant CT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Platinum-based (neo)adjuvant CT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461 (50.1)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460 (49.9)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871 (94.6)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 (0.8)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43 (4.7)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 (0.8)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247 (26.8)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455 (49.7)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460 (50.3)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849 (92.8)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 (1.4)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52 (5.7)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 (1.4)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238 (26.0)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Menopausal status (women only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‡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),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Premenopausal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Postmenopausal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 = 919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572 (62.2)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347 (37.8)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 = 911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553 (60.7)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358 (39.3)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545302"/>
                  </a:ext>
                </a:extLst>
              </a:tr>
            </a:tbl>
          </a:graphicData>
        </a:graphic>
      </p:graphicFrame>
      <p:graphicFrame>
        <p:nvGraphicFramePr>
          <p:cNvPr id="11" name="Group 3">
            <a:extLst>
              <a:ext uri="{FF2B5EF4-FFF2-40B4-BE49-F238E27FC236}">
                <a16:creationId xmlns:a16="http://schemas.microsoft.com/office/drawing/2014/main" id="{EDF18242-975E-E647-9B36-B8F4198F71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074884"/>
              </p:ext>
            </p:extLst>
          </p:nvPr>
        </p:nvGraphicFramePr>
        <p:xfrm>
          <a:off x="6350478" y="1504055"/>
          <a:ext cx="5408135" cy="2377520"/>
        </p:xfrm>
        <a:graphic>
          <a:graphicData uri="http://schemas.openxmlformats.org/drawingml/2006/table">
            <a:tbl>
              <a:tblPr/>
              <a:tblGrid>
                <a:gridCol w="27180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5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5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Characteristic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Olaparib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921)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Placebo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915)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HR+/HER2-,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168 (18.2)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157 (17.2)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TNBC,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751 (81.5)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758 (82.8)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44447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Concurrent ET (HR+ only), n/N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146/168 (86.9)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146/157 (93.0)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Primary BC surgery, n (%)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Mastectomy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Conservative surgery only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Missing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699 (75.9)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222 (24.1)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674 (73.7)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239 (26.1)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(0.2)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Text Box 15">
            <a:extLst>
              <a:ext uri="{FF2B5EF4-FFF2-40B4-BE49-F238E27FC236}">
                <a16:creationId xmlns:a16="http://schemas.microsoft.com/office/drawing/2014/main" id="{DD92942C-7044-49DF-9D60-FC1475130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Geyer. Ann Oncol. 2022;33:1250.</a:t>
            </a:r>
          </a:p>
        </p:txBody>
      </p:sp>
      <p:sp>
        <p:nvSpPr>
          <p:cNvPr id="18" name="Text Box 30">
            <a:extLst>
              <a:ext uri="{FF2B5EF4-FFF2-40B4-BE49-F238E27FC236}">
                <a16:creationId xmlns:a16="http://schemas.microsoft.com/office/drawing/2014/main" id="{F50DA244-6353-4F5D-BF02-0AEC2D7C40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5781371"/>
            <a:ext cx="8972825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4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*Data missing for n = 1 (olaparib arm). No pathogenic or likely pathogenic variant for n = 2 in olaparib arm and n = 3 in placebo arm.  </a:t>
            </a:r>
            <a:r>
              <a:rPr lang="en-US" altLang="en-US" sz="1400" b="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†</a:t>
            </a:r>
            <a:r>
              <a:rPr lang="en-US" altLang="en-US" sz="14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Regimen not reported in n = 1 (placebo arm). </a:t>
            </a:r>
            <a:r>
              <a:rPr lang="en-US" altLang="en-US" sz="1400" b="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‡</a:t>
            </a:r>
            <a:r>
              <a:rPr lang="en-US" altLang="en-US" sz="1400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Trial enrolled 6 men (olaparib, n = 2; placebo, n = 4).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0E6E9245-4448-C090-C850-001C5707D7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0822" y="6362365"/>
            <a:ext cx="317638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Slide credit: 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ProCE.com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and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  <a:hlinkClick r:id="rId4"/>
              </a:rPr>
              <a:t>clinicaloptions.com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 </a:t>
            </a:r>
            <a:endParaRPr lang="en-US" altLang="en-US" sz="1200" b="0" dirty="0">
              <a:solidFill>
                <a:srgbClr val="0054A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313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>
            <a:extLst>
              <a:ext uri="{FF2B5EF4-FFF2-40B4-BE49-F238E27FC236}">
                <a16:creationId xmlns:a16="http://schemas.microsoft.com/office/drawing/2014/main" id="{8A2B40FB-6002-5E58-C0E3-8CDD2E7C8FF3}"/>
              </a:ext>
            </a:extLst>
          </p:cNvPr>
          <p:cNvSpPr txBox="1"/>
          <p:nvPr/>
        </p:nvSpPr>
        <p:spPr>
          <a:xfrm>
            <a:off x="4573264" y="5332037"/>
            <a:ext cx="3718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+mn-lt"/>
              </a:rPr>
              <a:t>Mo Since Randomization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590C13B-4C02-214B-16CA-785B777AA6E5}"/>
              </a:ext>
            </a:extLst>
          </p:cNvPr>
          <p:cNvSpPr txBox="1"/>
          <p:nvPr/>
        </p:nvSpPr>
        <p:spPr>
          <a:xfrm rot="16200000">
            <a:off x="1873200" y="3239898"/>
            <a:ext cx="3327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effectLst/>
                <a:latin typeface="+mn-lt"/>
              </a:rPr>
              <a:t>OS </a:t>
            </a:r>
            <a:r>
              <a:rPr lang="en-US" sz="1600" b="1" dirty="0">
                <a:solidFill>
                  <a:schemeClr val="bg1"/>
                </a:solidFill>
                <a:latin typeface="+mn-lt"/>
              </a:rPr>
              <a:t>(%)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5DF86F5-A326-2471-0518-B0A3A76F70A1}"/>
              </a:ext>
            </a:extLst>
          </p:cNvPr>
          <p:cNvGrpSpPr/>
          <p:nvPr/>
        </p:nvGrpSpPr>
        <p:grpSpPr>
          <a:xfrm>
            <a:off x="3635980" y="1558998"/>
            <a:ext cx="497251" cy="3626381"/>
            <a:chOff x="1112297" y="1574031"/>
            <a:chExt cx="497251" cy="331719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57350C6-994F-FBBD-7773-0C74C0F67E13}"/>
                </a:ext>
              </a:extLst>
            </p:cNvPr>
            <p:cNvSpPr txBox="1"/>
            <p:nvPr/>
          </p:nvSpPr>
          <p:spPr>
            <a:xfrm>
              <a:off x="1311068" y="4581534"/>
              <a:ext cx="298480" cy="3096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0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7732B57-C9AD-7E84-14EF-CB010568DC56}"/>
                </a:ext>
              </a:extLst>
            </p:cNvPr>
            <p:cNvSpPr txBox="1"/>
            <p:nvPr/>
          </p:nvSpPr>
          <p:spPr>
            <a:xfrm>
              <a:off x="1216492" y="3982948"/>
              <a:ext cx="393056" cy="3096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20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8B44E37-43A9-2E39-35CC-E606DBD8629C}"/>
                </a:ext>
              </a:extLst>
            </p:cNvPr>
            <p:cNvSpPr txBox="1"/>
            <p:nvPr/>
          </p:nvSpPr>
          <p:spPr>
            <a:xfrm>
              <a:off x="1216492" y="3390563"/>
              <a:ext cx="393056" cy="3096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40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6ACB9AE-7D78-C69D-C7C5-FF3532ABE082}"/>
                </a:ext>
              </a:extLst>
            </p:cNvPr>
            <p:cNvSpPr txBox="1"/>
            <p:nvPr/>
          </p:nvSpPr>
          <p:spPr>
            <a:xfrm>
              <a:off x="1216492" y="2772486"/>
              <a:ext cx="393056" cy="3096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60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3D2AE37-8FCE-B050-595D-B93E0EDCBC00}"/>
                </a:ext>
              </a:extLst>
            </p:cNvPr>
            <p:cNvSpPr txBox="1"/>
            <p:nvPr/>
          </p:nvSpPr>
          <p:spPr>
            <a:xfrm>
              <a:off x="1216492" y="2166370"/>
              <a:ext cx="393056" cy="3096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80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F4EF68F-C82D-D8CF-646A-BA44E133BC72}"/>
                </a:ext>
              </a:extLst>
            </p:cNvPr>
            <p:cNvSpPr txBox="1"/>
            <p:nvPr/>
          </p:nvSpPr>
          <p:spPr>
            <a:xfrm>
              <a:off x="1112297" y="1574031"/>
              <a:ext cx="497251" cy="3096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100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9FE5AF8-EB92-29B7-91DC-6748FFFF0E53}"/>
              </a:ext>
            </a:extLst>
          </p:cNvPr>
          <p:cNvGrpSpPr/>
          <p:nvPr/>
        </p:nvGrpSpPr>
        <p:grpSpPr>
          <a:xfrm>
            <a:off x="4009812" y="5072965"/>
            <a:ext cx="4854502" cy="338554"/>
            <a:chOff x="1565547" y="4910873"/>
            <a:chExt cx="10540987" cy="34972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E4FB27B-31D5-52A2-8935-4CDC80A032F8}"/>
                </a:ext>
              </a:extLst>
            </p:cNvPr>
            <p:cNvSpPr txBox="1"/>
            <p:nvPr/>
          </p:nvSpPr>
          <p:spPr>
            <a:xfrm>
              <a:off x="1565547" y="4910873"/>
              <a:ext cx="64811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0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A0E2D70-ACFD-87F9-93C3-567855A60834}"/>
                </a:ext>
              </a:extLst>
            </p:cNvPr>
            <p:cNvSpPr txBox="1"/>
            <p:nvPr/>
          </p:nvSpPr>
          <p:spPr>
            <a:xfrm>
              <a:off x="2652666" y="4910873"/>
              <a:ext cx="64811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6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0E4F00B-9397-1559-1451-055DB06ABD0F}"/>
                </a:ext>
              </a:extLst>
            </p:cNvPr>
            <p:cNvSpPr txBox="1"/>
            <p:nvPr/>
          </p:nvSpPr>
          <p:spPr>
            <a:xfrm>
              <a:off x="3647266" y="4910873"/>
              <a:ext cx="85347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12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9F192AA-CB70-F577-386F-0954FB184201}"/>
                </a:ext>
              </a:extLst>
            </p:cNvPr>
            <p:cNvSpPr txBox="1"/>
            <p:nvPr/>
          </p:nvSpPr>
          <p:spPr>
            <a:xfrm>
              <a:off x="4724224" y="4910873"/>
              <a:ext cx="85347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18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D7241884-A3B9-3A39-084B-373D03DDBC54}"/>
                </a:ext>
              </a:extLst>
            </p:cNvPr>
            <p:cNvSpPr txBox="1"/>
            <p:nvPr/>
          </p:nvSpPr>
          <p:spPr>
            <a:xfrm>
              <a:off x="5823735" y="4910873"/>
              <a:ext cx="85347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24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7DD7C14-D042-D80F-02CD-79D0AF9B11E6}"/>
                </a:ext>
              </a:extLst>
            </p:cNvPr>
            <p:cNvSpPr txBox="1"/>
            <p:nvPr/>
          </p:nvSpPr>
          <p:spPr>
            <a:xfrm>
              <a:off x="6900696" y="4910873"/>
              <a:ext cx="85347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30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7A98B49-2579-AD56-A3E2-FD5D40F41E5D}"/>
                </a:ext>
              </a:extLst>
            </p:cNvPr>
            <p:cNvSpPr txBox="1"/>
            <p:nvPr/>
          </p:nvSpPr>
          <p:spPr>
            <a:xfrm>
              <a:off x="7991699" y="4910873"/>
              <a:ext cx="85347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36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A84F3EDC-C444-7AFD-3F76-844020F8919B}"/>
                </a:ext>
              </a:extLst>
            </p:cNvPr>
            <p:cNvSpPr txBox="1"/>
            <p:nvPr/>
          </p:nvSpPr>
          <p:spPr>
            <a:xfrm>
              <a:off x="9078820" y="4910873"/>
              <a:ext cx="85347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42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CF73B382-F2A0-DE3A-90BB-17C8E64461C2}"/>
                </a:ext>
              </a:extLst>
            </p:cNvPr>
            <p:cNvSpPr txBox="1"/>
            <p:nvPr/>
          </p:nvSpPr>
          <p:spPr>
            <a:xfrm>
              <a:off x="10165938" y="4910873"/>
              <a:ext cx="85347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48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11B33D6-3B1D-B91C-2C0D-7BBAF2E45B74}"/>
                </a:ext>
              </a:extLst>
            </p:cNvPr>
            <p:cNvSpPr txBox="1"/>
            <p:nvPr/>
          </p:nvSpPr>
          <p:spPr>
            <a:xfrm>
              <a:off x="11253059" y="4910873"/>
              <a:ext cx="85347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54</a:t>
              </a:r>
            </a:p>
          </p:txBody>
        </p:sp>
      </p:grp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CBACD045-6DCE-22B2-999E-942364832619}"/>
              </a:ext>
            </a:extLst>
          </p:cNvPr>
          <p:cNvSpPr/>
          <p:nvPr/>
        </p:nvSpPr>
        <p:spPr>
          <a:xfrm>
            <a:off x="4163966" y="1698707"/>
            <a:ext cx="4630967" cy="3347333"/>
          </a:xfrm>
          <a:custGeom>
            <a:avLst/>
            <a:gdLst>
              <a:gd name="connsiteX0" fmla="*/ 0 w 10202334"/>
              <a:gd name="connsiteY0" fmla="*/ 0 h 3124200"/>
              <a:gd name="connsiteX1" fmla="*/ 0 w 10202334"/>
              <a:gd name="connsiteY1" fmla="*/ 3124200 h 3124200"/>
              <a:gd name="connsiteX2" fmla="*/ 10202334 w 10202334"/>
              <a:gd name="connsiteY2" fmla="*/ 3124200 h 312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02334" h="3124200">
                <a:moveTo>
                  <a:pt x="0" y="0"/>
                </a:moveTo>
                <a:lnTo>
                  <a:pt x="0" y="3124200"/>
                </a:lnTo>
                <a:lnTo>
                  <a:pt x="10202334" y="3124200"/>
                </a:lnTo>
              </a:path>
            </a:pathLst>
          </a:cu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6DC8AC1-D38E-072E-43BA-2126560B63EC}"/>
              </a:ext>
            </a:extLst>
          </p:cNvPr>
          <p:cNvGrpSpPr/>
          <p:nvPr/>
        </p:nvGrpSpPr>
        <p:grpSpPr>
          <a:xfrm>
            <a:off x="4070533" y="1745381"/>
            <a:ext cx="88547" cy="3300660"/>
            <a:chOff x="1466861" y="1744133"/>
            <a:chExt cx="1147170" cy="3020863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AD84D713-9F4F-B2AE-6C5C-6DC2F879116A}"/>
                </a:ext>
              </a:extLst>
            </p:cNvPr>
            <p:cNvCxnSpPr>
              <a:cxnSpLocks/>
            </p:cNvCxnSpPr>
            <p:nvPr/>
          </p:nvCxnSpPr>
          <p:spPr>
            <a:xfrm>
              <a:off x="1466861" y="1744133"/>
              <a:ext cx="114717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5FF2461D-A9FA-44B9-D5DD-49E8F07D3E3D}"/>
                </a:ext>
              </a:extLst>
            </p:cNvPr>
            <p:cNvCxnSpPr>
              <a:cxnSpLocks/>
            </p:cNvCxnSpPr>
            <p:nvPr/>
          </p:nvCxnSpPr>
          <p:spPr>
            <a:xfrm>
              <a:off x="1466861" y="2343150"/>
              <a:ext cx="114717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203EB34E-95C2-6CCB-80A2-FC32FC27FED6}"/>
                </a:ext>
              </a:extLst>
            </p:cNvPr>
            <p:cNvCxnSpPr>
              <a:cxnSpLocks/>
            </p:cNvCxnSpPr>
            <p:nvPr/>
          </p:nvCxnSpPr>
          <p:spPr>
            <a:xfrm>
              <a:off x="1466861" y="2957346"/>
              <a:ext cx="114717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1C928330-E356-9D33-4AFE-EB264DB4A86F}"/>
                </a:ext>
              </a:extLst>
            </p:cNvPr>
            <p:cNvCxnSpPr>
              <a:cxnSpLocks/>
            </p:cNvCxnSpPr>
            <p:nvPr/>
          </p:nvCxnSpPr>
          <p:spPr>
            <a:xfrm>
              <a:off x="1466861" y="3556363"/>
              <a:ext cx="114717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E4528C79-59D2-5BCE-1A72-E2808C9BCBD7}"/>
                </a:ext>
              </a:extLst>
            </p:cNvPr>
            <p:cNvCxnSpPr>
              <a:cxnSpLocks/>
            </p:cNvCxnSpPr>
            <p:nvPr/>
          </p:nvCxnSpPr>
          <p:spPr>
            <a:xfrm>
              <a:off x="1466861" y="4165979"/>
              <a:ext cx="114717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58E86622-94BB-C7CF-AEC0-CBCDAC21435E}"/>
                </a:ext>
              </a:extLst>
            </p:cNvPr>
            <p:cNvCxnSpPr>
              <a:cxnSpLocks/>
            </p:cNvCxnSpPr>
            <p:nvPr/>
          </p:nvCxnSpPr>
          <p:spPr>
            <a:xfrm>
              <a:off x="1466861" y="4764996"/>
              <a:ext cx="114717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952F087B-0611-47F7-D6B1-A33FC34E4963}"/>
              </a:ext>
            </a:extLst>
          </p:cNvPr>
          <p:cNvGrpSpPr/>
          <p:nvPr/>
        </p:nvGrpSpPr>
        <p:grpSpPr>
          <a:xfrm>
            <a:off x="4163451" y="5033026"/>
            <a:ext cx="4486272" cy="109605"/>
            <a:chOff x="1026368" y="4849745"/>
            <a:chExt cx="4486272" cy="369333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C192E221-B9FE-A570-227D-8804324D4866}"/>
                </a:ext>
              </a:extLst>
            </p:cNvPr>
            <p:cNvGrpSpPr/>
            <p:nvPr/>
          </p:nvGrpSpPr>
          <p:grpSpPr>
            <a:xfrm rot="5400000">
              <a:off x="2087584" y="3788529"/>
              <a:ext cx="369333" cy="2491765"/>
              <a:chOff x="1466861" y="1744133"/>
              <a:chExt cx="1147170" cy="3020863"/>
            </a:xfrm>
          </p:grpSpPr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2E034FED-9ABB-F778-12E2-395DD27E2A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1744133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979FCD97-C0F3-4241-34BF-BD0E84DBD5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2343150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753C671A-54EE-EDB5-0FF8-373D7A3E3A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2957346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E6CFD7D0-CDDA-AA98-928F-133F6425E8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3556363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E2F73ADE-0CD9-10A5-E56A-985E31D2EA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4165979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6DA9D4C7-11A4-7AD1-45A7-A254A7E7F6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4764996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7B0DFEA8-742F-1D4A-F734-1A9C91E61637}"/>
                </a:ext>
              </a:extLst>
            </p:cNvPr>
            <p:cNvGrpSpPr/>
            <p:nvPr/>
          </p:nvGrpSpPr>
          <p:grpSpPr>
            <a:xfrm rot="5400000">
              <a:off x="4582451" y="4288890"/>
              <a:ext cx="369333" cy="1491044"/>
              <a:chOff x="1466861" y="2957346"/>
              <a:chExt cx="1147170" cy="1807650"/>
            </a:xfrm>
          </p:grpSpPr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6DAB6F4B-AA23-83D2-E19D-C33D080F45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2957346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9AB6823F-ADB0-8253-2B6E-773426049B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3556363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BF6AC138-4549-CF5D-3BF8-6D0D2CADB8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4165979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F52BB33E-4D35-D876-C69A-9D7505B4A5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4764996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4" name="TextBox 123">
            <a:extLst>
              <a:ext uri="{FF2B5EF4-FFF2-40B4-BE49-F238E27FC236}">
                <a16:creationId xmlns:a16="http://schemas.microsoft.com/office/drawing/2014/main" id="{9334B5E9-B8C4-1B69-037C-4540AF31EA2A}"/>
              </a:ext>
            </a:extLst>
          </p:cNvPr>
          <p:cNvSpPr txBox="1"/>
          <p:nvPr/>
        </p:nvSpPr>
        <p:spPr>
          <a:xfrm>
            <a:off x="3103896" y="5271196"/>
            <a:ext cx="8878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>
                <a:solidFill>
                  <a:schemeClr val="bg1"/>
                </a:solidFill>
                <a:latin typeface="+mn-lt"/>
              </a:rPr>
              <a:t>Patients at Risk, n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CC5BBD25-FEC5-CD01-4E00-96FF4F66D270}"/>
              </a:ext>
            </a:extLst>
          </p:cNvPr>
          <p:cNvSpPr txBox="1"/>
          <p:nvPr/>
        </p:nvSpPr>
        <p:spPr>
          <a:xfrm>
            <a:off x="3179089" y="5697954"/>
            <a:ext cx="829074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400" b="1" dirty="0">
                <a:solidFill>
                  <a:schemeClr val="accent1"/>
                </a:solidFill>
                <a:latin typeface="+mn-lt"/>
              </a:rPr>
              <a:t>Olaparib</a:t>
            </a:r>
          </a:p>
          <a:p>
            <a:pPr algn="r">
              <a:lnSpc>
                <a:spcPct val="90000"/>
              </a:lnSpc>
            </a:pPr>
            <a:r>
              <a:rPr lang="en-US" sz="1400" b="1" dirty="0">
                <a:solidFill>
                  <a:schemeClr val="accent3"/>
                </a:solidFill>
                <a:latin typeface="+mn-lt"/>
              </a:rPr>
              <a:t>Placebo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2CAA27D1-5E98-AD8F-71B8-2BB2BC123D95}"/>
              </a:ext>
            </a:extLst>
          </p:cNvPr>
          <p:cNvGrpSpPr/>
          <p:nvPr/>
        </p:nvGrpSpPr>
        <p:grpSpPr>
          <a:xfrm>
            <a:off x="3929661" y="5708902"/>
            <a:ext cx="4969337" cy="480131"/>
            <a:chOff x="1391711" y="4910873"/>
            <a:chExt cx="10785980" cy="480131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DFD93B6-774C-8D6A-4121-B5CE24608DF1}"/>
                </a:ext>
              </a:extLst>
            </p:cNvPr>
            <p:cNvSpPr txBox="1"/>
            <p:nvPr/>
          </p:nvSpPr>
          <p:spPr>
            <a:xfrm>
              <a:off x="1391711" y="4910873"/>
              <a:ext cx="995785" cy="48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921</a:t>
              </a:r>
            </a:p>
            <a:p>
              <a:pPr algn="ctr"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915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4E49CD92-3412-DC81-2110-B7C50524DB7E}"/>
                </a:ext>
              </a:extLst>
            </p:cNvPr>
            <p:cNvSpPr txBox="1"/>
            <p:nvPr/>
          </p:nvSpPr>
          <p:spPr>
            <a:xfrm>
              <a:off x="2478831" y="4910873"/>
              <a:ext cx="995785" cy="48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862</a:t>
              </a:r>
            </a:p>
            <a:p>
              <a:pPr algn="ctr"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868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AF0C4CA1-2711-D375-BE26-164731A7B10D}"/>
                </a:ext>
              </a:extLst>
            </p:cNvPr>
            <p:cNvSpPr txBox="1"/>
            <p:nvPr/>
          </p:nvSpPr>
          <p:spPr>
            <a:xfrm>
              <a:off x="3576111" y="4910873"/>
              <a:ext cx="995785" cy="48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844</a:t>
              </a:r>
            </a:p>
            <a:p>
              <a:pPr algn="ctr"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843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5EDFD131-CA40-E82B-F05E-6AEA9CBAA238}"/>
                </a:ext>
              </a:extLst>
            </p:cNvPr>
            <p:cNvSpPr txBox="1"/>
            <p:nvPr/>
          </p:nvSpPr>
          <p:spPr>
            <a:xfrm>
              <a:off x="4653071" y="4910873"/>
              <a:ext cx="995785" cy="48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809</a:t>
              </a:r>
            </a:p>
            <a:p>
              <a:pPr algn="ctr"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808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59542057-8BFE-B7F7-0F06-666632764922}"/>
                </a:ext>
              </a:extLst>
            </p:cNvPr>
            <p:cNvSpPr txBox="1"/>
            <p:nvPr/>
          </p:nvSpPr>
          <p:spPr>
            <a:xfrm>
              <a:off x="5752583" y="4910873"/>
              <a:ext cx="995785" cy="48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773</a:t>
              </a:r>
            </a:p>
            <a:p>
              <a:pPr algn="ctr"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752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C97A0A7F-FB6D-31EE-2FCC-EE15A09D7ED0}"/>
                </a:ext>
              </a:extLst>
            </p:cNvPr>
            <p:cNvSpPr txBox="1"/>
            <p:nvPr/>
          </p:nvSpPr>
          <p:spPr>
            <a:xfrm>
              <a:off x="6829543" y="4910873"/>
              <a:ext cx="995785" cy="48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672</a:t>
              </a:r>
            </a:p>
            <a:p>
              <a:pPr algn="ctr"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647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05277D9-B41F-7813-CB42-550FCAF693AD}"/>
                </a:ext>
              </a:extLst>
            </p:cNvPr>
            <p:cNvSpPr txBox="1"/>
            <p:nvPr/>
          </p:nvSpPr>
          <p:spPr>
            <a:xfrm>
              <a:off x="7920548" y="4910873"/>
              <a:ext cx="995785" cy="48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560</a:t>
              </a:r>
            </a:p>
            <a:p>
              <a:pPr algn="ctr"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530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91257957-4780-53EA-85DC-16D9251F92D9}"/>
                </a:ext>
              </a:extLst>
            </p:cNvPr>
            <p:cNvSpPr txBox="1"/>
            <p:nvPr/>
          </p:nvSpPr>
          <p:spPr>
            <a:xfrm>
              <a:off x="9007666" y="4910873"/>
              <a:ext cx="995785" cy="48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437</a:t>
              </a:r>
            </a:p>
            <a:p>
              <a:pPr algn="ctr"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423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B9ECCE13-1166-2EC9-26B5-7A625E4D0FFA}"/>
                </a:ext>
              </a:extLst>
            </p:cNvPr>
            <p:cNvSpPr txBox="1"/>
            <p:nvPr/>
          </p:nvSpPr>
          <p:spPr>
            <a:xfrm>
              <a:off x="10094786" y="4910873"/>
              <a:ext cx="995785" cy="48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335</a:t>
              </a:r>
            </a:p>
            <a:p>
              <a:pPr algn="ctr"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333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4267EF6C-FC24-F363-5FFA-64D99D51C9BC}"/>
                </a:ext>
              </a:extLst>
            </p:cNvPr>
            <p:cNvSpPr txBox="1"/>
            <p:nvPr/>
          </p:nvSpPr>
          <p:spPr>
            <a:xfrm>
              <a:off x="11181906" y="4910873"/>
              <a:ext cx="995785" cy="48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228</a:t>
              </a:r>
            </a:p>
            <a:p>
              <a:pPr algn="ctr"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218</a:t>
              </a: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2F3DDF5F-8252-5B0B-14A4-4124FCF47DC3}"/>
              </a:ext>
            </a:extLst>
          </p:cNvPr>
          <p:cNvGrpSpPr/>
          <p:nvPr/>
        </p:nvGrpSpPr>
        <p:grpSpPr>
          <a:xfrm>
            <a:off x="4454395" y="4421327"/>
            <a:ext cx="2218328" cy="480131"/>
            <a:chOff x="4209522" y="3603391"/>
            <a:chExt cx="2218328" cy="480131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6292F96E-9E4D-4183-7E52-DFAF01F1E982}"/>
                </a:ext>
              </a:extLst>
            </p:cNvPr>
            <p:cNvSpPr txBox="1"/>
            <p:nvPr/>
          </p:nvSpPr>
          <p:spPr>
            <a:xfrm>
              <a:off x="4646657" y="3603391"/>
              <a:ext cx="1781193" cy="48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Olaparib (75 deaths) </a:t>
              </a:r>
            </a:p>
            <a:p>
              <a:pPr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Placebo (109 deaths) </a:t>
              </a:r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3EF842BB-D93A-BABF-F14D-5345A4C2F488}"/>
                </a:ext>
              </a:extLst>
            </p:cNvPr>
            <p:cNvCxnSpPr/>
            <p:nvPr/>
          </p:nvCxnSpPr>
          <p:spPr>
            <a:xfrm>
              <a:off x="4209522" y="3748628"/>
              <a:ext cx="47666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733D001-7EE7-EC6E-2891-A4A0AB9A1D24}"/>
                </a:ext>
              </a:extLst>
            </p:cNvPr>
            <p:cNvCxnSpPr/>
            <p:nvPr/>
          </p:nvCxnSpPr>
          <p:spPr>
            <a:xfrm>
              <a:off x="4209522" y="3926428"/>
              <a:ext cx="476661" cy="0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" name="TextBox 140">
            <a:extLst>
              <a:ext uri="{FF2B5EF4-FFF2-40B4-BE49-F238E27FC236}">
                <a16:creationId xmlns:a16="http://schemas.microsoft.com/office/drawing/2014/main" id="{931BB6F4-6853-3B42-F554-297DFF550B44}"/>
              </a:ext>
            </a:extLst>
          </p:cNvPr>
          <p:cNvSpPr txBox="1"/>
          <p:nvPr/>
        </p:nvSpPr>
        <p:spPr>
          <a:xfrm>
            <a:off x="4363092" y="2968744"/>
            <a:ext cx="4443985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400" b="0" dirty="0">
                <a:solidFill>
                  <a:schemeClr val="bg1"/>
                </a:solidFill>
                <a:latin typeface="+mn-lt"/>
              </a:rPr>
              <a:t>Difference in 4-yr OS rate: 3.4%</a:t>
            </a:r>
            <a:br>
              <a:rPr lang="en-US" sz="1400" b="0" dirty="0">
                <a:solidFill>
                  <a:schemeClr val="bg1"/>
                </a:solidFill>
                <a:latin typeface="+mn-lt"/>
              </a:rPr>
            </a:br>
            <a:r>
              <a:rPr lang="en-US" sz="1400" b="0" dirty="0">
                <a:solidFill>
                  <a:schemeClr val="bg1"/>
                </a:solidFill>
                <a:latin typeface="+mn-lt"/>
              </a:rPr>
              <a:t>(95% CI: -0.1% to 6.8%)</a:t>
            </a:r>
          </a:p>
          <a:p>
            <a:pPr>
              <a:spcAft>
                <a:spcPts val="300"/>
              </a:spcAft>
            </a:pPr>
            <a:r>
              <a:rPr lang="en-US" sz="1400" b="0" dirty="0">
                <a:solidFill>
                  <a:schemeClr val="bg1"/>
                </a:solidFill>
                <a:latin typeface="+mn-lt"/>
              </a:rPr>
              <a:t>Difference in 3-yr OS rate: 3.8%</a:t>
            </a:r>
            <a:br>
              <a:rPr lang="en-US" sz="1400" b="0" dirty="0">
                <a:solidFill>
                  <a:schemeClr val="bg1"/>
                </a:solidFill>
                <a:latin typeface="+mn-lt"/>
              </a:rPr>
            </a:br>
            <a:r>
              <a:rPr lang="en-US" sz="1400" b="0" dirty="0">
                <a:solidFill>
                  <a:schemeClr val="bg1"/>
                </a:solidFill>
                <a:latin typeface="+mn-lt"/>
              </a:rPr>
              <a:t>(95% CI: 0.9% to 6.6%)</a:t>
            </a:r>
          </a:p>
          <a:p>
            <a:pPr>
              <a:spcAft>
                <a:spcPts val="300"/>
              </a:spcAft>
            </a:pPr>
            <a:r>
              <a:rPr lang="en-US" sz="1400" b="0" dirty="0">
                <a:solidFill>
                  <a:schemeClr val="bg1"/>
                </a:solidFill>
                <a:latin typeface="+mn-lt"/>
              </a:rPr>
              <a:t>Stratified HR: 0.68 (98.5% CI: 0.47 to 0.97)</a:t>
            </a:r>
          </a:p>
          <a:p>
            <a:pPr>
              <a:spcAft>
                <a:spcPts val="300"/>
              </a:spcAft>
            </a:pPr>
            <a:r>
              <a:rPr lang="en-US" sz="1400" b="0" i="1" dirty="0">
                <a:solidFill>
                  <a:schemeClr val="bg1"/>
                </a:solidFill>
                <a:latin typeface="+mn-lt"/>
              </a:rPr>
              <a:t>P </a:t>
            </a:r>
            <a:r>
              <a:rPr lang="en-US" sz="1400" b="0" dirty="0">
                <a:solidFill>
                  <a:schemeClr val="bg1"/>
                </a:solidFill>
                <a:latin typeface="+mn-lt"/>
              </a:rPr>
              <a:t>= .009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E776C2A8-FC11-EC52-6E89-621543358373}"/>
              </a:ext>
            </a:extLst>
          </p:cNvPr>
          <p:cNvSpPr txBox="1"/>
          <p:nvPr/>
        </p:nvSpPr>
        <p:spPr>
          <a:xfrm>
            <a:off x="4844415" y="1490916"/>
            <a:ext cx="551753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accent1"/>
                </a:solidFill>
                <a:latin typeface="+mn-lt"/>
              </a:rPr>
              <a:t>98.0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B2D9CB66-797B-665A-EC27-A5765DD39BBC}"/>
              </a:ext>
            </a:extLst>
          </p:cNvPr>
          <p:cNvSpPr txBox="1"/>
          <p:nvPr/>
        </p:nvSpPr>
        <p:spPr>
          <a:xfrm>
            <a:off x="4844415" y="1956271"/>
            <a:ext cx="551753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accent3"/>
                </a:solidFill>
                <a:latin typeface="+mn-lt"/>
              </a:rPr>
              <a:t>96.9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CC0A81C9-488D-A1BD-4D74-BE9501728D89}"/>
              </a:ext>
            </a:extLst>
          </p:cNvPr>
          <p:cNvSpPr txBox="1"/>
          <p:nvPr/>
        </p:nvSpPr>
        <p:spPr>
          <a:xfrm>
            <a:off x="5849759" y="1620592"/>
            <a:ext cx="551753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accent1"/>
                </a:solidFill>
                <a:latin typeface="+mn-lt"/>
              </a:rPr>
              <a:t>95.0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DA7ED628-68F4-A6A2-8D4A-FE26DD9227FC}"/>
              </a:ext>
            </a:extLst>
          </p:cNvPr>
          <p:cNvSpPr txBox="1"/>
          <p:nvPr/>
        </p:nvSpPr>
        <p:spPr>
          <a:xfrm>
            <a:off x="5849760" y="2085947"/>
            <a:ext cx="551753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accent3"/>
                </a:solidFill>
                <a:latin typeface="+mn-lt"/>
              </a:rPr>
              <a:t>92.8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DD5B49B8-B4B2-44DA-3C35-A9D7221582C7}"/>
              </a:ext>
            </a:extLst>
          </p:cNvPr>
          <p:cNvSpPr txBox="1"/>
          <p:nvPr/>
        </p:nvSpPr>
        <p:spPr>
          <a:xfrm>
            <a:off x="6863413" y="1671782"/>
            <a:ext cx="551753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accent1"/>
                </a:solidFill>
                <a:latin typeface="+mn-lt"/>
              </a:rPr>
              <a:t>92.8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99CDA29-AEA1-36F5-D17A-1BFFC26B0086}"/>
              </a:ext>
            </a:extLst>
          </p:cNvPr>
          <p:cNvSpPr txBox="1"/>
          <p:nvPr/>
        </p:nvSpPr>
        <p:spPr>
          <a:xfrm>
            <a:off x="6863414" y="2110683"/>
            <a:ext cx="551753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accent3"/>
                </a:solidFill>
                <a:latin typeface="+mn-lt"/>
              </a:rPr>
              <a:t>89.1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2F6BBDFA-1703-E5F8-7777-A93F31D9167F}"/>
              </a:ext>
            </a:extLst>
          </p:cNvPr>
          <p:cNvSpPr txBox="1"/>
          <p:nvPr/>
        </p:nvSpPr>
        <p:spPr>
          <a:xfrm>
            <a:off x="7879746" y="1763321"/>
            <a:ext cx="551753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accent1"/>
                </a:solidFill>
                <a:latin typeface="+mn-lt"/>
              </a:rPr>
              <a:t>89.8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48FF14A7-1244-33EB-C11F-F1E5D1BB5FDC}"/>
              </a:ext>
            </a:extLst>
          </p:cNvPr>
          <p:cNvSpPr txBox="1"/>
          <p:nvPr/>
        </p:nvSpPr>
        <p:spPr>
          <a:xfrm>
            <a:off x="7879747" y="2202222"/>
            <a:ext cx="551753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accent3"/>
                </a:solidFill>
                <a:latin typeface="+mn-lt"/>
              </a:rPr>
              <a:t>86.4</a:t>
            </a:r>
          </a:p>
        </p:txBody>
      </p: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12DCAF10-C110-E8C5-22C1-4AF5B63CB1F6}"/>
              </a:ext>
            </a:extLst>
          </p:cNvPr>
          <p:cNvGrpSpPr/>
          <p:nvPr/>
        </p:nvGrpSpPr>
        <p:grpSpPr>
          <a:xfrm>
            <a:off x="4173870" y="1772897"/>
            <a:ext cx="4620684" cy="338666"/>
            <a:chOff x="7090833" y="1589617"/>
            <a:chExt cx="4620684" cy="338666"/>
          </a:xfrm>
        </p:grpSpPr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6C173CB6-05C0-46DF-0475-976A94E8D62A}"/>
                </a:ext>
              </a:extLst>
            </p:cNvPr>
            <p:cNvSpPr/>
            <p:nvPr/>
          </p:nvSpPr>
          <p:spPr>
            <a:xfrm>
              <a:off x="8843433" y="1729317"/>
              <a:ext cx="2868084" cy="198966"/>
            </a:xfrm>
            <a:custGeom>
              <a:avLst/>
              <a:gdLst>
                <a:gd name="connsiteX0" fmla="*/ 2868084 w 2868084"/>
                <a:gd name="connsiteY0" fmla="*/ 198966 h 198966"/>
                <a:gd name="connsiteX1" fmla="*/ 2254250 w 2868084"/>
                <a:gd name="connsiteY1" fmla="*/ 198966 h 198966"/>
                <a:gd name="connsiteX2" fmla="*/ 2254250 w 2868084"/>
                <a:gd name="connsiteY2" fmla="*/ 184150 h 198966"/>
                <a:gd name="connsiteX3" fmla="*/ 2148417 w 2868084"/>
                <a:gd name="connsiteY3" fmla="*/ 184150 h 198966"/>
                <a:gd name="connsiteX4" fmla="*/ 2148417 w 2868084"/>
                <a:gd name="connsiteY4" fmla="*/ 165100 h 198966"/>
                <a:gd name="connsiteX5" fmla="*/ 1928284 w 2868084"/>
                <a:gd name="connsiteY5" fmla="*/ 165100 h 198966"/>
                <a:gd name="connsiteX6" fmla="*/ 1928284 w 2868084"/>
                <a:gd name="connsiteY6" fmla="*/ 158750 h 198966"/>
                <a:gd name="connsiteX7" fmla="*/ 1877484 w 2868084"/>
                <a:gd name="connsiteY7" fmla="*/ 158750 h 198966"/>
                <a:gd name="connsiteX8" fmla="*/ 1877484 w 2868084"/>
                <a:gd name="connsiteY8" fmla="*/ 158750 h 198966"/>
                <a:gd name="connsiteX9" fmla="*/ 1839384 w 2868084"/>
                <a:gd name="connsiteY9" fmla="*/ 158750 h 198966"/>
                <a:gd name="connsiteX10" fmla="*/ 1839384 w 2868084"/>
                <a:gd name="connsiteY10" fmla="*/ 127000 h 198966"/>
                <a:gd name="connsiteX11" fmla="*/ 1716617 w 2868084"/>
                <a:gd name="connsiteY11" fmla="*/ 127000 h 198966"/>
                <a:gd name="connsiteX12" fmla="*/ 1716617 w 2868084"/>
                <a:gd name="connsiteY12" fmla="*/ 120650 h 198966"/>
                <a:gd name="connsiteX13" fmla="*/ 1581150 w 2868084"/>
                <a:gd name="connsiteY13" fmla="*/ 120650 h 198966"/>
                <a:gd name="connsiteX14" fmla="*/ 1581150 w 2868084"/>
                <a:gd name="connsiteY14" fmla="*/ 120650 h 198966"/>
                <a:gd name="connsiteX15" fmla="*/ 1581150 w 2868084"/>
                <a:gd name="connsiteY15" fmla="*/ 101600 h 198966"/>
                <a:gd name="connsiteX16" fmla="*/ 1361017 w 2868084"/>
                <a:gd name="connsiteY16" fmla="*/ 101600 h 198966"/>
                <a:gd name="connsiteX17" fmla="*/ 1361017 w 2868084"/>
                <a:gd name="connsiteY17" fmla="*/ 91016 h 198966"/>
                <a:gd name="connsiteX18" fmla="*/ 1202267 w 2868084"/>
                <a:gd name="connsiteY18" fmla="*/ 91016 h 198966"/>
                <a:gd name="connsiteX19" fmla="*/ 924984 w 2868084"/>
                <a:gd name="connsiteY19" fmla="*/ 91016 h 198966"/>
                <a:gd name="connsiteX20" fmla="*/ 924984 w 2868084"/>
                <a:gd name="connsiteY20" fmla="*/ 78316 h 198966"/>
                <a:gd name="connsiteX21" fmla="*/ 810684 w 2868084"/>
                <a:gd name="connsiteY21" fmla="*/ 78316 h 198966"/>
                <a:gd name="connsiteX22" fmla="*/ 810684 w 2868084"/>
                <a:gd name="connsiteY22" fmla="*/ 71966 h 198966"/>
                <a:gd name="connsiteX23" fmla="*/ 719667 w 2868084"/>
                <a:gd name="connsiteY23" fmla="*/ 71966 h 198966"/>
                <a:gd name="connsiteX24" fmla="*/ 719667 w 2868084"/>
                <a:gd name="connsiteY24" fmla="*/ 63500 h 198966"/>
                <a:gd name="connsiteX25" fmla="*/ 596900 w 2868084"/>
                <a:gd name="connsiteY25" fmla="*/ 63500 h 198966"/>
                <a:gd name="connsiteX26" fmla="*/ 601134 w 2868084"/>
                <a:gd name="connsiteY26" fmla="*/ 59266 h 198966"/>
                <a:gd name="connsiteX27" fmla="*/ 491067 w 2868084"/>
                <a:gd name="connsiteY27" fmla="*/ 59266 h 198966"/>
                <a:gd name="connsiteX28" fmla="*/ 491067 w 2868084"/>
                <a:gd name="connsiteY28" fmla="*/ 42333 h 198966"/>
                <a:gd name="connsiteX29" fmla="*/ 370417 w 2868084"/>
                <a:gd name="connsiteY29" fmla="*/ 42333 h 198966"/>
                <a:gd name="connsiteX30" fmla="*/ 364067 w 2868084"/>
                <a:gd name="connsiteY30" fmla="*/ 35983 h 198966"/>
                <a:gd name="connsiteX31" fmla="*/ 264584 w 2868084"/>
                <a:gd name="connsiteY31" fmla="*/ 35983 h 198966"/>
                <a:gd name="connsiteX32" fmla="*/ 264584 w 2868084"/>
                <a:gd name="connsiteY32" fmla="*/ 23283 h 198966"/>
                <a:gd name="connsiteX33" fmla="*/ 203200 w 2868084"/>
                <a:gd name="connsiteY33" fmla="*/ 23283 h 198966"/>
                <a:gd name="connsiteX34" fmla="*/ 203200 w 2868084"/>
                <a:gd name="connsiteY34" fmla="*/ 19050 h 198966"/>
                <a:gd name="connsiteX35" fmla="*/ 118534 w 2868084"/>
                <a:gd name="connsiteY35" fmla="*/ 19050 h 198966"/>
                <a:gd name="connsiteX36" fmla="*/ 118534 w 2868084"/>
                <a:gd name="connsiteY36" fmla="*/ 4233 h 198966"/>
                <a:gd name="connsiteX37" fmla="*/ 50800 w 2868084"/>
                <a:gd name="connsiteY37" fmla="*/ 4233 h 198966"/>
                <a:gd name="connsiteX38" fmla="*/ 50800 w 2868084"/>
                <a:gd name="connsiteY38" fmla="*/ 0 h 198966"/>
                <a:gd name="connsiteX39" fmla="*/ 0 w 2868084"/>
                <a:gd name="connsiteY39" fmla="*/ 0 h 198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868084" h="198966">
                  <a:moveTo>
                    <a:pt x="2868084" y="198966"/>
                  </a:moveTo>
                  <a:lnTo>
                    <a:pt x="2254250" y="198966"/>
                  </a:lnTo>
                  <a:lnTo>
                    <a:pt x="2254250" y="184150"/>
                  </a:lnTo>
                  <a:lnTo>
                    <a:pt x="2148417" y="184150"/>
                  </a:lnTo>
                  <a:lnTo>
                    <a:pt x="2148417" y="165100"/>
                  </a:lnTo>
                  <a:lnTo>
                    <a:pt x="1928284" y="165100"/>
                  </a:lnTo>
                  <a:lnTo>
                    <a:pt x="1928284" y="158750"/>
                  </a:lnTo>
                  <a:lnTo>
                    <a:pt x="1877484" y="158750"/>
                  </a:lnTo>
                  <a:lnTo>
                    <a:pt x="1877484" y="158750"/>
                  </a:lnTo>
                  <a:lnTo>
                    <a:pt x="1839384" y="158750"/>
                  </a:lnTo>
                  <a:lnTo>
                    <a:pt x="1839384" y="127000"/>
                  </a:lnTo>
                  <a:lnTo>
                    <a:pt x="1716617" y="127000"/>
                  </a:lnTo>
                  <a:lnTo>
                    <a:pt x="1716617" y="120650"/>
                  </a:lnTo>
                  <a:lnTo>
                    <a:pt x="1581150" y="120650"/>
                  </a:lnTo>
                  <a:lnTo>
                    <a:pt x="1581150" y="120650"/>
                  </a:lnTo>
                  <a:lnTo>
                    <a:pt x="1581150" y="101600"/>
                  </a:lnTo>
                  <a:lnTo>
                    <a:pt x="1361017" y="101600"/>
                  </a:lnTo>
                  <a:lnTo>
                    <a:pt x="1361017" y="91016"/>
                  </a:lnTo>
                  <a:lnTo>
                    <a:pt x="1202267" y="91016"/>
                  </a:lnTo>
                  <a:lnTo>
                    <a:pt x="924984" y="91016"/>
                  </a:lnTo>
                  <a:lnTo>
                    <a:pt x="924984" y="78316"/>
                  </a:lnTo>
                  <a:lnTo>
                    <a:pt x="810684" y="78316"/>
                  </a:lnTo>
                  <a:lnTo>
                    <a:pt x="810684" y="71966"/>
                  </a:lnTo>
                  <a:lnTo>
                    <a:pt x="719667" y="71966"/>
                  </a:lnTo>
                  <a:lnTo>
                    <a:pt x="719667" y="63500"/>
                  </a:lnTo>
                  <a:lnTo>
                    <a:pt x="596900" y="63500"/>
                  </a:lnTo>
                  <a:lnTo>
                    <a:pt x="601134" y="59266"/>
                  </a:lnTo>
                  <a:lnTo>
                    <a:pt x="491067" y="59266"/>
                  </a:lnTo>
                  <a:lnTo>
                    <a:pt x="491067" y="42333"/>
                  </a:lnTo>
                  <a:lnTo>
                    <a:pt x="370417" y="42333"/>
                  </a:lnTo>
                  <a:lnTo>
                    <a:pt x="364067" y="35983"/>
                  </a:lnTo>
                  <a:lnTo>
                    <a:pt x="264584" y="35983"/>
                  </a:lnTo>
                  <a:lnTo>
                    <a:pt x="264584" y="23283"/>
                  </a:lnTo>
                  <a:lnTo>
                    <a:pt x="203200" y="23283"/>
                  </a:lnTo>
                  <a:lnTo>
                    <a:pt x="203200" y="19050"/>
                  </a:lnTo>
                  <a:lnTo>
                    <a:pt x="118534" y="19050"/>
                  </a:lnTo>
                  <a:lnTo>
                    <a:pt x="118534" y="4233"/>
                  </a:lnTo>
                  <a:lnTo>
                    <a:pt x="50800" y="4233"/>
                  </a:lnTo>
                  <a:lnTo>
                    <a:pt x="50800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E050E848-7786-638E-DA23-2A06F152A900}"/>
                </a:ext>
              </a:extLst>
            </p:cNvPr>
            <p:cNvSpPr/>
            <p:nvPr/>
          </p:nvSpPr>
          <p:spPr>
            <a:xfrm>
              <a:off x="7090833" y="1589617"/>
              <a:ext cx="1763184" cy="131233"/>
            </a:xfrm>
            <a:custGeom>
              <a:avLst/>
              <a:gdLst>
                <a:gd name="connsiteX0" fmla="*/ 0 w 1763184"/>
                <a:gd name="connsiteY0" fmla="*/ 0 h 131233"/>
                <a:gd name="connsiteX1" fmla="*/ 194734 w 1763184"/>
                <a:gd name="connsiteY1" fmla="*/ 0 h 131233"/>
                <a:gd name="connsiteX2" fmla="*/ 194734 w 1763184"/>
                <a:gd name="connsiteY2" fmla="*/ 14816 h 131233"/>
                <a:gd name="connsiteX3" fmla="*/ 281517 w 1763184"/>
                <a:gd name="connsiteY3" fmla="*/ 14816 h 131233"/>
                <a:gd name="connsiteX4" fmla="*/ 281517 w 1763184"/>
                <a:gd name="connsiteY4" fmla="*/ 21166 h 131233"/>
                <a:gd name="connsiteX5" fmla="*/ 410634 w 1763184"/>
                <a:gd name="connsiteY5" fmla="*/ 21166 h 131233"/>
                <a:gd name="connsiteX6" fmla="*/ 410634 w 1763184"/>
                <a:gd name="connsiteY6" fmla="*/ 12700 h 131233"/>
                <a:gd name="connsiteX7" fmla="*/ 706967 w 1763184"/>
                <a:gd name="connsiteY7" fmla="*/ 12700 h 131233"/>
                <a:gd name="connsiteX8" fmla="*/ 706967 w 1763184"/>
                <a:gd name="connsiteY8" fmla="*/ 27516 h 131233"/>
                <a:gd name="connsiteX9" fmla="*/ 814917 w 1763184"/>
                <a:gd name="connsiteY9" fmla="*/ 27516 h 131233"/>
                <a:gd name="connsiteX10" fmla="*/ 814917 w 1763184"/>
                <a:gd name="connsiteY10" fmla="*/ 38100 h 131233"/>
                <a:gd name="connsiteX11" fmla="*/ 886884 w 1763184"/>
                <a:gd name="connsiteY11" fmla="*/ 38100 h 131233"/>
                <a:gd name="connsiteX12" fmla="*/ 886884 w 1763184"/>
                <a:gd name="connsiteY12" fmla="*/ 44450 h 131233"/>
                <a:gd name="connsiteX13" fmla="*/ 916517 w 1763184"/>
                <a:gd name="connsiteY13" fmla="*/ 44450 h 131233"/>
                <a:gd name="connsiteX14" fmla="*/ 916517 w 1763184"/>
                <a:gd name="connsiteY14" fmla="*/ 63500 h 131233"/>
                <a:gd name="connsiteX15" fmla="*/ 996950 w 1763184"/>
                <a:gd name="connsiteY15" fmla="*/ 63500 h 131233"/>
                <a:gd name="connsiteX16" fmla="*/ 996950 w 1763184"/>
                <a:gd name="connsiteY16" fmla="*/ 74083 h 131233"/>
                <a:gd name="connsiteX17" fmla="*/ 1047750 w 1763184"/>
                <a:gd name="connsiteY17" fmla="*/ 74083 h 131233"/>
                <a:gd name="connsiteX18" fmla="*/ 1047750 w 1763184"/>
                <a:gd name="connsiteY18" fmla="*/ 86783 h 131233"/>
                <a:gd name="connsiteX19" fmla="*/ 1140884 w 1763184"/>
                <a:gd name="connsiteY19" fmla="*/ 86783 h 131233"/>
                <a:gd name="connsiteX20" fmla="*/ 1140884 w 1763184"/>
                <a:gd name="connsiteY20" fmla="*/ 95250 h 131233"/>
                <a:gd name="connsiteX21" fmla="*/ 1181100 w 1763184"/>
                <a:gd name="connsiteY21" fmla="*/ 95250 h 131233"/>
                <a:gd name="connsiteX22" fmla="*/ 1289050 w 1763184"/>
                <a:gd name="connsiteY22" fmla="*/ 95250 h 131233"/>
                <a:gd name="connsiteX23" fmla="*/ 1289050 w 1763184"/>
                <a:gd name="connsiteY23" fmla="*/ 103716 h 131233"/>
                <a:gd name="connsiteX24" fmla="*/ 1397000 w 1763184"/>
                <a:gd name="connsiteY24" fmla="*/ 103716 h 131233"/>
                <a:gd name="connsiteX25" fmla="*/ 1397000 w 1763184"/>
                <a:gd name="connsiteY25" fmla="*/ 124883 h 131233"/>
                <a:gd name="connsiteX26" fmla="*/ 1496484 w 1763184"/>
                <a:gd name="connsiteY26" fmla="*/ 124883 h 131233"/>
                <a:gd name="connsiteX27" fmla="*/ 1500717 w 1763184"/>
                <a:gd name="connsiteY27" fmla="*/ 129116 h 131233"/>
                <a:gd name="connsiteX28" fmla="*/ 1545167 w 1763184"/>
                <a:gd name="connsiteY28" fmla="*/ 129116 h 131233"/>
                <a:gd name="connsiteX29" fmla="*/ 1547284 w 1763184"/>
                <a:gd name="connsiteY29" fmla="*/ 131233 h 131233"/>
                <a:gd name="connsiteX30" fmla="*/ 1763184 w 1763184"/>
                <a:gd name="connsiteY30" fmla="*/ 131233 h 131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63184" h="131233">
                  <a:moveTo>
                    <a:pt x="0" y="0"/>
                  </a:moveTo>
                  <a:lnTo>
                    <a:pt x="194734" y="0"/>
                  </a:lnTo>
                  <a:lnTo>
                    <a:pt x="194734" y="14816"/>
                  </a:lnTo>
                  <a:lnTo>
                    <a:pt x="281517" y="14816"/>
                  </a:lnTo>
                  <a:lnTo>
                    <a:pt x="281517" y="21166"/>
                  </a:lnTo>
                  <a:lnTo>
                    <a:pt x="410634" y="21166"/>
                  </a:lnTo>
                  <a:lnTo>
                    <a:pt x="410634" y="12700"/>
                  </a:lnTo>
                  <a:lnTo>
                    <a:pt x="706967" y="12700"/>
                  </a:lnTo>
                  <a:lnTo>
                    <a:pt x="706967" y="27516"/>
                  </a:lnTo>
                  <a:lnTo>
                    <a:pt x="814917" y="27516"/>
                  </a:lnTo>
                  <a:lnTo>
                    <a:pt x="814917" y="38100"/>
                  </a:lnTo>
                  <a:lnTo>
                    <a:pt x="886884" y="38100"/>
                  </a:lnTo>
                  <a:lnTo>
                    <a:pt x="886884" y="44450"/>
                  </a:lnTo>
                  <a:lnTo>
                    <a:pt x="916517" y="44450"/>
                  </a:lnTo>
                  <a:lnTo>
                    <a:pt x="916517" y="63500"/>
                  </a:lnTo>
                  <a:lnTo>
                    <a:pt x="996950" y="63500"/>
                  </a:lnTo>
                  <a:lnTo>
                    <a:pt x="996950" y="74083"/>
                  </a:lnTo>
                  <a:lnTo>
                    <a:pt x="1047750" y="74083"/>
                  </a:lnTo>
                  <a:lnTo>
                    <a:pt x="1047750" y="86783"/>
                  </a:lnTo>
                  <a:lnTo>
                    <a:pt x="1140884" y="86783"/>
                  </a:lnTo>
                  <a:lnTo>
                    <a:pt x="1140884" y="95250"/>
                  </a:lnTo>
                  <a:lnTo>
                    <a:pt x="1181100" y="95250"/>
                  </a:lnTo>
                  <a:lnTo>
                    <a:pt x="1289050" y="95250"/>
                  </a:lnTo>
                  <a:lnTo>
                    <a:pt x="1289050" y="103716"/>
                  </a:lnTo>
                  <a:lnTo>
                    <a:pt x="1397000" y="103716"/>
                  </a:lnTo>
                  <a:lnTo>
                    <a:pt x="1397000" y="124883"/>
                  </a:lnTo>
                  <a:lnTo>
                    <a:pt x="1496484" y="124883"/>
                  </a:lnTo>
                  <a:lnTo>
                    <a:pt x="1500717" y="129116"/>
                  </a:lnTo>
                  <a:lnTo>
                    <a:pt x="1545167" y="129116"/>
                  </a:lnTo>
                  <a:lnTo>
                    <a:pt x="1547284" y="131233"/>
                  </a:lnTo>
                  <a:lnTo>
                    <a:pt x="1763184" y="131233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6" name="Freeform: Shape 155">
            <a:extLst>
              <a:ext uri="{FF2B5EF4-FFF2-40B4-BE49-F238E27FC236}">
                <a16:creationId xmlns:a16="http://schemas.microsoft.com/office/drawing/2014/main" id="{AFB6908E-AFE5-22BC-C2B7-C0F644803F68}"/>
              </a:ext>
            </a:extLst>
          </p:cNvPr>
          <p:cNvSpPr/>
          <p:nvPr/>
        </p:nvSpPr>
        <p:spPr>
          <a:xfrm>
            <a:off x="4171754" y="1768663"/>
            <a:ext cx="3054350" cy="357717"/>
          </a:xfrm>
          <a:custGeom>
            <a:avLst/>
            <a:gdLst>
              <a:gd name="connsiteX0" fmla="*/ 0 w 3054350"/>
              <a:gd name="connsiteY0" fmla="*/ 0 h 357717"/>
              <a:gd name="connsiteX1" fmla="*/ 234950 w 3054350"/>
              <a:gd name="connsiteY1" fmla="*/ 0 h 357717"/>
              <a:gd name="connsiteX2" fmla="*/ 234950 w 3054350"/>
              <a:gd name="connsiteY2" fmla="*/ 10584 h 357717"/>
              <a:gd name="connsiteX3" fmla="*/ 359833 w 3054350"/>
              <a:gd name="connsiteY3" fmla="*/ 10584 h 357717"/>
              <a:gd name="connsiteX4" fmla="*/ 359833 w 3054350"/>
              <a:gd name="connsiteY4" fmla="*/ 27517 h 357717"/>
              <a:gd name="connsiteX5" fmla="*/ 469900 w 3054350"/>
              <a:gd name="connsiteY5" fmla="*/ 27517 h 357717"/>
              <a:gd name="connsiteX6" fmla="*/ 469900 w 3054350"/>
              <a:gd name="connsiteY6" fmla="*/ 35984 h 357717"/>
              <a:gd name="connsiteX7" fmla="*/ 512233 w 3054350"/>
              <a:gd name="connsiteY7" fmla="*/ 35984 h 357717"/>
              <a:gd name="connsiteX8" fmla="*/ 512233 w 3054350"/>
              <a:gd name="connsiteY8" fmla="*/ 48684 h 357717"/>
              <a:gd name="connsiteX9" fmla="*/ 599016 w 3054350"/>
              <a:gd name="connsiteY9" fmla="*/ 48684 h 357717"/>
              <a:gd name="connsiteX10" fmla="*/ 599016 w 3054350"/>
              <a:gd name="connsiteY10" fmla="*/ 61384 h 357717"/>
              <a:gd name="connsiteX11" fmla="*/ 637116 w 3054350"/>
              <a:gd name="connsiteY11" fmla="*/ 61384 h 357717"/>
              <a:gd name="connsiteX12" fmla="*/ 637116 w 3054350"/>
              <a:gd name="connsiteY12" fmla="*/ 74084 h 357717"/>
              <a:gd name="connsiteX13" fmla="*/ 675216 w 3054350"/>
              <a:gd name="connsiteY13" fmla="*/ 74084 h 357717"/>
              <a:gd name="connsiteX14" fmla="*/ 675216 w 3054350"/>
              <a:gd name="connsiteY14" fmla="*/ 84667 h 357717"/>
              <a:gd name="connsiteX15" fmla="*/ 726016 w 3054350"/>
              <a:gd name="connsiteY15" fmla="*/ 84667 h 357717"/>
              <a:gd name="connsiteX16" fmla="*/ 726016 w 3054350"/>
              <a:gd name="connsiteY16" fmla="*/ 97367 h 357717"/>
              <a:gd name="connsiteX17" fmla="*/ 884766 w 3054350"/>
              <a:gd name="connsiteY17" fmla="*/ 97367 h 357717"/>
              <a:gd name="connsiteX18" fmla="*/ 889000 w 3054350"/>
              <a:gd name="connsiteY18" fmla="*/ 101601 h 357717"/>
              <a:gd name="connsiteX19" fmla="*/ 1022350 w 3054350"/>
              <a:gd name="connsiteY19" fmla="*/ 101601 h 357717"/>
              <a:gd name="connsiteX20" fmla="*/ 1022350 w 3054350"/>
              <a:gd name="connsiteY20" fmla="*/ 112184 h 357717"/>
              <a:gd name="connsiteX21" fmla="*/ 1071033 w 3054350"/>
              <a:gd name="connsiteY21" fmla="*/ 112184 h 357717"/>
              <a:gd name="connsiteX22" fmla="*/ 1071033 w 3054350"/>
              <a:gd name="connsiteY22" fmla="*/ 124884 h 357717"/>
              <a:gd name="connsiteX23" fmla="*/ 1168400 w 3054350"/>
              <a:gd name="connsiteY23" fmla="*/ 124884 h 357717"/>
              <a:gd name="connsiteX24" fmla="*/ 1168400 w 3054350"/>
              <a:gd name="connsiteY24" fmla="*/ 131234 h 357717"/>
              <a:gd name="connsiteX25" fmla="*/ 1210733 w 3054350"/>
              <a:gd name="connsiteY25" fmla="*/ 131234 h 357717"/>
              <a:gd name="connsiteX26" fmla="*/ 1210733 w 3054350"/>
              <a:gd name="connsiteY26" fmla="*/ 141817 h 357717"/>
              <a:gd name="connsiteX27" fmla="*/ 1358900 w 3054350"/>
              <a:gd name="connsiteY27" fmla="*/ 141817 h 357717"/>
              <a:gd name="connsiteX28" fmla="*/ 1358900 w 3054350"/>
              <a:gd name="connsiteY28" fmla="*/ 143934 h 357717"/>
              <a:gd name="connsiteX29" fmla="*/ 1424516 w 3054350"/>
              <a:gd name="connsiteY29" fmla="*/ 143934 h 357717"/>
              <a:gd name="connsiteX30" fmla="*/ 1424516 w 3054350"/>
              <a:gd name="connsiteY30" fmla="*/ 160867 h 357717"/>
              <a:gd name="connsiteX31" fmla="*/ 1507066 w 3054350"/>
              <a:gd name="connsiteY31" fmla="*/ 160867 h 357717"/>
              <a:gd name="connsiteX32" fmla="*/ 1511300 w 3054350"/>
              <a:gd name="connsiteY32" fmla="*/ 165101 h 357717"/>
              <a:gd name="connsiteX33" fmla="*/ 1576916 w 3054350"/>
              <a:gd name="connsiteY33" fmla="*/ 165101 h 357717"/>
              <a:gd name="connsiteX34" fmla="*/ 1576916 w 3054350"/>
              <a:gd name="connsiteY34" fmla="*/ 179917 h 357717"/>
              <a:gd name="connsiteX35" fmla="*/ 1636183 w 3054350"/>
              <a:gd name="connsiteY35" fmla="*/ 179917 h 357717"/>
              <a:gd name="connsiteX36" fmla="*/ 1640416 w 3054350"/>
              <a:gd name="connsiteY36" fmla="*/ 184150 h 357717"/>
              <a:gd name="connsiteX37" fmla="*/ 1771650 w 3054350"/>
              <a:gd name="connsiteY37" fmla="*/ 184150 h 357717"/>
              <a:gd name="connsiteX38" fmla="*/ 1771650 w 3054350"/>
              <a:gd name="connsiteY38" fmla="*/ 190500 h 357717"/>
              <a:gd name="connsiteX39" fmla="*/ 1811866 w 3054350"/>
              <a:gd name="connsiteY39" fmla="*/ 190500 h 357717"/>
              <a:gd name="connsiteX40" fmla="*/ 1818216 w 3054350"/>
              <a:gd name="connsiteY40" fmla="*/ 196850 h 357717"/>
              <a:gd name="connsiteX41" fmla="*/ 1875366 w 3054350"/>
              <a:gd name="connsiteY41" fmla="*/ 196850 h 357717"/>
              <a:gd name="connsiteX42" fmla="*/ 1875366 w 3054350"/>
              <a:gd name="connsiteY42" fmla="*/ 224367 h 357717"/>
              <a:gd name="connsiteX43" fmla="*/ 1915583 w 3054350"/>
              <a:gd name="connsiteY43" fmla="*/ 224367 h 357717"/>
              <a:gd name="connsiteX44" fmla="*/ 1915583 w 3054350"/>
              <a:gd name="connsiteY44" fmla="*/ 232834 h 357717"/>
              <a:gd name="connsiteX45" fmla="*/ 1991783 w 3054350"/>
              <a:gd name="connsiteY45" fmla="*/ 232834 h 357717"/>
              <a:gd name="connsiteX46" fmla="*/ 1998133 w 3054350"/>
              <a:gd name="connsiteY46" fmla="*/ 239184 h 357717"/>
              <a:gd name="connsiteX47" fmla="*/ 2038350 w 3054350"/>
              <a:gd name="connsiteY47" fmla="*/ 239184 h 357717"/>
              <a:gd name="connsiteX48" fmla="*/ 2038350 w 3054350"/>
              <a:gd name="connsiteY48" fmla="*/ 254000 h 357717"/>
              <a:gd name="connsiteX49" fmla="*/ 2110316 w 3054350"/>
              <a:gd name="connsiteY49" fmla="*/ 254000 h 357717"/>
              <a:gd name="connsiteX50" fmla="*/ 2110316 w 3054350"/>
              <a:gd name="connsiteY50" fmla="*/ 268817 h 357717"/>
              <a:gd name="connsiteX51" fmla="*/ 2154766 w 3054350"/>
              <a:gd name="connsiteY51" fmla="*/ 268817 h 357717"/>
              <a:gd name="connsiteX52" fmla="*/ 2154766 w 3054350"/>
              <a:gd name="connsiteY52" fmla="*/ 281517 h 357717"/>
              <a:gd name="connsiteX53" fmla="*/ 2239433 w 3054350"/>
              <a:gd name="connsiteY53" fmla="*/ 281517 h 357717"/>
              <a:gd name="connsiteX54" fmla="*/ 2243666 w 3054350"/>
              <a:gd name="connsiteY54" fmla="*/ 281517 h 357717"/>
              <a:gd name="connsiteX55" fmla="*/ 2328333 w 3054350"/>
              <a:gd name="connsiteY55" fmla="*/ 281517 h 357717"/>
              <a:gd name="connsiteX56" fmla="*/ 2328333 w 3054350"/>
              <a:gd name="connsiteY56" fmla="*/ 281517 h 357717"/>
              <a:gd name="connsiteX57" fmla="*/ 2328333 w 3054350"/>
              <a:gd name="connsiteY57" fmla="*/ 304800 h 357717"/>
              <a:gd name="connsiteX58" fmla="*/ 2415116 w 3054350"/>
              <a:gd name="connsiteY58" fmla="*/ 304800 h 357717"/>
              <a:gd name="connsiteX59" fmla="*/ 2415116 w 3054350"/>
              <a:gd name="connsiteY59" fmla="*/ 315384 h 357717"/>
              <a:gd name="connsiteX60" fmla="*/ 2584450 w 3054350"/>
              <a:gd name="connsiteY60" fmla="*/ 315384 h 357717"/>
              <a:gd name="connsiteX61" fmla="*/ 2586566 w 3054350"/>
              <a:gd name="connsiteY61" fmla="*/ 317500 h 357717"/>
              <a:gd name="connsiteX62" fmla="*/ 2673350 w 3054350"/>
              <a:gd name="connsiteY62" fmla="*/ 317500 h 357717"/>
              <a:gd name="connsiteX63" fmla="*/ 2673350 w 3054350"/>
              <a:gd name="connsiteY63" fmla="*/ 330200 h 357717"/>
              <a:gd name="connsiteX64" fmla="*/ 2758016 w 3054350"/>
              <a:gd name="connsiteY64" fmla="*/ 330200 h 357717"/>
              <a:gd name="connsiteX65" fmla="*/ 2758016 w 3054350"/>
              <a:gd name="connsiteY65" fmla="*/ 330200 h 357717"/>
              <a:gd name="connsiteX66" fmla="*/ 2813050 w 3054350"/>
              <a:gd name="connsiteY66" fmla="*/ 330200 h 357717"/>
              <a:gd name="connsiteX67" fmla="*/ 2813050 w 3054350"/>
              <a:gd name="connsiteY67" fmla="*/ 349250 h 357717"/>
              <a:gd name="connsiteX68" fmla="*/ 2857500 w 3054350"/>
              <a:gd name="connsiteY68" fmla="*/ 349250 h 357717"/>
              <a:gd name="connsiteX69" fmla="*/ 2857500 w 3054350"/>
              <a:gd name="connsiteY69" fmla="*/ 357717 h 357717"/>
              <a:gd name="connsiteX70" fmla="*/ 3054350 w 3054350"/>
              <a:gd name="connsiteY70" fmla="*/ 357717 h 357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3054350" h="357717">
                <a:moveTo>
                  <a:pt x="0" y="0"/>
                </a:moveTo>
                <a:lnTo>
                  <a:pt x="234950" y="0"/>
                </a:lnTo>
                <a:lnTo>
                  <a:pt x="234950" y="10584"/>
                </a:lnTo>
                <a:lnTo>
                  <a:pt x="359833" y="10584"/>
                </a:lnTo>
                <a:lnTo>
                  <a:pt x="359833" y="27517"/>
                </a:lnTo>
                <a:lnTo>
                  <a:pt x="469900" y="27517"/>
                </a:lnTo>
                <a:lnTo>
                  <a:pt x="469900" y="35984"/>
                </a:lnTo>
                <a:lnTo>
                  <a:pt x="512233" y="35984"/>
                </a:lnTo>
                <a:lnTo>
                  <a:pt x="512233" y="48684"/>
                </a:lnTo>
                <a:lnTo>
                  <a:pt x="599016" y="48684"/>
                </a:lnTo>
                <a:lnTo>
                  <a:pt x="599016" y="61384"/>
                </a:lnTo>
                <a:lnTo>
                  <a:pt x="637116" y="61384"/>
                </a:lnTo>
                <a:lnTo>
                  <a:pt x="637116" y="74084"/>
                </a:lnTo>
                <a:lnTo>
                  <a:pt x="675216" y="74084"/>
                </a:lnTo>
                <a:lnTo>
                  <a:pt x="675216" y="84667"/>
                </a:lnTo>
                <a:lnTo>
                  <a:pt x="726016" y="84667"/>
                </a:lnTo>
                <a:lnTo>
                  <a:pt x="726016" y="97367"/>
                </a:lnTo>
                <a:lnTo>
                  <a:pt x="884766" y="97367"/>
                </a:lnTo>
                <a:lnTo>
                  <a:pt x="889000" y="101601"/>
                </a:lnTo>
                <a:lnTo>
                  <a:pt x="1022350" y="101601"/>
                </a:lnTo>
                <a:lnTo>
                  <a:pt x="1022350" y="112184"/>
                </a:lnTo>
                <a:lnTo>
                  <a:pt x="1071033" y="112184"/>
                </a:lnTo>
                <a:lnTo>
                  <a:pt x="1071033" y="124884"/>
                </a:lnTo>
                <a:lnTo>
                  <a:pt x="1168400" y="124884"/>
                </a:lnTo>
                <a:lnTo>
                  <a:pt x="1168400" y="131234"/>
                </a:lnTo>
                <a:lnTo>
                  <a:pt x="1210733" y="131234"/>
                </a:lnTo>
                <a:lnTo>
                  <a:pt x="1210733" y="141817"/>
                </a:lnTo>
                <a:lnTo>
                  <a:pt x="1358900" y="141817"/>
                </a:lnTo>
                <a:lnTo>
                  <a:pt x="1358900" y="143934"/>
                </a:lnTo>
                <a:lnTo>
                  <a:pt x="1424516" y="143934"/>
                </a:lnTo>
                <a:lnTo>
                  <a:pt x="1424516" y="160867"/>
                </a:lnTo>
                <a:lnTo>
                  <a:pt x="1507066" y="160867"/>
                </a:lnTo>
                <a:lnTo>
                  <a:pt x="1511300" y="165101"/>
                </a:lnTo>
                <a:lnTo>
                  <a:pt x="1576916" y="165101"/>
                </a:lnTo>
                <a:lnTo>
                  <a:pt x="1576916" y="179917"/>
                </a:lnTo>
                <a:lnTo>
                  <a:pt x="1636183" y="179917"/>
                </a:lnTo>
                <a:lnTo>
                  <a:pt x="1640416" y="184150"/>
                </a:lnTo>
                <a:lnTo>
                  <a:pt x="1771650" y="184150"/>
                </a:lnTo>
                <a:lnTo>
                  <a:pt x="1771650" y="190500"/>
                </a:lnTo>
                <a:lnTo>
                  <a:pt x="1811866" y="190500"/>
                </a:lnTo>
                <a:lnTo>
                  <a:pt x="1818216" y="196850"/>
                </a:lnTo>
                <a:lnTo>
                  <a:pt x="1875366" y="196850"/>
                </a:lnTo>
                <a:lnTo>
                  <a:pt x="1875366" y="224367"/>
                </a:lnTo>
                <a:lnTo>
                  <a:pt x="1915583" y="224367"/>
                </a:lnTo>
                <a:lnTo>
                  <a:pt x="1915583" y="232834"/>
                </a:lnTo>
                <a:lnTo>
                  <a:pt x="1991783" y="232834"/>
                </a:lnTo>
                <a:lnTo>
                  <a:pt x="1998133" y="239184"/>
                </a:lnTo>
                <a:lnTo>
                  <a:pt x="2038350" y="239184"/>
                </a:lnTo>
                <a:lnTo>
                  <a:pt x="2038350" y="254000"/>
                </a:lnTo>
                <a:lnTo>
                  <a:pt x="2110316" y="254000"/>
                </a:lnTo>
                <a:lnTo>
                  <a:pt x="2110316" y="268817"/>
                </a:lnTo>
                <a:lnTo>
                  <a:pt x="2154766" y="268817"/>
                </a:lnTo>
                <a:lnTo>
                  <a:pt x="2154766" y="281517"/>
                </a:lnTo>
                <a:lnTo>
                  <a:pt x="2239433" y="281517"/>
                </a:lnTo>
                <a:lnTo>
                  <a:pt x="2243666" y="281517"/>
                </a:lnTo>
                <a:lnTo>
                  <a:pt x="2328333" y="281517"/>
                </a:lnTo>
                <a:lnTo>
                  <a:pt x="2328333" y="281517"/>
                </a:lnTo>
                <a:lnTo>
                  <a:pt x="2328333" y="304800"/>
                </a:lnTo>
                <a:lnTo>
                  <a:pt x="2415116" y="304800"/>
                </a:lnTo>
                <a:lnTo>
                  <a:pt x="2415116" y="315384"/>
                </a:lnTo>
                <a:lnTo>
                  <a:pt x="2584450" y="315384"/>
                </a:lnTo>
                <a:lnTo>
                  <a:pt x="2586566" y="317500"/>
                </a:lnTo>
                <a:lnTo>
                  <a:pt x="2673350" y="317500"/>
                </a:lnTo>
                <a:lnTo>
                  <a:pt x="2673350" y="330200"/>
                </a:lnTo>
                <a:lnTo>
                  <a:pt x="2758016" y="330200"/>
                </a:lnTo>
                <a:lnTo>
                  <a:pt x="2758016" y="330200"/>
                </a:lnTo>
                <a:lnTo>
                  <a:pt x="2813050" y="330200"/>
                </a:lnTo>
                <a:lnTo>
                  <a:pt x="2813050" y="349250"/>
                </a:lnTo>
                <a:lnTo>
                  <a:pt x="2857500" y="349250"/>
                </a:lnTo>
                <a:lnTo>
                  <a:pt x="2857500" y="357717"/>
                </a:lnTo>
                <a:lnTo>
                  <a:pt x="3054350" y="357717"/>
                </a:lnTo>
              </a:path>
            </a:pathLst>
          </a:cu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7" name="Freeform: Shape 156">
            <a:extLst>
              <a:ext uri="{FF2B5EF4-FFF2-40B4-BE49-F238E27FC236}">
                <a16:creationId xmlns:a16="http://schemas.microsoft.com/office/drawing/2014/main" id="{76549F1F-348C-FAAD-CB5B-B6166A3F487A}"/>
              </a:ext>
            </a:extLst>
          </p:cNvPr>
          <p:cNvSpPr/>
          <p:nvPr/>
        </p:nvSpPr>
        <p:spPr>
          <a:xfrm>
            <a:off x="7198587" y="2122147"/>
            <a:ext cx="1589617" cy="137583"/>
          </a:xfrm>
          <a:custGeom>
            <a:avLst/>
            <a:gdLst>
              <a:gd name="connsiteX0" fmla="*/ 0 w 1589617"/>
              <a:gd name="connsiteY0" fmla="*/ 0 h 137583"/>
              <a:gd name="connsiteX1" fmla="*/ 61383 w 1589617"/>
              <a:gd name="connsiteY1" fmla="*/ 0 h 137583"/>
              <a:gd name="connsiteX2" fmla="*/ 61383 w 1589617"/>
              <a:gd name="connsiteY2" fmla="*/ 12700 h 137583"/>
              <a:gd name="connsiteX3" fmla="*/ 112183 w 1589617"/>
              <a:gd name="connsiteY3" fmla="*/ 12700 h 137583"/>
              <a:gd name="connsiteX4" fmla="*/ 112183 w 1589617"/>
              <a:gd name="connsiteY4" fmla="*/ 19050 h 137583"/>
              <a:gd name="connsiteX5" fmla="*/ 215900 w 1589617"/>
              <a:gd name="connsiteY5" fmla="*/ 19050 h 137583"/>
              <a:gd name="connsiteX6" fmla="*/ 215900 w 1589617"/>
              <a:gd name="connsiteY6" fmla="*/ 29633 h 137583"/>
              <a:gd name="connsiteX7" fmla="*/ 241300 w 1589617"/>
              <a:gd name="connsiteY7" fmla="*/ 29633 h 137583"/>
              <a:gd name="connsiteX8" fmla="*/ 249767 w 1589617"/>
              <a:gd name="connsiteY8" fmla="*/ 38100 h 137583"/>
              <a:gd name="connsiteX9" fmla="*/ 436033 w 1589617"/>
              <a:gd name="connsiteY9" fmla="*/ 38100 h 137583"/>
              <a:gd name="connsiteX10" fmla="*/ 436033 w 1589617"/>
              <a:gd name="connsiteY10" fmla="*/ 40216 h 137583"/>
              <a:gd name="connsiteX11" fmla="*/ 497417 w 1589617"/>
              <a:gd name="connsiteY11" fmla="*/ 40216 h 137583"/>
              <a:gd name="connsiteX12" fmla="*/ 497417 w 1589617"/>
              <a:gd name="connsiteY12" fmla="*/ 50800 h 137583"/>
              <a:gd name="connsiteX13" fmla="*/ 594783 w 1589617"/>
              <a:gd name="connsiteY13" fmla="*/ 50800 h 137583"/>
              <a:gd name="connsiteX14" fmla="*/ 599016 w 1589617"/>
              <a:gd name="connsiteY14" fmla="*/ 55033 h 137583"/>
              <a:gd name="connsiteX15" fmla="*/ 641350 w 1589617"/>
              <a:gd name="connsiteY15" fmla="*/ 55033 h 137583"/>
              <a:gd name="connsiteX16" fmla="*/ 641350 w 1589617"/>
              <a:gd name="connsiteY16" fmla="*/ 65616 h 137583"/>
              <a:gd name="connsiteX17" fmla="*/ 728133 w 1589617"/>
              <a:gd name="connsiteY17" fmla="*/ 65616 h 137583"/>
              <a:gd name="connsiteX18" fmla="*/ 728133 w 1589617"/>
              <a:gd name="connsiteY18" fmla="*/ 76200 h 137583"/>
              <a:gd name="connsiteX19" fmla="*/ 806450 w 1589617"/>
              <a:gd name="connsiteY19" fmla="*/ 76200 h 137583"/>
              <a:gd name="connsiteX20" fmla="*/ 806450 w 1589617"/>
              <a:gd name="connsiteY20" fmla="*/ 82550 h 137583"/>
              <a:gd name="connsiteX21" fmla="*/ 1018117 w 1589617"/>
              <a:gd name="connsiteY21" fmla="*/ 82550 h 137583"/>
              <a:gd name="connsiteX22" fmla="*/ 1018117 w 1589617"/>
              <a:gd name="connsiteY22" fmla="*/ 99483 h 137583"/>
              <a:gd name="connsiteX23" fmla="*/ 1168400 w 1589617"/>
              <a:gd name="connsiteY23" fmla="*/ 99483 h 137583"/>
              <a:gd name="connsiteX24" fmla="*/ 1174750 w 1589617"/>
              <a:gd name="connsiteY24" fmla="*/ 105833 h 137583"/>
              <a:gd name="connsiteX25" fmla="*/ 1534583 w 1589617"/>
              <a:gd name="connsiteY25" fmla="*/ 105833 h 137583"/>
              <a:gd name="connsiteX26" fmla="*/ 1534583 w 1589617"/>
              <a:gd name="connsiteY26" fmla="*/ 122766 h 137583"/>
              <a:gd name="connsiteX27" fmla="*/ 1568450 w 1589617"/>
              <a:gd name="connsiteY27" fmla="*/ 122766 h 137583"/>
              <a:gd name="connsiteX28" fmla="*/ 1568450 w 1589617"/>
              <a:gd name="connsiteY28" fmla="*/ 137583 h 137583"/>
              <a:gd name="connsiteX29" fmla="*/ 1589617 w 1589617"/>
              <a:gd name="connsiteY29" fmla="*/ 137583 h 137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589617" h="137583">
                <a:moveTo>
                  <a:pt x="0" y="0"/>
                </a:moveTo>
                <a:lnTo>
                  <a:pt x="61383" y="0"/>
                </a:lnTo>
                <a:lnTo>
                  <a:pt x="61383" y="12700"/>
                </a:lnTo>
                <a:lnTo>
                  <a:pt x="112183" y="12700"/>
                </a:lnTo>
                <a:lnTo>
                  <a:pt x="112183" y="19050"/>
                </a:lnTo>
                <a:lnTo>
                  <a:pt x="215900" y="19050"/>
                </a:lnTo>
                <a:lnTo>
                  <a:pt x="215900" y="29633"/>
                </a:lnTo>
                <a:lnTo>
                  <a:pt x="241300" y="29633"/>
                </a:lnTo>
                <a:lnTo>
                  <a:pt x="249767" y="38100"/>
                </a:lnTo>
                <a:lnTo>
                  <a:pt x="436033" y="38100"/>
                </a:lnTo>
                <a:lnTo>
                  <a:pt x="436033" y="40216"/>
                </a:lnTo>
                <a:lnTo>
                  <a:pt x="497417" y="40216"/>
                </a:lnTo>
                <a:lnTo>
                  <a:pt x="497417" y="50800"/>
                </a:lnTo>
                <a:lnTo>
                  <a:pt x="594783" y="50800"/>
                </a:lnTo>
                <a:lnTo>
                  <a:pt x="599016" y="55033"/>
                </a:lnTo>
                <a:lnTo>
                  <a:pt x="641350" y="55033"/>
                </a:lnTo>
                <a:lnTo>
                  <a:pt x="641350" y="65616"/>
                </a:lnTo>
                <a:lnTo>
                  <a:pt x="728133" y="65616"/>
                </a:lnTo>
                <a:lnTo>
                  <a:pt x="728133" y="76200"/>
                </a:lnTo>
                <a:lnTo>
                  <a:pt x="806450" y="76200"/>
                </a:lnTo>
                <a:lnTo>
                  <a:pt x="806450" y="82550"/>
                </a:lnTo>
                <a:lnTo>
                  <a:pt x="1018117" y="82550"/>
                </a:lnTo>
                <a:lnTo>
                  <a:pt x="1018117" y="99483"/>
                </a:lnTo>
                <a:lnTo>
                  <a:pt x="1168400" y="99483"/>
                </a:lnTo>
                <a:lnTo>
                  <a:pt x="1174750" y="105833"/>
                </a:lnTo>
                <a:lnTo>
                  <a:pt x="1534583" y="105833"/>
                </a:lnTo>
                <a:lnTo>
                  <a:pt x="1534583" y="122766"/>
                </a:lnTo>
                <a:lnTo>
                  <a:pt x="1568450" y="122766"/>
                </a:lnTo>
                <a:lnTo>
                  <a:pt x="1568450" y="137583"/>
                </a:lnTo>
                <a:lnTo>
                  <a:pt x="1589617" y="137583"/>
                </a:lnTo>
              </a:path>
            </a:pathLst>
          </a:cu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8">
            <a:extLst>
              <a:ext uri="{FF2B5EF4-FFF2-40B4-BE49-F238E27FC236}">
                <a16:creationId xmlns:a16="http://schemas.microsoft.com/office/drawing/2014/main" id="{2952EB70-C5D4-76CF-2A9C-110147A5F9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0822" y="6362365"/>
            <a:ext cx="317638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Slide credit: 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ProCE.com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and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  <a:hlinkClick r:id="rId4"/>
              </a:rPr>
              <a:t>clinicaloptions.com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 </a:t>
            </a:r>
            <a:endParaRPr lang="en-US" altLang="en-US" sz="1200" b="0" dirty="0">
              <a:solidFill>
                <a:srgbClr val="0054A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3FC38FE-B0E1-A3C9-7088-AB271083E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OlympiA: Second Interim Analysis of OS</a:t>
            </a:r>
          </a:p>
        </p:txBody>
      </p:sp>
      <p:sp>
        <p:nvSpPr>
          <p:cNvPr id="151" name="Text Box 11">
            <a:extLst>
              <a:ext uri="{FF2B5EF4-FFF2-40B4-BE49-F238E27FC236}">
                <a16:creationId xmlns:a16="http://schemas.microsoft.com/office/drawing/2014/main" id="{254D7D86-152E-E2A0-46E8-B04F6CC90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32" y="6360102"/>
            <a:ext cx="840776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Geyer. Ann Oncol. 2022;33:1250.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28BD7387-B2DE-FD71-84F3-FB73BAB2CAB9}"/>
              </a:ext>
            </a:extLst>
          </p:cNvPr>
          <p:cNvSpPr txBox="1"/>
          <p:nvPr/>
        </p:nvSpPr>
        <p:spPr bwMode="auto">
          <a:xfrm>
            <a:off x="4506212" y="6154669"/>
            <a:ext cx="35256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Median follow-up: 3.5 yr</a:t>
            </a:r>
          </a:p>
        </p:txBody>
      </p:sp>
    </p:spTree>
    <p:extLst>
      <p:ext uri="{BB962C8B-B14F-4D97-AF65-F5344CB8AC3E}">
        <p14:creationId xmlns:p14="http://schemas.microsoft.com/office/powerpoint/2010/main" val="3014477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8FFE28A-BAE1-C136-B4D0-3F922E261B7F}"/>
              </a:ext>
            </a:extLst>
          </p:cNvPr>
          <p:cNvSpPr txBox="1"/>
          <p:nvPr/>
        </p:nvSpPr>
        <p:spPr>
          <a:xfrm>
            <a:off x="1886280" y="5251152"/>
            <a:ext cx="3718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+mn-lt"/>
              </a:rPr>
              <a:t>Mo Since Randomization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371A4F-D2C3-08FC-1B38-7E50683BC263}"/>
              </a:ext>
            </a:extLst>
          </p:cNvPr>
          <p:cNvSpPr txBox="1"/>
          <p:nvPr/>
        </p:nvSpPr>
        <p:spPr>
          <a:xfrm rot="16200000">
            <a:off x="-813784" y="3159013"/>
            <a:ext cx="3327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effectLst/>
                <a:latin typeface="+mn-lt"/>
              </a:rPr>
              <a:t>iDFS </a:t>
            </a:r>
            <a:r>
              <a:rPr lang="en-US" sz="1600" b="1" dirty="0">
                <a:solidFill>
                  <a:schemeClr val="bg1"/>
                </a:solidFill>
                <a:latin typeface="+mn-lt"/>
              </a:rPr>
              <a:t>(%)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5FC80C-3FB3-8002-2CF9-F6854AFEEB07}"/>
              </a:ext>
            </a:extLst>
          </p:cNvPr>
          <p:cNvSpPr txBox="1"/>
          <p:nvPr/>
        </p:nvSpPr>
        <p:spPr>
          <a:xfrm>
            <a:off x="1633231" y="2887860"/>
            <a:ext cx="444398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400" b="0" dirty="0">
                <a:solidFill>
                  <a:schemeClr val="bg1"/>
                </a:solidFill>
                <a:latin typeface="+mn-lt"/>
              </a:rPr>
              <a:t>Difference in 4-yr iDFS rate: 7.3%</a:t>
            </a:r>
            <a:br>
              <a:rPr lang="en-US" sz="1400" b="0" dirty="0">
                <a:solidFill>
                  <a:schemeClr val="bg1"/>
                </a:solidFill>
                <a:latin typeface="+mn-lt"/>
              </a:rPr>
            </a:br>
            <a:r>
              <a:rPr lang="en-US" sz="1400" b="0" dirty="0">
                <a:solidFill>
                  <a:schemeClr val="bg1"/>
                </a:solidFill>
                <a:latin typeface="+mn-lt"/>
              </a:rPr>
              <a:t>(95% CI: 3.0% to 11.5%)</a:t>
            </a:r>
          </a:p>
          <a:p>
            <a:pPr>
              <a:spcAft>
                <a:spcPts val="300"/>
              </a:spcAft>
            </a:pPr>
            <a:r>
              <a:rPr lang="en-US" sz="1400" b="0" dirty="0">
                <a:solidFill>
                  <a:schemeClr val="bg1"/>
                </a:solidFill>
                <a:latin typeface="+mn-lt"/>
              </a:rPr>
              <a:t>Difference in 3-yr iDFS rate: 8.8%</a:t>
            </a:r>
            <a:br>
              <a:rPr lang="en-US" sz="1400" b="0" dirty="0">
                <a:solidFill>
                  <a:schemeClr val="bg1"/>
                </a:solidFill>
                <a:latin typeface="+mn-lt"/>
              </a:rPr>
            </a:br>
            <a:r>
              <a:rPr lang="en-US" sz="1400" b="0" dirty="0">
                <a:solidFill>
                  <a:schemeClr val="bg1"/>
                </a:solidFill>
                <a:latin typeface="+mn-lt"/>
              </a:rPr>
              <a:t>(95% CI: 5.0% to 12.6%)</a:t>
            </a:r>
          </a:p>
          <a:p>
            <a:pPr>
              <a:spcAft>
                <a:spcPts val="300"/>
              </a:spcAft>
            </a:pPr>
            <a:r>
              <a:rPr lang="en-US" sz="1400" b="0" dirty="0">
                <a:solidFill>
                  <a:schemeClr val="bg1"/>
                </a:solidFill>
                <a:latin typeface="+mn-lt"/>
              </a:rPr>
              <a:t>Stratified HR: 0.63 (95% CI: 0.50 to 0.78)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165E4B-4C32-FA7F-F309-57BAED0A8679}"/>
              </a:ext>
            </a:extLst>
          </p:cNvPr>
          <p:cNvSpPr txBox="1"/>
          <p:nvPr/>
        </p:nvSpPr>
        <p:spPr>
          <a:xfrm>
            <a:off x="449651" y="5305394"/>
            <a:ext cx="887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  <a:latin typeface="+mn-lt"/>
              </a:rPr>
              <a:t>Patients at Risk, 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E332D2-5D18-AB96-59D9-88756C833911}"/>
              </a:ext>
            </a:extLst>
          </p:cNvPr>
          <p:cNvGrpSpPr/>
          <p:nvPr/>
        </p:nvGrpSpPr>
        <p:grpSpPr>
          <a:xfrm>
            <a:off x="948996" y="1478113"/>
            <a:ext cx="497251" cy="3626381"/>
            <a:chOff x="1112297" y="1574031"/>
            <a:chExt cx="497251" cy="331719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FE8D126-4DA6-A011-5643-D988C1520F5B}"/>
                </a:ext>
              </a:extLst>
            </p:cNvPr>
            <p:cNvSpPr txBox="1"/>
            <p:nvPr/>
          </p:nvSpPr>
          <p:spPr>
            <a:xfrm>
              <a:off x="1311068" y="4581534"/>
              <a:ext cx="298480" cy="3096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E567FBE-F713-CF71-7B33-04B52483D118}"/>
                </a:ext>
              </a:extLst>
            </p:cNvPr>
            <p:cNvSpPr txBox="1"/>
            <p:nvPr/>
          </p:nvSpPr>
          <p:spPr>
            <a:xfrm>
              <a:off x="1216492" y="3982948"/>
              <a:ext cx="393056" cy="3096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20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EC90638-80C8-2B0C-1F88-E2EF9A54D086}"/>
                </a:ext>
              </a:extLst>
            </p:cNvPr>
            <p:cNvSpPr txBox="1"/>
            <p:nvPr/>
          </p:nvSpPr>
          <p:spPr>
            <a:xfrm>
              <a:off x="1216492" y="3390563"/>
              <a:ext cx="393056" cy="3096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40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8F50BE4-4D50-8FDA-31FD-E4816499B234}"/>
                </a:ext>
              </a:extLst>
            </p:cNvPr>
            <p:cNvSpPr txBox="1"/>
            <p:nvPr/>
          </p:nvSpPr>
          <p:spPr>
            <a:xfrm>
              <a:off x="1216492" y="2772486"/>
              <a:ext cx="393056" cy="3096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60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CBF5960-9FDC-BA65-6B6F-3CDFA9698877}"/>
                </a:ext>
              </a:extLst>
            </p:cNvPr>
            <p:cNvSpPr txBox="1"/>
            <p:nvPr/>
          </p:nvSpPr>
          <p:spPr>
            <a:xfrm>
              <a:off x="1216492" y="2166370"/>
              <a:ext cx="393056" cy="3096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80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E667583-509F-E0FA-BB9B-D7027BCFB373}"/>
                </a:ext>
              </a:extLst>
            </p:cNvPr>
            <p:cNvSpPr txBox="1"/>
            <p:nvPr/>
          </p:nvSpPr>
          <p:spPr>
            <a:xfrm>
              <a:off x="1112297" y="1574031"/>
              <a:ext cx="497251" cy="3096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100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2220775-EEFB-1135-F712-3B42DD90C266}"/>
              </a:ext>
            </a:extLst>
          </p:cNvPr>
          <p:cNvGrpSpPr/>
          <p:nvPr/>
        </p:nvGrpSpPr>
        <p:grpSpPr>
          <a:xfrm>
            <a:off x="1322828" y="4992080"/>
            <a:ext cx="4854502" cy="338554"/>
            <a:chOff x="1565547" y="4910873"/>
            <a:chExt cx="10540987" cy="34972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A2E1661-D000-9C49-CEA2-34FCBDA433C1}"/>
                </a:ext>
              </a:extLst>
            </p:cNvPr>
            <p:cNvSpPr txBox="1"/>
            <p:nvPr/>
          </p:nvSpPr>
          <p:spPr>
            <a:xfrm>
              <a:off x="1565547" y="4910873"/>
              <a:ext cx="64811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849B3AB-931B-A823-5DC8-E98B0F131770}"/>
                </a:ext>
              </a:extLst>
            </p:cNvPr>
            <p:cNvSpPr txBox="1"/>
            <p:nvPr/>
          </p:nvSpPr>
          <p:spPr>
            <a:xfrm>
              <a:off x="2652666" y="4910873"/>
              <a:ext cx="64811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6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0ACF9BC-E554-20C4-A204-2D1A1E65C8EE}"/>
                </a:ext>
              </a:extLst>
            </p:cNvPr>
            <p:cNvSpPr txBox="1"/>
            <p:nvPr/>
          </p:nvSpPr>
          <p:spPr>
            <a:xfrm>
              <a:off x="3647266" y="4910873"/>
              <a:ext cx="85347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12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FEF7A8E-E279-8F10-C736-58B581F9D343}"/>
                </a:ext>
              </a:extLst>
            </p:cNvPr>
            <p:cNvSpPr txBox="1"/>
            <p:nvPr/>
          </p:nvSpPr>
          <p:spPr>
            <a:xfrm>
              <a:off x="4724224" y="4910873"/>
              <a:ext cx="85347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18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323C5B4-01B6-C29D-B8D3-DE94A19A6C8B}"/>
                </a:ext>
              </a:extLst>
            </p:cNvPr>
            <p:cNvSpPr txBox="1"/>
            <p:nvPr/>
          </p:nvSpPr>
          <p:spPr>
            <a:xfrm>
              <a:off x="5823735" y="4910873"/>
              <a:ext cx="85347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24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A64C997-836C-1271-887B-A2A4354A32B1}"/>
                </a:ext>
              </a:extLst>
            </p:cNvPr>
            <p:cNvSpPr txBox="1"/>
            <p:nvPr/>
          </p:nvSpPr>
          <p:spPr>
            <a:xfrm>
              <a:off x="6900696" y="4910873"/>
              <a:ext cx="85347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30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56679CB-B67B-501B-F3F8-6849F0F9CEE6}"/>
                </a:ext>
              </a:extLst>
            </p:cNvPr>
            <p:cNvSpPr txBox="1"/>
            <p:nvPr/>
          </p:nvSpPr>
          <p:spPr>
            <a:xfrm>
              <a:off x="7991699" y="4910873"/>
              <a:ext cx="85347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36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A8BB966-2ED2-8ACB-4FF9-64025811B3B0}"/>
                </a:ext>
              </a:extLst>
            </p:cNvPr>
            <p:cNvSpPr txBox="1"/>
            <p:nvPr/>
          </p:nvSpPr>
          <p:spPr>
            <a:xfrm>
              <a:off x="9078820" y="4910873"/>
              <a:ext cx="85347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42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150A036-FAFC-08EB-4AC0-A95AA05A3122}"/>
                </a:ext>
              </a:extLst>
            </p:cNvPr>
            <p:cNvSpPr txBox="1"/>
            <p:nvPr/>
          </p:nvSpPr>
          <p:spPr>
            <a:xfrm>
              <a:off x="10165938" y="4910873"/>
              <a:ext cx="85347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48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2C2051C-945F-843E-D749-741EDEEA9AC3}"/>
                </a:ext>
              </a:extLst>
            </p:cNvPr>
            <p:cNvSpPr txBox="1"/>
            <p:nvPr/>
          </p:nvSpPr>
          <p:spPr>
            <a:xfrm>
              <a:off x="11253059" y="4910873"/>
              <a:ext cx="85347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54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FC6F280-A0C5-1B1A-84F3-5E75CABB897C}"/>
              </a:ext>
            </a:extLst>
          </p:cNvPr>
          <p:cNvGrpSpPr/>
          <p:nvPr/>
        </p:nvGrpSpPr>
        <p:grpSpPr>
          <a:xfrm>
            <a:off x="1286431" y="5732152"/>
            <a:ext cx="4930864" cy="424732"/>
            <a:chOff x="1433463" y="4910873"/>
            <a:chExt cx="10702474" cy="42473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79120C2-B395-9225-786B-D4F8A5E6293F}"/>
                </a:ext>
              </a:extLst>
            </p:cNvPr>
            <p:cNvSpPr txBox="1"/>
            <p:nvPr/>
          </p:nvSpPr>
          <p:spPr>
            <a:xfrm>
              <a:off x="1433463" y="4910873"/>
              <a:ext cx="912279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921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915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AFA1FBA-2193-9339-5AA0-75B9E02E75A8}"/>
                </a:ext>
              </a:extLst>
            </p:cNvPr>
            <p:cNvSpPr txBox="1"/>
            <p:nvPr/>
          </p:nvSpPr>
          <p:spPr>
            <a:xfrm>
              <a:off x="2520583" y="4910873"/>
              <a:ext cx="912279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825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807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75B0580-A707-6F35-5EF6-2051EC9DAEAC}"/>
                </a:ext>
              </a:extLst>
            </p:cNvPr>
            <p:cNvSpPr txBox="1"/>
            <p:nvPr/>
          </p:nvSpPr>
          <p:spPr>
            <a:xfrm>
              <a:off x="3617863" y="4910873"/>
              <a:ext cx="912279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777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765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D81E734-2CB0-1647-3428-DBF36EDC2198}"/>
                </a:ext>
              </a:extLst>
            </p:cNvPr>
            <p:cNvSpPr txBox="1"/>
            <p:nvPr/>
          </p:nvSpPr>
          <p:spPr>
            <a:xfrm>
              <a:off x="4694823" y="4910873"/>
              <a:ext cx="912279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738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715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AB18A30-D77F-2375-F4DB-F9DF27DBF5CE}"/>
                </a:ext>
              </a:extLst>
            </p:cNvPr>
            <p:cNvSpPr txBox="1"/>
            <p:nvPr/>
          </p:nvSpPr>
          <p:spPr>
            <a:xfrm>
              <a:off x="5794335" y="4910873"/>
              <a:ext cx="912279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694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656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DF76305-7738-CFA8-2880-61FA97EE51AF}"/>
                </a:ext>
              </a:extLst>
            </p:cNvPr>
            <p:cNvSpPr txBox="1"/>
            <p:nvPr/>
          </p:nvSpPr>
          <p:spPr>
            <a:xfrm>
              <a:off x="6871294" y="4910873"/>
              <a:ext cx="912279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603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571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E49AFBC-BF40-F5A3-AC10-7F8652862D1F}"/>
                </a:ext>
              </a:extLst>
            </p:cNvPr>
            <p:cNvSpPr txBox="1"/>
            <p:nvPr/>
          </p:nvSpPr>
          <p:spPr>
            <a:xfrm>
              <a:off x="7962300" y="4910873"/>
              <a:ext cx="912279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495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459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993676C-5EAA-AC14-EC20-0D03A9392934}"/>
                </a:ext>
              </a:extLst>
            </p:cNvPr>
            <p:cNvSpPr txBox="1"/>
            <p:nvPr/>
          </p:nvSpPr>
          <p:spPr>
            <a:xfrm>
              <a:off x="9049418" y="4910873"/>
              <a:ext cx="912279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382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370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2C185C9-8C9D-418E-E063-9A9227B40DDC}"/>
                </a:ext>
              </a:extLst>
            </p:cNvPr>
            <p:cNvSpPr txBox="1"/>
            <p:nvPr/>
          </p:nvSpPr>
          <p:spPr>
            <a:xfrm>
              <a:off x="10136538" y="4910873"/>
              <a:ext cx="912279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293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293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FBB2F96-9CF9-8D9E-7527-8435B995ED75}"/>
                </a:ext>
              </a:extLst>
            </p:cNvPr>
            <p:cNvSpPr txBox="1"/>
            <p:nvPr/>
          </p:nvSpPr>
          <p:spPr>
            <a:xfrm>
              <a:off x="11223658" y="4910873"/>
              <a:ext cx="912279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204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187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F2E04885-E168-0A4C-10B0-D1276D3A7950}"/>
              </a:ext>
            </a:extLst>
          </p:cNvPr>
          <p:cNvSpPr txBox="1"/>
          <p:nvPr/>
        </p:nvSpPr>
        <p:spPr>
          <a:xfrm>
            <a:off x="616217" y="5732152"/>
            <a:ext cx="73770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200" b="1" dirty="0">
                <a:solidFill>
                  <a:schemeClr val="accent1"/>
                </a:solidFill>
                <a:latin typeface="+mn-lt"/>
              </a:rPr>
              <a:t>Olaparib</a:t>
            </a:r>
          </a:p>
          <a:p>
            <a:pPr algn="r">
              <a:lnSpc>
                <a:spcPct val="90000"/>
              </a:lnSpc>
            </a:pPr>
            <a:r>
              <a:rPr lang="en-US" sz="1200" b="1" dirty="0">
                <a:solidFill>
                  <a:schemeClr val="accent3"/>
                </a:solidFill>
                <a:latin typeface="+mn-lt"/>
              </a:rPr>
              <a:t>Placebo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BCBE9EF-1828-21FA-1A15-F0A12DF1FD48}"/>
              </a:ext>
            </a:extLst>
          </p:cNvPr>
          <p:cNvGrpSpPr/>
          <p:nvPr/>
        </p:nvGrpSpPr>
        <p:grpSpPr>
          <a:xfrm>
            <a:off x="1751526" y="4340443"/>
            <a:ext cx="2263854" cy="480131"/>
            <a:chOff x="4209522" y="3603391"/>
            <a:chExt cx="2263854" cy="48013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8E1B5E1-FDE7-B5E4-DFEB-ABE7EBF17E94}"/>
                </a:ext>
              </a:extLst>
            </p:cNvPr>
            <p:cNvSpPr txBox="1"/>
            <p:nvPr/>
          </p:nvSpPr>
          <p:spPr>
            <a:xfrm>
              <a:off x="4646657" y="3603391"/>
              <a:ext cx="1826719" cy="48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Olaparib (134 events) </a:t>
              </a:r>
            </a:p>
            <a:p>
              <a:pPr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Placebo (207 events) 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E95F4E9-222A-E9D8-43C9-32CB9DA44358}"/>
                </a:ext>
              </a:extLst>
            </p:cNvPr>
            <p:cNvCxnSpPr/>
            <p:nvPr/>
          </p:nvCxnSpPr>
          <p:spPr>
            <a:xfrm>
              <a:off x="4209522" y="3748628"/>
              <a:ext cx="47666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1EC7DF5-E1A1-8091-AC73-6E1E3F8D9E6F}"/>
                </a:ext>
              </a:extLst>
            </p:cNvPr>
            <p:cNvCxnSpPr/>
            <p:nvPr/>
          </p:nvCxnSpPr>
          <p:spPr>
            <a:xfrm>
              <a:off x="4209522" y="3926428"/>
              <a:ext cx="476661" cy="0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3ED00140-12B4-8FD0-A73E-F126AE802707}"/>
              </a:ext>
            </a:extLst>
          </p:cNvPr>
          <p:cNvSpPr txBox="1"/>
          <p:nvPr/>
        </p:nvSpPr>
        <p:spPr>
          <a:xfrm>
            <a:off x="2200173" y="1514956"/>
            <a:ext cx="551753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accent1"/>
                </a:solidFill>
                <a:latin typeface="+mn-lt"/>
              </a:rPr>
              <a:t>93.4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BB24B52-DBFF-B3CA-D168-4C9B54537635}"/>
              </a:ext>
            </a:extLst>
          </p:cNvPr>
          <p:cNvSpPr txBox="1"/>
          <p:nvPr/>
        </p:nvSpPr>
        <p:spPr>
          <a:xfrm>
            <a:off x="2200173" y="2107462"/>
            <a:ext cx="551753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accent3"/>
                </a:solidFill>
                <a:latin typeface="+mn-lt"/>
              </a:rPr>
              <a:t>88.4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044CAEE-246B-C5C5-4C6A-DFFBDCCD45E3}"/>
              </a:ext>
            </a:extLst>
          </p:cNvPr>
          <p:cNvSpPr txBox="1"/>
          <p:nvPr/>
        </p:nvSpPr>
        <p:spPr>
          <a:xfrm>
            <a:off x="3208671" y="1696088"/>
            <a:ext cx="551753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accent1"/>
                </a:solidFill>
                <a:latin typeface="+mn-lt"/>
              </a:rPr>
              <a:t>89.7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1D48BBF-6064-8D22-E542-5595269F9FE7}"/>
              </a:ext>
            </a:extLst>
          </p:cNvPr>
          <p:cNvSpPr txBox="1"/>
          <p:nvPr/>
        </p:nvSpPr>
        <p:spPr>
          <a:xfrm>
            <a:off x="3208671" y="2309820"/>
            <a:ext cx="551753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accent3"/>
                </a:solidFill>
                <a:latin typeface="+mn-lt"/>
              </a:rPr>
              <a:t>81.4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5D2DCCF-5F6B-C354-B341-5CFA7FF880C5}"/>
              </a:ext>
            </a:extLst>
          </p:cNvPr>
          <p:cNvSpPr txBox="1"/>
          <p:nvPr/>
        </p:nvSpPr>
        <p:spPr>
          <a:xfrm>
            <a:off x="4225321" y="1821069"/>
            <a:ext cx="551753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accent1"/>
                </a:solidFill>
                <a:latin typeface="+mn-lt"/>
              </a:rPr>
              <a:t>86.1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50BAA4E-1B79-6CCB-1A06-72281064BEB0}"/>
              </a:ext>
            </a:extLst>
          </p:cNvPr>
          <p:cNvSpPr txBox="1"/>
          <p:nvPr/>
        </p:nvSpPr>
        <p:spPr>
          <a:xfrm>
            <a:off x="4225321" y="2463099"/>
            <a:ext cx="551753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accent3"/>
                </a:solidFill>
                <a:latin typeface="+mn-lt"/>
              </a:rPr>
              <a:t>77.3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46774FB-2297-13BD-90BA-2E696B1B04F5}"/>
              </a:ext>
            </a:extLst>
          </p:cNvPr>
          <p:cNvSpPr txBox="1"/>
          <p:nvPr/>
        </p:nvSpPr>
        <p:spPr>
          <a:xfrm>
            <a:off x="5224535" y="1914270"/>
            <a:ext cx="551753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accent1"/>
                </a:solidFill>
                <a:latin typeface="+mn-lt"/>
              </a:rPr>
              <a:t>82.7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13018A0-0971-83AF-5FAE-C2E112543EBE}"/>
              </a:ext>
            </a:extLst>
          </p:cNvPr>
          <p:cNvSpPr txBox="1"/>
          <p:nvPr/>
        </p:nvSpPr>
        <p:spPr>
          <a:xfrm>
            <a:off x="5224535" y="2504664"/>
            <a:ext cx="551753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accent3"/>
                </a:solidFill>
                <a:latin typeface="+mn-lt"/>
              </a:rPr>
              <a:t>75.4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6499FB7-2CD3-88FF-CAEB-D28CF4CBC672}"/>
              </a:ext>
            </a:extLst>
          </p:cNvPr>
          <p:cNvGrpSpPr/>
          <p:nvPr/>
        </p:nvGrpSpPr>
        <p:grpSpPr>
          <a:xfrm>
            <a:off x="1491621" y="1682437"/>
            <a:ext cx="4616327" cy="846983"/>
            <a:chOff x="1794933" y="1794933"/>
            <a:chExt cx="10349442" cy="773642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6EDE9846-EFEC-9C7F-738E-C00207D538CF}"/>
                </a:ext>
              </a:extLst>
            </p:cNvPr>
            <p:cNvSpPr/>
            <p:nvPr/>
          </p:nvSpPr>
          <p:spPr>
            <a:xfrm>
              <a:off x="1794933" y="1794933"/>
              <a:ext cx="5930900" cy="639234"/>
            </a:xfrm>
            <a:custGeom>
              <a:avLst/>
              <a:gdLst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77800 w 5930900"/>
                <a:gd name="connsiteY3" fmla="*/ 16933 h 639234"/>
                <a:gd name="connsiteX4" fmla="*/ 177800 w 5930900"/>
                <a:gd name="connsiteY4" fmla="*/ 46567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990600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41967 w 5930900"/>
                <a:gd name="connsiteY36" fmla="*/ 237067 h 639234"/>
                <a:gd name="connsiteX37" fmla="*/ 1413934 w 5930900"/>
                <a:gd name="connsiteY37" fmla="*/ 237067 h 639234"/>
                <a:gd name="connsiteX38" fmla="*/ 1413934 w 5930900"/>
                <a:gd name="connsiteY38" fmla="*/ 266700 h 639234"/>
                <a:gd name="connsiteX39" fmla="*/ 1659467 w 5930900"/>
                <a:gd name="connsiteY39" fmla="*/ 266700 h 639234"/>
                <a:gd name="connsiteX40" fmla="*/ 1659467 w 5930900"/>
                <a:gd name="connsiteY40" fmla="*/ 283634 h 639234"/>
                <a:gd name="connsiteX41" fmla="*/ 1858434 w 5930900"/>
                <a:gd name="connsiteY41" fmla="*/ 283634 h 639234"/>
                <a:gd name="connsiteX42" fmla="*/ 1866900 w 5930900"/>
                <a:gd name="connsiteY42" fmla="*/ 292100 h 639234"/>
                <a:gd name="connsiteX43" fmla="*/ 1981200 w 5930900"/>
                <a:gd name="connsiteY43" fmla="*/ 292100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1634 w 5930900"/>
                <a:gd name="connsiteY46" fmla="*/ 330200 h 639234"/>
                <a:gd name="connsiteX47" fmla="*/ 2167467 w 5930900"/>
                <a:gd name="connsiteY47" fmla="*/ 330200 h 639234"/>
                <a:gd name="connsiteX48" fmla="*/ 2175934 w 5930900"/>
                <a:gd name="connsiteY48" fmla="*/ 33866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57162 w 5930900"/>
                <a:gd name="connsiteY3" fmla="*/ 23283 h 639234"/>
                <a:gd name="connsiteX4" fmla="*/ 177800 w 5930900"/>
                <a:gd name="connsiteY4" fmla="*/ 46567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990600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41967 w 5930900"/>
                <a:gd name="connsiteY36" fmla="*/ 237067 h 639234"/>
                <a:gd name="connsiteX37" fmla="*/ 1413934 w 5930900"/>
                <a:gd name="connsiteY37" fmla="*/ 237067 h 639234"/>
                <a:gd name="connsiteX38" fmla="*/ 1413934 w 5930900"/>
                <a:gd name="connsiteY38" fmla="*/ 266700 h 639234"/>
                <a:gd name="connsiteX39" fmla="*/ 1659467 w 5930900"/>
                <a:gd name="connsiteY39" fmla="*/ 266700 h 639234"/>
                <a:gd name="connsiteX40" fmla="*/ 1659467 w 5930900"/>
                <a:gd name="connsiteY40" fmla="*/ 283634 h 639234"/>
                <a:gd name="connsiteX41" fmla="*/ 1858434 w 5930900"/>
                <a:gd name="connsiteY41" fmla="*/ 283634 h 639234"/>
                <a:gd name="connsiteX42" fmla="*/ 1866900 w 5930900"/>
                <a:gd name="connsiteY42" fmla="*/ 292100 h 639234"/>
                <a:gd name="connsiteX43" fmla="*/ 1981200 w 5930900"/>
                <a:gd name="connsiteY43" fmla="*/ 292100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1634 w 5930900"/>
                <a:gd name="connsiteY46" fmla="*/ 330200 h 639234"/>
                <a:gd name="connsiteX47" fmla="*/ 2167467 w 5930900"/>
                <a:gd name="connsiteY47" fmla="*/ 330200 h 639234"/>
                <a:gd name="connsiteX48" fmla="*/ 2175934 w 5930900"/>
                <a:gd name="connsiteY48" fmla="*/ 33866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57162 w 5930900"/>
                <a:gd name="connsiteY3" fmla="*/ 23283 h 639234"/>
                <a:gd name="connsiteX4" fmla="*/ 180975 w 5930900"/>
                <a:gd name="connsiteY4" fmla="*/ 27517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990600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41967 w 5930900"/>
                <a:gd name="connsiteY36" fmla="*/ 237067 h 639234"/>
                <a:gd name="connsiteX37" fmla="*/ 1413934 w 5930900"/>
                <a:gd name="connsiteY37" fmla="*/ 237067 h 639234"/>
                <a:gd name="connsiteX38" fmla="*/ 1413934 w 5930900"/>
                <a:gd name="connsiteY38" fmla="*/ 266700 h 639234"/>
                <a:gd name="connsiteX39" fmla="*/ 1659467 w 5930900"/>
                <a:gd name="connsiteY39" fmla="*/ 266700 h 639234"/>
                <a:gd name="connsiteX40" fmla="*/ 1659467 w 5930900"/>
                <a:gd name="connsiteY40" fmla="*/ 283634 h 639234"/>
                <a:gd name="connsiteX41" fmla="*/ 1858434 w 5930900"/>
                <a:gd name="connsiteY41" fmla="*/ 283634 h 639234"/>
                <a:gd name="connsiteX42" fmla="*/ 1866900 w 5930900"/>
                <a:gd name="connsiteY42" fmla="*/ 292100 h 639234"/>
                <a:gd name="connsiteX43" fmla="*/ 1981200 w 5930900"/>
                <a:gd name="connsiteY43" fmla="*/ 292100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1634 w 5930900"/>
                <a:gd name="connsiteY46" fmla="*/ 330200 h 639234"/>
                <a:gd name="connsiteX47" fmla="*/ 2167467 w 5930900"/>
                <a:gd name="connsiteY47" fmla="*/ 330200 h 639234"/>
                <a:gd name="connsiteX48" fmla="*/ 2175934 w 5930900"/>
                <a:gd name="connsiteY48" fmla="*/ 33866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571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990600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41967 w 5930900"/>
                <a:gd name="connsiteY36" fmla="*/ 237067 h 639234"/>
                <a:gd name="connsiteX37" fmla="*/ 1413934 w 5930900"/>
                <a:gd name="connsiteY37" fmla="*/ 237067 h 639234"/>
                <a:gd name="connsiteX38" fmla="*/ 1413934 w 5930900"/>
                <a:gd name="connsiteY38" fmla="*/ 266700 h 639234"/>
                <a:gd name="connsiteX39" fmla="*/ 1659467 w 5930900"/>
                <a:gd name="connsiteY39" fmla="*/ 266700 h 639234"/>
                <a:gd name="connsiteX40" fmla="*/ 1659467 w 5930900"/>
                <a:gd name="connsiteY40" fmla="*/ 283634 h 639234"/>
                <a:gd name="connsiteX41" fmla="*/ 1858434 w 5930900"/>
                <a:gd name="connsiteY41" fmla="*/ 283634 h 639234"/>
                <a:gd name="connsiteX42" fmla="*/ 1866900 w 5930900"/>
                <a:gd name="connsiteY42" fmla="*/ 292100 h 639234"/>
                <a:gd name="connsiteX43" fmla="*/ 1981200 w 5930900"/>
                <a:gd name="connsiteY43" fmla="*/ 292100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1634 w 5930900"/>
                <a:gd name="connsiteY46" fmla="*/ 330200 h 639234"/>
                <a:gd name="connsiteX47" fmla="*/ 2167467 w 5930900"/>
                <a:gd name="connsiteY47" fmla="*/ 330200 h 639234"/>
                <a:gd name="connsiteX48" fmla="*/ 2175934 w 5930900"/>
                <a:gd name="connsiteY48" fmla="*/ 33866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990600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41967 w 5930900"/>
                <a:gd name="connsiteY36" fmla="*/ 237067 h 639234"/>
                <a:gd name="connsiteX37" fmla="*/ 1413934 w 5930900"/>
                <a:gd name="connsiteY37" fmla="*/ 237067 h 639234"/>
                <a:gd name="connsiteX38" fmla="*/ 1413934 w 5930900"/>
                <a:gd name="connsiteY38" fmla="*/ 266700 h 639234"/>
                <a:gd name="connsiteX39" fmla="*/ 1659467 w 5930900"/>
                <a:gd name="connsiteY39" fmla="*/ 266700 h 639234"/>
                <a:gd name="connsiteX40" fmla="*/ 1659467 w 5930900"/>
                <a:gd name="connsiteY40" fmla="*/ 283634 h 639234"/>
                <a:gd name="connsiteX41" fmla="*/ 1858434 w 5930900"/>
                <a:gd name="connsiteY41" fmla="*/ 283634 h 639234"/>
                <a:gd name="connsiteX42" fmla="*/ 1866900 w 5930900"/>
                <a:gd name="connsiteY42" fmla="*/ 292100 h 639234"/>
                <a:gd name="connsiteX43" fmla="*/ 1981200 w 5930900"/>
                <a:gd name="connsiteY43" fmla="*/ 292100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1634 w 5930900"/>
                <a:gd name="connsiteY46" fmla="*/ 330200 h 639234"/>
                <a:gd name="connsiteX47" fmla="*/ 2167467 w 5930900"/>
                <a:gd name="connsiteY47" fmla="*/ 330200 h 639234"/>
                <a:gd name="connsiteX48" fmla="*/ 2175934 w 5930900"/>
                <a:gd name="connsiteY48" fmla="*/ 33866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41967 w 5930900"/>
                <a:gd name="connsiteY36" fmla="*/ 237067 h 639234"/>
                <a:gd name="connsiteX37" fmla="*/ 1413934 w 5930900"/>
                <a:gd name="connsiteY37" fmla="*/ 237067 h 639234"/>
                <a:gd name="connsiteX38" fmla="*/ 1413934 w 5930900"/>
                <a:gd name="connsiteY38" fmla="*/ 266700 h 639234"/>
                <a:gd name="connsiteX39" fmla="*/ 1659467 w 5930900"/>
                <a:gd name="connsiteY39" fmla="*/ 266700 h 639234"/>
                <a:gd name="connsiteX40" fmla="*/ 1659467 w 5930900"/>
                <a:gd name="connsiteY40" fmla="*/ 283634 h 639234"/>
                <a:gd name="connsiteX41" fmla="*/ 1858434 w 5930900"/>
                <a:gd name="connsiteY41" fmla="*/ 283634 h 639234"/>
                <a:gd name="connsiteX42" fmla="*/ 1866900 w 5930900"/>
                <a:gd name="connsiteY42" fmla="*/ 292100 h 639234"/>
                <a:gd name="connsiteX43" fmla="*/ 1981200 w 5930900"/>
                <a:gd name="connsiteY43" fmla="*/ 292100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1634 w 5930900"/>
                <a:gd name="connsiteY46" fmla="*/ 330200 h 639234"/>
                <a:gd name="connsiteX47" fmla="*/ 2167467 w 5930900"/>
                <a:gd name="connsiteY47" fmla="*/ 330200 h 639234"/>
                <a:gd name="connsiteX48" fmla="*/ 2175934 w 5930900"/>
                <a:gd name="connsiteY48" fmla="*/ 33866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13934 w 5930900"/>
                <a:gd name="connsiteY37" fmla="*/ 237067 h 639234"/>
                <a:gd name="connsiteX38" fmla="*/ 1413934 w 5930900"/>
                <a:gd name="connsiteY38" fmla="*/ 266700 h 639234"/>
                <a:gd name="connsiteX39" fmla="*/ 1659467 w 5930900"/>
                <a:gd name="connsiteY39" fmla="*/ 266700 h 639234"/>
                <a:gd name="connsiteX40" fmla="*/ 1659467 w 5930900"/>
                <a:gd name="connsiteY40" fmla="*/ 283634 h 639234"/>
                <a:gd name="connsiteX41" fmla="*/ 1858434 w 5930900"/>
                <a:gd name="connsiteY41" fmla="*/ 283634 h 639234"/>
                <a:gd name="connsiteX42" fmla="*/ 1866900 w 5930900"/>
                <a:gd name="connsiteY42" fmla="*/ 292100 h 639234"/>
                <a:gd name="connsiteX43" fmla="*/ 1981200 w 5930900"/>
                <a:gd name="connsiteY43" fmla="*/ 292100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1634 w 5930900"/>
                <a:gd name="connsiteY46" fmla="*/ 330200 h 639234"/>
                <a:gd name="connsiteX47" fmla="*/ 2167467 w 5930900"/>
                <a:gd name="connsiteY47" fmla="*/ 330200 h 639234"/>
                <a:gd name="connsiteX48" fmla="*/ 2175934 w 5930900"/>
                <a:gd name="connsiteY48" fmla="*/ 33866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13934 w 5930900"/>
                <a:gd name="connsiteY37" fmla="*/ 252942 h 639234"/>
                <a:gd name="connsiteX38" fmla="*/ 1413934 w 5930900"/>
                <a:gd name="connsiteY38" fmla="*/ 266700 h 639234"/>
                <a:gd name="connsiteX39" fmla="*/ 1659467 w 5930900"/>
                <a:gd name="connsiteY39" fmla="*/ 266700 h 639234"/>
                <a:gd name="connsiteX40" fmla="*/ 1659467 w 5930900"/>
                <a:gd name="connsiteY40" fmla="*/ 283634 h 639234"/>
                <a:gd name="connsiteX41" fmla="*/ 1858434 w 5930900"/>
                <a:gd name="connsiteY41" fmla="*/ 283634 h 639234"/>
                <a:gd name="connsiteX42" fmla="*/ 1866900 w 5930900"/>
                <a:gd name="connsiteY42" fmla="*/ 292100 h 639234"/>
                <a:gd name="connsiteX43" fmla="*/ 1981200 w 5930900"/>
                <a:gd name="connsiteY43" fmla="*/ 292100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1634 w 5930900"/>
                <a:gd name="connsiteY46" fmla="*/ 330200 h 639234"/>
                <a:gd name="connsiteX47" fmla="*/ 2167467 w 5930900"/>
                <a:gd name="connsiteY47" fmla="*/ 330200 h 639234"/>
                <a:gd name="connsiteX48" fmla="*/ 2175934 w 5930900"/>
                <a:gd name="connsiteY48" fmla="*/ 33866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13934 w 5930900"/>
                <a:gd name="connsiteY37" fmla="*/ 252942 h 639234"/>
                <a:gd name="connsiteX38" fmla="*/ 1410759 w 5930900"/>
                <a:gd name="connsiteY38" fmla="*/ 276225 h 639234"/>
                <a:gd name="connsiteX39" fmla="*/ 1659467 w 5930900"/>
                <a:gd name="connsiteY39" fmla="*/ 266700 h 639234"/>
                <a:gd name="connsiteX40" fmla="*/ 1659467 w 5930900"/>
                <a:gd name="connsiteY40" fmla="*/ 283634 h 639234"/>
                <a:gd name="connsiteX41" fmla="*/ 1858434 w 5930900"/>
                <a:gd name="connsiteY41" fmla="*/ 283634 h 639234"/>
                <a:gd name="connsiteX42" fmla="*/ 1866900 w 5930900"/>
                <a:gd name="connsiteY42" fmla="*/ 292100 h 639234"/>
                <a:gd name="connsiteX43" fmla="*/ 1981200 w 5930900"/>
                <a:gd name="connsiteY43" fmla="*/ 292100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1634 w 5930900"/>
                <a:gd name="connsiteY46" fmla="*/ 330200 h 639234"/>
                <a:gd name="connsiteX47" fmla="*/ 2167467 w 5930900"/>
                <a:gd name="connsiteY47" fmla="*/ 330200 h 639234"/>
                <a:gd name="connsiteX48" fmla="*/ 2175934 w 5930900"/>
                <a:gd name="connsiteY48" fmla="*/ 33866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15522 w 5930900"/>
                <a:gd name="connsiteY37" fmla="*/ 245005 h 639234"/>
                <a:gd name="connsiteX38" fmla="*/ 1410759 w 5930900"/>
                <a:gd name="connsiteY38" fmla="*/ 276225 h 639234"/>
                <a:gd name="connsiteX39" fmla="*/ 1659467 w 5930900"/>
                <a:gd name="connsiteY39" fmla="*/ 266700 h 639234"/>
                <a:gd name="connsiteX40" fmla="*/ 1659467 w 5930900"/>
                <a:gd name="connsiteY40" fmla="*/ 283634 h 639234"/>
                <a:gd name="connsiteX41" fmla="*/ 1858434 w 5930900"/>
                <a:gd name="connsiteY41" fmla="*/ 283634 h 639234"/>
                <a:gd name="connsiteX42" fmla="*/ 1866900 w 5930900"/>
                <a:gd name="connsiteY42" fmla="*/ 292100 h 639234"/>
                <a:gd name="connsiteX43" fmla="*/ 1981200 w 5930900"/>
                <a:gd name="connsiteY43" fmla="*/ 292100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1634 w 5930900"/>
                <a:gd name="connsiteY46" fmla="*/ 330200 h 639234"/>
                <a:gd name="connsiteX47" fmla="*/ 2167467 w 5930900"/>
                <a:gd name="connsiteY47" fmla="*/ 330200 h 639234"/>
                <a:gd name="connsiteX48" fmla="*/ 2175934 w 5930900"/>
                <a:gd name="connsiteY48" fmla="*/ 33866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15522 w 5930900"/>
                <a:gd name="connsiteY37" fmla="*/ 249767 h 639234"/>
                <a:gd name="connsiteX38" fmla="*/ 1410759 w 5930900"/>
                <a:gd name="connsiteY38" fmla="*/ 276225 h 639234"/>
                <a:gd name="connsiteX39" fmla="*/ 1659467 w 5930900"/>
                <a:gd name="connsiteY39" fmla="*/ 266700 h 639234"/>
                <a:gd name="connsiteX40" fmla="*/ 1659467 w 5930900"/>
                <a:gd name="connsiteY40" fmla="*/ 283634 h 639234"/>
                <a:gd name="connsiteX41" fmla="*/ 1858434 w 5930900"/>
                <a:gd name="connsiteY41" fmla="*/ 283634 h 639234"/>
                <a:gd name="connsiteX42" fmla="*/ 1866900 w 5930900"/>
                <a:gd name="connsiteY42" fmla="*/ 292100 h 639234"/>
                <a:gd name="connsiteX43" fmla="*/ 1981200 w 5930900"/>
                <a:gd name="connsiteY43" fmla="*/ 292100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1634 w 5930900"/>
                <a:gd name="connsiteY46" fmla="*/ 330200 h 639234"/>
                <a:gd name="connsiteX47" fmla="*/ 2167467 w 5930900"/>
                <a:gd name="connsiteY47" fmla="*/ 330200 h 639234"/>
                <a:gd name="connsiteX48" fmla="*/ 2175934 w 5930900"/>
                <a:gd name="connsiteY48" fmla="*/ 33866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15522 w 5930900"/>
                <a:gd name="connsiteY37" fmla="*/ 249767 h 639234"/>
                <a:gd name="connsiteX38" fmla="*/ 1410759 w 5930900"/>
                <a:gd name="connsiteY38" fmla="*/ 269875 h 639234"/>
                <a:gd name="connsiteX39" fmla="*/ 1659467 w 5930900"/>
                <a:gd name="connsiteY39" fmla="*/ 266700 h 639234"/>
                <a:gd name="connsiteX40" fmla="*/ 1659467 w 5930900"/>
                <a:gd name="connsiteY40" fmla="*/ 283634 h 639234"/>
                <a:gd name="connsiteX41" fmla="*/ 1858434 w 5930900"/>
                <a:gd name="connsiteY41" fmla="*/ 283634 h 639234"/>
                <a:gd name="connsiteX42" fmla="*/ 1866900 w 5930900"/>
                <a:gd name="connsiteY42" fmla="*/ 292100 h 639234"/>
                <a:gd name="connsiteX43" fmla="*/ 1981200 w 5930900"/>
                <a:gd name="connsiteY43" fmla="*/ 292100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1634 w 5930900"/>
                <a:gd name="connsiteY46" fmla="*/ 330200 h 639234"/>
                <a:gd name="connsiteX47" fmla="*/ 2167467 w 5930900"/>
                <a:gd name="connsiteY47" fmla="*/ 330200 h 639234"/>
                <a:gd name="connsiteX48" fmla="*/ 2175934 w 5930900"/>
                <a:gd name="connsiteY48" fmla="*/ 33866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15522 w 5930900"/>
                <a:gd name="connsiteY37" fmla="*/ 249767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9467 w 5930900"/>
                <a:gd name="connsiteY40" fmla="*/ 283634 h 639234"/>
                <a:gd name="connsiteX41" fmla="*/ 1858434 w 5930900"/>
                <a:gd name="connsiteY41" fmla="*/ 283634 h 639234"/>
                <a:gd name="connsiteX42" fmla="*/ 1866900 w 5930900"/>
                <a:gd name="connsiteY42" fmla="*/ 292100 h 639234"/>
                <a:gd name="connsiteX43" fmla="*/ 1981200 w 5930900"/>
                <a:gd name="connsiteY43" fmla="*/ 292100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1634 w 5930900"/>
                <a:gd name="connsiteY46" fmla="*/ 330200 h 639234"/>
                <a:gd name="connsiteX47" fmla="*/ 2167467 w 5930900"/>
                <a:gd name="connsiteY47" fmla="*/ 330200 h 639234"/>
                <a:gd name="connsiteX48" fmla="*/ 2175934 w 5930900"/>
                <a:gd name="connsiteY48" fmla="*/ 33866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9467 w 5930900"/>
                <a:gd name="connsiteY40" fmla="*/ 283634 h 639234"/>
                <a:gd name="connsiteX41" fmla="*/ 1858434 w 5930900"/>
                <a:gd name="connsiteY41" fmla="*/ 283634 h 639234"/>
                <a:gd name="connsiteX42" fmla="*/ 1866900 w 5930900"/>
                <a:gd name="connsiteY42" fmla="*/ 292100 h 639234"/>
                <a:gd name="connsiteX43" fmla="*/ 1981200 w 5930900"/>
                <a:gd name="connsiteY43" fmla="*/ 292100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1634 w 5930900"/>
                <a:gd name="connsiteY46" fmla="*/ 330200 h 639234"/>
                <a:gd name="connsiteX47" fmla="*/ 2167467 w 5930900"/>
                <a:gd name="connsiteY47" fmla="*/ 330200 h 639234"/>
                <a:gd name="connsiteX48" fmla="*/ 2175934 w 5930900"/>
                <a:gd name="connsiteY48" fmla="*/ 33866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8434 w 5930900"/>
                <a:gd name="connsiteY41" fmla="*/ 283634 h 639234"/>
                <a:gd name="connsiteX42" fmla="*/ 1866900 w 5930900"/>
                <a:gd name="connsiteY42" fmla="*/ 292100 h 639234"/>
                <a:gd name="connsiteX43" fmla="*/ 1981200 w 5930900"/>
                <a:gd name="connsiteY43" fmla="*/ 292100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1634 w 5930900"/>
                <a:gd name="connsiteY46" fmla="*/ 330200 h 639234"/>
                <a:gd name="connsiteX47" fmla="*/ 2167467 w 5930900"/>
                <a:gd name="connsiteY47" fmla="*/ 330200 h 639234"/>
                <a:gd name="connsiteX48" fmla="*/ 2175934 w 5930900"/>
                <a:gd name="connsiteY48" fmla="*/ 33866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8434 w 5930900"/>
                <a:gd name="connsiteY41" fmla="*/ 283634 h 639234"/>
                <a:gd name="connsiteX42" fmla="*/ 1862138 w 5930900"/>
                <a:gd name="connsiteY42" fmla="*/ 301625 h 639234"/>
                <a:gd name="connsiteX43" fmla="*/ 1981200 w 5930900"/>
                <a:gd name="connsiteY43" fmla="*/ 292100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1634 w 5930900"/>
                <a:gd name="connsiteY46" fmla="*/ 330200 h 639234"/>
                <a:gd name="connsiteX47" fmla="*/ 2167467 w 5930900"/>
                <a:gd name="connsiteY47" fmla="*/ 330200 h 639234"/>
                <a:gd name="connsiteX48" fmla="*/ 2175934 w 5930900"/>
                <a:gd name="connsiteY48" fmla="*/ 33866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3634 h 639234"/>
                <a:gd name="connsiteX42" fmla="*/ 1862138 w 5930900"/>
                <a:gd name="connsiteY42" fmla="*/ 301625 h 639234"/>
                <a:gd name="connsiteX43" fmla="*/ 1981200 w 5930900"/>
                <a:gd name="connsiteY43" fmla="*/ 292100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1634 w 5930900"/>
                <a:gd name="connsiteY46" fmla="*/ 330200 h 639234"/>
                <a:gd name="connsiteX47" fmla="*/ 2167467 w 5930900"/>
                <a:gd name="connsiteY47" fmla="*/ 330200 h 639234"/>
                <a:gd name="connsiteX48" fmla="*/ 2175934 w 5930900"/>
                <a:gd name="connsiteY48" fmla="*/ 33866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2138 w 5930900"/>
                <a:gd name="connsiteY42" fmla="*/ 301625 h 639234"/>
                <a:gd name="connsiteX43" fmla="*/ 1981200 w 5930900"/>
                <a:gd name="connsiteY43" fmla="*/ 292100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1634 w 5930900"/>
                <a:gd name="connsiteY46" fmla="*/ 330200 h 639234"/>
                <a:gd name="connsiteX47" fmla="*/ 2167467 w 5930900"/>
                <a:gd name="connsiteY47" fmla="*/ 330200 h 639234"/>
                <a:gd name="connsiteX48" fmla="*/ 2175934 w 5930900"/>
                <a:gd name="connsiteY48" fmla="*/ 33866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2138 w 5930900"/>
                <a:gd name="connsiteY42" fmla="*/ 301625 h 639234"/>
                <a:gd name="connsiteX43" fmla="*/ 1976438 w 5930900"/>
                <a:gd name="connsiteY43" fmla="*/ 293687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1634 w 5930900"/>
                <a:gd name="connsiteY46" fmla="*/ 330200 h 639234"/>
                <a:gd name="connsiteX47" fmla="*/ 2167467 w 5930900"/>
                <a:gd name="connsiteY47" fmla="*/ 330200 h 639234"/>
                <a:gd name="connsiteX48" fmla="*/ 2175934 w 5930900"/>
                <a:gd name="connsiteY48" fmla="*/ 33866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6438 w 5930900"/>
                <a:gd name="connsiteY43" fmla="*/ 293687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1634 w 5930900"/>
                <a:gd name="connsiteY46" fmla="*/ 330200 h 639234"/>
                <a:gd name="connsiteX47" fmla="*/ 2167467 w 5930900"/>
                <a:gd name="connsiteY47" fmla="*/ 330200 h 639234"/>
                <a:gd name="connsiteX48" fmla="*/ 2175934 w 5930900"/>
                <a:gd name="connsiteY48" fmla="*/ 33866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6438 w 5930900"/>
                <a:gd name="connsiteY43" fmla="*/ 293687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1634 w 5930900"/>
                <a:gd name="connsiteY46" fmla="*/ 330200 h 639234"/>
                <a:gd name="connsiteX47" fmla="*/ 2167467 w 5930900"/>
                <a:gd name="connsiteY47" fmla="*/ 330200 h 639234"/>
                <a:gd name="connsiteX48" fmla="*/ 2175934 w 5930900"/>
                <a:gd name="connsiteY48" fmla="*/ 33866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1634 w 5930900"/>
                <a:gd name="connsiteY46" fmla="*/ 330200 h 639234"/>
                <a:gd name="connsiteX47" fmla="*/ 2167467 w 5930900"/>
                <a:gd name="connsiteY47" fmla="*/ 330200 h 639234"/>
                <a:gd name="connsiteX48" fmla="*/ 2175934 w 5930900"/>
                <a:gd name="connsiteY48" fmla="*/ 33866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9088 h 639234"/>
                <a:gd name="connsiteX47" fmla="*/ 2167467 w 5930900"/>
                <a:gd name="connsiteY47" fmla="*/ 330200 h 639234"/>
                <a:gd name="connsiteX48" fmla="*/ 2175934 w 5930900"/>
                <a:gd name="connsiteY48" fmla="*/ 33866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9088 h 639234"/>
                <a:gd name="connsiteX47" fmla="*/ 2167467 w 5930900"/>
                <a:gd name="connsiteY47" fmla="*/ 330200 h 639234"/>
                <a:gd name="connsiteX48" fmla="*/ 2185459 w 5930900"/>
                <a:gd name="connsiteY48" fmla="*/ 36406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9088 h 639234"/>
                <a:gd name="connsiteX47" fmla="*/ 2146829 w 5930900"/>
                <a:gd name="connsiteY47" fmla="*/ 314325 h 639234"/>
                <a:gd name="connsiteX48" fmla="*/ 2185459 w 5930900"/>
                <a:gd name="connsiteY48" fmla="*/ 36406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9088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47900 w 5930900"/>
                <a:gd name="connsiteY49" fmla="*/ 338667 h 639234"/>
                <a:gd name="connsiteX50" fmla="*/ 2247900 w 5930900"/>
                <a:gd name="connsiteY50" fmla="*/ 342900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47900 w 5930900"/>
                <a:gd name="connsiteY49" fmla="*/ 338667 h 639234"/>
                <a:gd name="connsiteX50" fmla="*/ 2241550 w 5930900"/>
                <a:gd name="connsiteY50" fmla="*/ 363537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22500 w 5930900"/>
                <a:gd name="connsiteY49" fmla="*/ 322792 h 639234"/>
                <a:gd name="connsiteX50" fmla="*/ 2241550 w 5930900"/>
                <a:gd name="connsiteY50" fmla="*/ 363537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9325 w 5930900"/>
                <a:gd name="connsiteY49" fmla="*/ 325967 h 639234"/>
                <a:gd name="connsiteX50" fmla="*/ 2241550 w 5930900"/>
                <a:gd name="connsiteY50" fmla="*/ 363537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41550 w 5930900"/>
                <a:gd name="connsiteY50" fmla="*/ 363537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73300 w 5930900"/>
                <a:gd name="connsiteY51" fmla="*/ 368300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63775 w 5930900"/>
                <a:gd name="connsiteY51" fmla="*/ 346075 h 639234"/>
                <a:gd name="connsiteX52" fmla="*/ 2497667 w 5930900"/>
                <a:gd name="connsiteY52" fmla="*/ 368300 h 639234"/>
                <a:gd name="connsiteX53" fmla="*/ 2497667 w 5930900"/>
                <a:gd name="connsiteY53" fmla="*/ 393700 h 639234"/>
                <a:gd name="connsiteX54" fmla="*/ 2798234 w 5930900"/>
                <a:gd name="connsiteY54" fmla="*/ 393700 h 639234"/>
                <a:gd name="connsiteX55" fmla="*/ 2798234 w 5930900"/>
                <a:gd name="connsiteY55" fmla="*/ 414867 h 639234"/>
                <a:gd name="connsiteX56" fmla="*/ 2916767 w 5930900"/>
                <a:gd name="connsiteY56" fmla="*/ 414867 h 639234"/>
                <a:gd name="connsiteX57" fmla="*/ 2916767 w 5930900"/>
                <a:gd name="connsiteY57" fmla="*/ 427567 h 639234"/>
                <a:gd name="connsiteX58" fmla="*/ 2997200 w 5930900"/>
                <a:gd name="connsiteY58" fmla="*/ 427567 h 639234"/>
                <a:gd name="connsiteX59" fmla="*/ 3005667 w 5930900"/>
                <a:gd name="connsiteY59" fmla="*/ 436034 h 639234"/>
                <a:gd name="connsiteX60" fmla="*/ 3115734 w 5930900"/>
                <a:gd name="connsiteY60" fmla="*/ 436034 h 639234"/>
                <a:gd name="connsiteX61" fmla="*/ 3115734 w 5930900"/>
                <a:gd name="connsiteY61" fmla="*/ 461434 h 639234"/>
                <a:gd name="connsiteX62" fmla="*/ 3200400 w 5930900"/>
                <a:gd name="connsiteY62" fmla="*/ 461434 h 639234"/>
                <a:gd name="connsiteX63" fmla="*/ 3433234 w 5930900"/>
                <a:gd name="connsiteY63" fmla="*/ 461434 h 639234"/>
                <a:gd name="connsiteX64" fmla="*/ 3445934 w 5930900"/>
                <a:gd name="connsiteY64" fmla="*/ 474134 h 639234"/>
                <a:gd name="connsiteX65" fmla="*/ 3649134 w 5930900"/>
                <a:gd name="connsiteY65" fmla="*/ 474134 h 639234"/>
                <a:gd name="connsiteX66" fmla="*/ 3649134 w 5930900"/>
                <a:gd name="connsiteY66" fmla="*/ 486834 h 639234"/>
                <a:gd name="connsiteX67" fmla="*/ 3716867 w 5930900"/>
                <a:gd name="connsiteY67" fmla="*/ 486834 h 639234"/>
                <a:gd name="connsiteX68" fmla="*/ 3725334 w 5930900"/>
                <a:gd name="connsiteY68" fmla="*/ 495301 h 639234"/>
                <a:gd name="connsiteX69" fmla="*/ 3903134 w 5930900"/>
                <a:gd name="connsiteY69" fmla="*/ 495301 h 639234"/>
                <a:gd name="connsiteX70" fmla="*/ 3903134 w 5930900"/>
                <a:gd name="connsiteY70" fmla="*/ 529167 h 639234"/>
                <a:gd name="connsiteX71" fmla="*/ 4072467 w 5930900"/>
                <a:gd name="connsiteY71" fmla="*/ 529167 h 639234"/>
                <a:gd name="connsiteX72" fmla="*/ 4080934 w 5930900"/>
                <a:gd name="connsiteY72" fmla="*/ 537634 h 639234"/>
                <a:gd name="connsiteX73" fmla="*/ 4229100 w 5930900"/>
                <a:gd name="connsiteY73" fmla="*/ 537634 h 639234"/>
                <a:gd name="connsiteX74" fmla="*/ 4237567 w 5930900"/>
                <a:gd name="connsiteY74" fmla="*/ 546101 h 639234"/>
                <a:gd name="connsiteX75" fmla="*/ 4525434 w 5930900"/>
                <a:gd name="connsiteY75" fmla="*/ 546101 h 639234"/>
                <a:gd name="connsiteX76" fmla="*/ 4525434 w 5930900"/>
                <a:gd name="connsiteY76" fmla="*/ 575734 h 639234"/>
                <a:gd name="connsiteX77" fmla="*/ 4610100 w 5930900"/>
                <a:gd name="connsiteY77" fmla="*/ 575734 h 639234"/>
                <a:gd name="connsiteX78" fmla="*/ 4610100 w 5930900"/>
                <a:gd name="connsiteY78" fmla="*/ 579967 h 639234"/>
                <a:gd name="connsiteX79" fmla="*/ 5139267 w 5930900"/>
                <a:gd name="connsiteY79" fmla="*/ 579967 h 639234"/>
                <a:gd name="connsiteX80" fmla="*/ 5139267 w 5930900"/>
                <a:gd name="connsiteY80" fmla="*/ 592667 h 639234"/>
                <a:gd name="connsiteX81" fmla="*/ 5266267 w 5930900"/>
                <a:gd name="connsiteY81" fmla="*/ 592667 h 639234"/>
                <a:gd name="connsiteX82" fmla="*/ 5266267 w 5930900"/>
                <a:gd name="connsiteY82" fmla="*/ 601134 h 639234"/>
                <a:gd name="connsiteX83" fmla="*/ 5596467 w 5930900"/>
                <a:gd name="connsiteY83" fmla="*/ 601134 h 639234"/>
                <a:gd name="connsiteX84" fmla="*/ 5596467 w 5930900"/>
                <a:gd name="connsiteY84" fmla="*/ 613834 h 639234"/>
                <a:gd name="connsiteX85" fmla="*/ 5634567 w 5930900"/>
                <a:gd name="connsiteY85" fmla="*/ 613834 h 639234"/>
                <a:gd name="connsiteX86" fmla="*/ 5634567 w 5930900"/>
                <a:gd name="connsiteY86" fmla="*/ 622300 h 639234"/>
                <a:gd name="connsiteX87" fmla="*/ 5668434 w 5930900"/>
                <a:gd name="connsiteY87" fmla="*/ 622300 h 639234"/>
                <a:gd name="connsiteX88" fmla="*/ 5668434 w 5930900"/>
                <a:gd name="connsiteY88" fmla="*/ 639234 h 639234"/>
                <a:gd name="connsiteX89" fmla="*/ 5930900 w 5930900"/>
                <a:gd name="connsiteY89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63775 w 5930900"/>
                <a:gd name="connsiteY51" fmla="*/ 346075 h 639234"/>
                <a:gd name="connsiteX52" fmla="*/ 2297642 w 5930900"/>
                <a:gd name="connsiteY52" fmla="*/ 348192 h 639234"/>
                <a:gd name="connsiteX53" fmla="*/ 2497667 w 5930900"/>
                <a:gd name="connsiteY53" fmla="*/ 368300 h 639234"/>
                <a:gd name="connsiteX54" fmla="*/ 2497667 w 5930900"/>
                <a:gd name="connsiteY54" fmla="*/ 393700 h 639234"/>
                <a:gd name="connsiteX55" fmla="*/ 2798234 w 5930900"/>
                <a:gd name="connsiteY55" fmla="*/ 393700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15734 w 5930900"/>
                <a:gd name="connsiteY61" fmla="*/ 436034 h 639234"/>
                <a:gd name="connsiteX62" fmla="*/ 3115734 w 5930900"/>
                <a:gd name="connsiteY62" fmla="*/ 461434 h 639234"/>
                <a:gd name="connsiteX63" fmla="*/ 3200400 w 5930900"/>
                <a:gd name="connsiteY63" fmla="*/ 461434 h 639234"/>
                <a:gd name="connsiteX64" fmla="*/ 3433234 w 5930900"/>
                <a:gd name="connsiteY64" fmla="*/ 461434 h 639234"/>
                <a:gd name="connsiteX65" fmla="*/ 3445934 w 5930900"/>
                <a:gd name="connsiteY65" fmla="*/ 474134 h 639234"/>
                <a:gd name="connsiteX66" fmla="*/ 3649134 w 5930900"/>
                <a:gd name="connsiteY66" fmla="*/ 474134 h 639234"/>
                <a:gd name="connsiteX67" fmla="*/ 3649134 w 5930900"/>
                <a:gd name="connsiteY67" fmla="*/ 486834 h 639234"/>
                <a:gd name="connsiteX68" fmla="*/ 3716867 w 5930900"/>
                <a:gd name="connsiteY68" fmla="*/ 486834 h 639234"/>
                <a:gd name="connsiteX69" fmla="*/ 3725334 w 5930900"/>
                <a:gd name="connsiteY69" fmla="*/ 495301 h 639234"/>
                <a:gd name="connsiteX70" fmla="*/ 3903134 w 5930900"/>
                <a:gd name="connsiteY70" fmla="*/ 495301 h 639234"/>
                <a:gd name="connsiteX71" fmla="*/ 3903134 w 5930900"/>
                <a:gd name="connsiteY71" fmla="*/ 529167 h 639234"/>
                <a:gd name="connsiteX72" fmla="*/ 4072467 w 5930900"/>
                <a:gd name="connsiteY72" fmla="*/ 529167 h 639234"/>
                <a:gd name="connsiteX73" fmla="*/ 4080934 w 5930900"/>
                <a:gd name="connsiteY73" fmla="*/ 537634 h 639234"/>
                <a:gd name="connsiteX74" fmla="*/ 4229100 w 5930900"/>
                <a:gd name="connsiteY74" fmla="*/ 537634 h 639234"/>
                <a:gd name="connsiteX75" fmla="*/ 4237567 w 5930900"/>
                <a:gd name="connsiteY75" fmla="*/ 546101 h 639234"/>
                <a:gd name="connsiteX76" fmla="*/ 4525434 w 5930900"/>
                <a:gd name="connsiteY76" fmla="*/ 546101 h 639234"/>
                <a:gd name="connsiteX77" fmla="*/ 4525434 w 5930900"/>
                <a:gd name="connsiteY77" fmla="*/ 575734 h 639234"/>
                <a:gd name="connsiteX78" fmla="*/ 4610100 w 5930900"/>
                <a:gd name="connsiteY78" fmla="*/ 575734 h 639234"/>
                <a:gd name="connsiteX79" fmla="*/ 4610100 w 5930900"/>
                <a:gd name="connsiteY79" fmla="*/ 579967 h 639234"/>
                <a:gd name="connsiteX80" fmla="*/ 5139267 w 5930900"/>
                <a:gd name="connsiteY80" fmla="*/ 579967 h 639234"/>
                <a:gd name="connsiteX81" fmla="*/ 5139267 w 5930900"/>
                <a:gd name="connsiteY81" fmla="*/ 592667 h 639234"/>
                <a:gd name="connsiteX82" fmla="*/ 5266267 w 5930900"/>
                <a:gd name="connsiteY82" fmla="*/ 592667 h 639234"/>
                <a:gd name="connsiteX83" fmla="*/ 5266267 w 5930900"/>
                <a:gd name="connsiteY83" fmla="*/ 601134 h 639234"/>
                <a:gd name="connsiteX84" fmla="*/ 5596467 w 5930900"/>
                <a:gd name="connsiteY84" fmla="*/ 601134 h 639234"/>
                <a:gd name="connsiteX85" fmla="*/ 5596467 w 5930900"/>
                <a:gd name="connsiteY85" fmla="*/ 613834 h 639234"/>
                <a:gd name="connsiteX86" fmla="*/ 5634567 w 5930900"/>
                <a:gd name="connsiteY86" fmla="*/ 613834 h 639234"/>
                <a:gd name="connsiteX87" fmla="*/ 5634567 w 5930900"/>
                <a:gd name="connsiteY87" fmla="*/ 622300 h 639234"/>
                <a:gd name="connsiteX88" fmla="*/ 5668434 w 5930900"/>
                <a:gd name="connsiteY88" fmla="*/ 622300 h 639234"/>
                <a:gd name="connsiteX89" fmla="*/ 5668434 w 5930900"/>
                <a:gd name="connsiteY89" fmla="*/ 639234 h 639234"/>
                <a:gd name="connsiteX90" fmla="*/ 5930900 w 5930900"/>
                <a:gd name="connsiteY90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63775 w 5930900"/>
                <a:gd name="connsiteY51" fmla="*/ 346075 h 639234"/>
                <a:gd name="connsiteX52" fmla="*/ 2272242 w 5930900"/>
                <a:gd name="connsiteY52" fmla="*/ 379942 h 639234"/>
                <a:gd name="connsiteX53" fmla="*/ 2497667 w 5930900"/>
                <a:gd name="connsiteY53" fmla="*/ 368300 h 639234"/>
                <a:gd name="connsiteX54" fmla="*/ 2497667 w 5930900"/>
                <a:gd name="connsiteY54" fmla="*/ 393700 h 639234"/>
                <a:gd name="connsiteX55" fmla="*/ 2798234 w 5930900"/>
                <a:gd name="connsiteY55" fmla="*/ 393700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15734 w 5930900"/>
                <a:gd name="connsiteY61" fmla="*/ 436034 h 639234"/>
                <a:gd name="connsiteX62" fmla="*/ 3115734 w 5930900"/>
                <a:gd name="connsiteY62" fmla="*/ 461434 h 639234"/>
                <a:gd name="connsiteX63" fmla="*/ 3200400 w 5930900"/>
                <a:gd name="connsiteY63" fmla="*/ 461434 h 639234"/>
                <a:gd name="connsiteX64" fmla="*/ 3433234 w 5930900"/>
                <a:gd name="connsiteY64" fmla="*/ 461434 h 639234"/>
                <a:gd name="connsiteX65" fmla="*/ 3445934 w 5930900"/>
                <a:gd name="connsiteY65" fmla="*/ 474134 h 639234"/>
                <a:gd name="connsiteX66" fmla="*/ 3649134 w 5930900"/>
                <a:gd name="connsiteY66" fmla="*/ 474134 h 639234"/>
                <a:gd name="connsiteX67" fmla="*/ 3649134 w 5930900"/>
                <a:gd name="connsiteY67" fmla="*/ 486834 h 639234"/>
                <a:gd name="connsiteX68" fmla="*/ 3716867 w 5930900"/>
                <a:gd name="connsiteY68" fmla="*/ 486834 h 639234"/>
                <a:gd name="connsiteX69" fmla="*/ 3725334 w 5930900"/>
                <a:gd name="connsiteY69" fmla="*/ 495301 h 639234"/>
                <a:gd name="connsiteX70" fmla="*/ 3903134 w 5930900"/>
                <a:gd name="connsiteY70" fmla="*/ 495301 h 639234"/>
                <a:gd name="connsiteX71" fmla="*/ 3903134 w 5930900"/>
                <a:gd name="connsiteY71" fmla="*/ 529167 h 639234"/>
                <a:gd name="connsiteX72" fmla="*/ 4072467 w 5930900"/>
                <a:gd name="connsiteY72" fmla="*/ 529167 h 639234"/>
                <a:gd name="connsiteX73" fmla="*/ 4080934 w 5930900"/>
                <a:gd name="connsiteY73" fmla="*/ 537634 h 639234"/>
                <a:gd name="connsiteX74" fmla="*/ 4229100 w 5930900"/>
                <a:gd name="connsiteY74" fmla="*/ 537634 h 639234"/>
                <a:gd name="connsiteX75" fmla="*/ 4237567 w 5930900"/>
                <a:gd name="connsiteY75" fmla="*/ 546101 h 639234"/>
                <a:gd name="connsiteX76" fmla="*/ 4525434 w 5930900"/>
                <a:gd name="connsiteY76" fmla="*/ 546101 h 639234"/>
                <a:gd name="connsiteX77" fmla="*/ 4525434 w 5930900"/>
                <a:gd name="connsiteY77" fmla="*/ 575734 h 639234"/>
                <a:gd name="connsiteX78" fmla="*/ 4610100 w 5930900"/>
                <a:gd name="connsiteY78" fmla="*/ 575734 h 639234"/>
                <a:gd name="connsiteX79" fmla="*/ 4610100 w 5930900"/>
                <a:gd name="connsiteY79" fmla="*/ 579967 h 639234"/>
                <a:gd name="connsiteX80" fmla="*/ 5139267 w 5930900"/>
                <a:gd name="connsiteY80" fmla="*/ 579967 h 639234"/>
                <a:gd name="connsiteX81" fmla="*/ 5139267 w 5930900"/>
                <a:gd name="connsiteY81" fmla="*/ 592667 h 639234"/>
                <a:gd name="connsiteX82" fmla="*/ 5266267 w 5930900"/>
                <a:gd name="connsiteY82" fmla="*/ 592667 h 639234"/>
                <a:gd name="connsiteX83" fmla="*/ 5266267 w 5930900"/>
                <a:gd name="connsiteY83" fmla="*/ 601134 h 639234"/>
                <a:gd name="connsiteX84" fmla="*/ 5596467 w 5930900"/>
                <a:gd name="connsiteY84" fmla="*/ 601134 h 639234"/>
                <a:gd name="connsiteX85" fmla="*/ 5596467 w 5930900"/>
                <a:gd name="connsiteY85" fmla="*/ 613834 h 639234"/>
                <a:gd name="connsiteX86" fmla="*/ 5634567 w 5930900"/>
                <a:gd name="connsiteY86" fmla="*/ 613834 h 639234"/>
                <a:gd name="connsiteX87" fmla="*/ 5634567 w 5930900"/>
                <a:gd name="connsiteY87" fmla="*/ 622300 h 639234"/>
                <a:gd name="connsiteX88" fmla="*/ 5668434 w 5930900"/>
                <a:gd name="connsiteY88" fmla="*/ 622300 h 639234"/>
                <a:gd name="connsiteX89" fmla="*/ 5668434 w 5930900"/>
                <a:gd name="connsiteY89" fmla="*/ 639234 h 639234"/>
                <a:gd name="connsiteX90" fmla="*/ 5930900 w 5930900"/>
                <a:gd name="connsiteY90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63775 w 5930900"/>
                <a:gd name="connsiteY51" fmla="*/ 346075 h 639234"/>
                <a:gd name="connsiteX52" fmla="*/ 2272242 w 5930900"/>
                <a:gd name="connsiteY52" fmla="*/ 375179 h 639234"/>
                <a:gd name="connsiteX53" fmla="*/ 2497667 w 5930900"/>
                <a:gd name="connsiteY53" fmla="*/ 368300 h 639234"/>
                <a:gd name="connsiteX54" fmla="*/ 2497667 w 5930900"/>
                <a:gd name="connsiteY54" fmla="*/ 393700 h 639234"/>
                <a:gd name="connsiteX55" fmla="*/ 2798234 w 5930900"/>
                <a:gd name="connsiteY55" fmla="*/ 393700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15734 w 5930900"/>
                <a:gd name="connsiteY61" fmla="*/ 436034 h 639234"/>
                <a:gd name="connsiteX62" fmla="*/ 3115734 w 5930900"/>
                <a:gd name="connsiteY62" fmla="*/ 461434 h 639234"/>
                <a:gd name="connsiteX63" fmla="*/ 3200400 w 5930900"/>
                <a:gd name="connsiteY63" fmla="*/ 461434 h 639234"/>
                <a:gd name="connsiteX64" fmla="*/ 3433234 w 5930900"/>
                <a:gd name="connsiteY64" fmla="*/ 461434 h 639234"/>
                <a:gd name="connsiteX65" fmla="*/ 3445934 w 5930900"/>
                <a:gd name="connsiteY65" fmla="*/ 474134 h 639234"/>
                <a:gd name="connsiteX66" fmla="*/ 3649134 w 5930900"/>
                <a:gd name="connsiteY66" fmla="*/ 474134 h 639234"/>
                <a:gd name="connsiteX67" fmla="*/ 3649134 w 5930900"/>
                <a:gd name="connsiteY67" fmla="*/ 486834 h 639234"/>
                <a:gd name="connsiteX68" fmla="*/ 3716867 w 5930900"/>
                <a:gd name="connsiteY68" fmla="*/ 486834 h 639234"/>
                <a:gd name="connsiteX69" fmla="*/ 3725334 w 5930900"/>
                <a:gd name="connsiteY69" fmla="*/ 495301 h 639234"/>
                <a:gd name="connsiteX70" fmla="*/ 3903134 w 5930900"/>
                <a:gd name="connsiteY70" fmla="*/ 495301 h 639234"/>
                <a:gd name="connsiteX71" fmla="*/ 3903134 w 5930900"/>
                <a:gd name="connsiteY71" fmla="*/ 529167 h 639234"/>
                <a:gd name="connsiteX72" fmla="*/ 4072467 w 5930900"/>
                <a:gd name="connsiteY72" fmla="*/ 529167 h 639234"/>
                <a:gd name="connsiteX73" fmla="*/ 4080934 w 5930900"/>
                <a:gd name="connsiteY73" fmla="*/ 537634 h 639234"/>
                <a:gd name="connsiteX74" fmla="*/ 4229100 w 5930900"/>
                <a:gd name="connsiteY74" fmla="*/ 537634 h 639234"/>
                <a:gd name="connsiteX75" fmla="*/ 4237567 w 5930900"/>
                <a:gd name="connsiteY75" fmla="*/ 546101 h 639234"/>
                <a:gd name="connsiteX76" fmla="*/ 4525434 w 5930900"/>
                <a:gd name="connsiteY76" fmla="*/ 546101 h 639234"/>
                <a:gd name="connsiteX77" fmla="*/ 4525434 w 5930900"/>
                <a:gd name="connsiteY77" fmla="*/ 575734 h 639234"/>
                <a:gd name="connsiteX78" fmla="*/ 4610100 w 5930900"/>
                <a:gd name="connsiteY78" fmla="*/ 575734 h 639234"/>
                <a:gd name="connsiteX79" fmla="*/ 4610100 w 5930900"/>
                <a:gd name="connsiteY79" fmla="*/ 579967 h 639234"/>
                <a:gd name="connsiteX80" fmla="*/ 5139267 w 5930900"/>
                <a:gd name="connsiteY80" fmla="*/ 579967 h 639234"/>
                <a:gd name="connsiteX81" fmla="*/ 5139267 w 5930900"/>
                <a:gd name="connsiteY81" fmla="*/ 592667 h 639234"/>
                <a:gd name="connsiteX82" fmla="*/ 5266267 w 5930900"/>
                <a:gd name="connsiteY82" fmla="*/ 592667 h 639234"/>
                <a:gd name="connsiteX83" fmla="*/ 5266267 w 5930900"/>
                <a:gd name="connsiteY83" fmla="*/ 601134 h 639234"/>
                <a:gd name="connsiteX84" fmla="*/ 5596467 w 5930900"/>
                <a:gd name="connsiteY84" fmla="*/ 601134 h 639234"/>
                <a:gd name="connsiteX85" fmla="*/ 5596467 w 5930900"/>
                <a:gd name="connsiteY85" fmla="*/ 613834 h 639234"/>
                <a:gd name="connsiteX86" fmla="*/ 5634567 w 5930900"/>
                <a:gd name="connsiteY86" fmla="*/ 613834 h 639234"/>
                <a:gd name="connsiteX87" fmla="*/ 5634567 w 5930900"/>
                <a:gd name="connsiteY87" fmla="*/ 622300 h 639234"/>
                <a:gd name="connsiteX88" fmla="*/ 5668434 w 5930900"/>
                <a:gd name="connsiteY88" fmla="*/ 622300 h 639234"/>
                <a:gd name="connsiteX89" fmla="*/ 5668434 w 5930900"/>
                <a:gd name="connsiteY89" fmla="*/ 639234 h 639234"/>
                <a:gd name="connsiteX90" fmla="*/ 5930900 w 5930900"/>
                <a:gd name="connsiteY90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6075 h 639234"/>
                <a:gd name="connsiteX52" fmla="*/ 2272242 w 5930900"/>
                <a:gd name="connsiteY52" fmla="*/ 375179 h 639234"/>
                <a:gd name="connsiteX53" fmla="*/ 2497667 w 5930900"/>
                <a:gd name="connsiteY53" fmla="*/ 368300 h 639234"/>
                <a:gd name="connsiteX54" fmla="*/ 2497667 w 5930900"/>
                <a:gd name="connsiteY54" fmla="*/ 393700 h 639234"/>
                <a:gd name="connsiteX55" fmla="*/ 2798234 w 5930900"/>
                <a:gd name="connsiteY55" fmla="*/ 393700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15734 w 5930900"/>
                <a:gd name="connsiteY61" fmla="*/ 436034 h 639234"/>
                <a:gd name="connsiteX62" fmla="*/ 3115734 w 5930900"/>
                <a:gd name="connsiteY62" fmla="*/ 461434 h 639234"/>
                <a:gd name="connsiteX63" fmla="*/ 3200400 w 5930900"/>
                <a:gd name="connsiteY63" fmla="*/ 461434 h 639234"/>
                <a:gd name="connsiteX64" fmla="*/ 3433234 w 5930900"/>
                <a:gd name="connsiteY64" fmla="*/ 461434 h 639234"/>
                <a:gd name="connsiteX65" fmla="*/ 3445934 w 5930900"/>
                <a:gd name="connsiteY65" fmla="*/ 474134 h 639234"/>
                <a:gd name="connsiteX66" fmla="*/ 3649134 w 5930900"/>
                <a:gd name="connsiteY66" fmla="*/ 474134 h 639234"/>
                <a:gd name="connsiteX67" fmla="*/ 3649134 w 5930900"/>
                <a:gd name="connsiteY67" fmla="*/ 486834 h 639234"/>
                <a:gd name="connsiteX68" fmla="*/ 3716867 w 5930900"/>
                <a:gd name="connsiteY68" fmla="*/ 486834 h 639234"/>
                <a:gd name="connsiteX69" fmla="*/ 3725334 w 5930900"/>
                <a:gd name="connsiteY69" fmla="*/ 495301 h 639234"/>
                <a:gd name="connsiteX70" fmla="*/ 3903134 w 5930900"/>
                <a:gd name="connsiteY70" fmla="*/ 495301 h 639234"/>
                <a:gd name="connsiteX71" fmla="*/ 3903134 w 5930900"/>
                <a:gd name="connsiteY71" fmla="*/ 529167 h 639234"/>
                <a:gd name="connsiteX72" fmla="*/ 4072467 w 5930900"/>
                <a:gd name="connsiteY72" fmla="*/ 529167 h 639234"/>
                <a:gd name="connsiteX73" fmla="*/ 4080934 w 5930900"/>
                <a:gd name="connsiteY73" fmla="*/ 537634 h 639234"/>
                <a:gd name="connsiteX74" fmla="*/ 4229100 w 5930900"/>
                <a:gd name="connsiteY74" fmla="*/ 537634 h 639234"/>
                <a:gd name="connsiteX75" fmla="*/ 4237567 w 5930900"/>
                <a:gd name="connsiteY75" fmla="*/ 546101 h 639234"/>
                <a:gd name="connsiteX76" fmla="*/ 4525434 w 5930900"/>
                <a:gd name="connsiteY76" fmla="*/ 546101 h 639234"/>
                <a:gd name="connsiteX77" fmla="*/ 4525434 w 5930900"/>
                <a:gd name="connsiteY77" fmla="*/ 575734 h 639234"/>
                <a:gd name="connsiteX78" fmla="*/ 4610100 w 5930900"/>
                <a:gd name="connsiteY78" fmla="*/ 575734 h 639234"/>
                <a:gd name="connsiteX79" fmla="*/ 4610100 w 5930900"/>
                <a:gd name="connsiteY79" fmla="*/ 579967 h 639234"/>
                <a:gd name="connsiteX80" fmla="*/ 5139267 w 5930900"/>
                <a:gd name="connsiteY80" fmla="*/ 579967 h 639234"/>
                <a:gd name="connsiteX81" fmla="*/ 5139267 w 5930900"/>
                <a:gd name="connsiteY81" fmla="*/ 592667 h 639234"/>
                <a:gd name="connsiteX82" fmla="*/ 5266267 w 5930900"/>
                <a:gd name="connsiteY82" fmla="*/ 592667 h 639234"/>
                <a:gd name="connsiteX83" fmla="*/ 5266267 w 5930900"/>
                <a:gd name="connsiteY83" fmla="*/ 601134 h 639234"/>
                <a:gd name="connsiteX84" fmla="*/ 5596467 w 5930900"/>
                <a:gd name="connsiteY84" fmla="*/ 601134 h 639234"/>
                <a:gd name="connsiteX85" fmla="*/ 5596467 w 5930900"/>
                <a:gd name="connsiteY85" fmla="*/ 613834 h 639234"/>
                <a:gd name="connsiteX86" fmla="*/ 5634567 w 5930900"/>
                <a:gd name="connsiteY86" fmla="*/ 613834 h 639234"/>
                <a:gd name="connsiteX87" fmla="*/ 5634567 w 5930900"/>
                <a:gd name="connsiteY87" fmla="*/ 622300 h 639234"/>
                <a:gd name="connsiteX88" fmla="*/ 5668434 w 5930900"/>
                <a:gd name="connsiteY88" fmla="*/ 622300 h 639234"/>
                <a:gd name="connsiteX89" fmla="*/ 5668434 w 5930900"/>
                <a:gd name="connsiteY89" fmla="*/ 639234 h 639234"/>
                <a:gd name="connsiteX90" fmla="*/ 5930900 w 5930900"/>
                <a:gd name="connsiteY90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6075 h 639234"/>
                <a:gd name="connsiteX52" fmla="*/ 2272242 w 5930900"/>
                <a:gd name="connsiteY52" fmla="*/ 375179 h 639234"/>
                <a:gd name="connsiteX53" fmla="*/ 2497667 w 5930900"/>
                <a:gd name="connsiteY53" fmla="*/ 368300 h 639234"/>
                <a:gd name="connsiteX54" fmla="*/ 2497667 w 5930900"/>
                <a:gd name="connsiteY54" fmla="*/ 393700 h 639234"/>
                <a:gd name="connsiteX55" fmla="*/ 2798234 w 5930900"/>
                <a:gd name="connsiteY55" fmla="*/ 393700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15734 w 5930900"/>
                <a:gd name="connsiteY61" fmla="*/ 436034 h 639234"/>
                <a:gd name="connsiteX62" fmla="*/ 3115734 w 5930900"/>
                <a:gd name="connsiteY62" fmla="*/ 461434 h 639234"/>
                <a:gd name="connsiteX63" fmla="*/ 3200400 w 5930900"/>
                <a:gd name="connsiteY63" fmla="*/ 461434 h 639234"/>
                <a:gd name="connsiteX64" fmla="*/ 3433234 w 5930900"/>
                <a:gd name="connsiteY64" fmla="*/ 461434 h 639234"/>
                <a:gd name="connsiteX65" fmla="*/ 3445934 w 5930900"/>
                <a:gd name="connsiteY65" fmla="*/ 474134 h 639234"/>
                <a:gd name="connsiteX66" fmla="*/ 3649134 w 5930900"/>
                <a:gd name="connsiteY66" fmla="*/ 474134 h 639234"/>
                <a:gd name="connsiteX67" fmla="*/ 3649134 w 5930900"/>
                <a:gd name="connsiteY67" fmla="*/ 486834 h 639234"/>
                <a:gd name="connsiteX68" fmla="*/ 3716867 w 5930900"/>
                <a:gd name="connsiteY68" fmla="*/ 486834 h 639234"/>
                <a:gd name="connsiteX69" fmla="*/ 3725334 w 5930900"/>
                <a:gd name="connsiteY69" fmla="*/ 495301 h 639234"/>
                <a:gd name="connsiteX70" fmla="*/ 3903134 w 5930900"/>
                <a:gd name="connsiteY70" fmla="*/ 495301 h 639234"/>
                <a:gd name="connsiteX71" fmla="*/ 3903134 w 5930900"/>
                <a:gd name="connsiteY71" fmla="*/ 529167 h 639234"/>
                <a:gd name="connsiteX72" fmla="*/ 4072467 w 5930900"/>
                <a:gd name="connsiteY72" fmla="*/ 529167 h 639234"/>
                <a:gd name="connsiteX73" fmla="*/ 4080934 w 5930900"/>
                <a:gd name="connsiteY73" fmla="*/ 537634 h 639234"/>
                <a:gd name="connsiteX74" fmla="*/ 4229100 w 5930900"/>
                <a:gd name="connsiteY74" fmla="*/ 537634 h 639234"/>
                <a:gd name="connsiteX75" fmla="*/ 4237567 w 5930900"/>
                <a:gd name="connsiteY75" fmla="*/ 546101 h 639234"/>
                <a:gd name="connsiteX76" fmla="*/ 4525434 w 5930900"/>
                <a:gd name="connsiteY76" fmla="*/ 546101 h 639234"/>
                <a:gd name="connsiteX77" fmla="*/ 4525434 w 5930900"/>
                <a:gd name="connsiteY77" fmla="*/ 575734 h 639234"/>
                <a:gd name="connsiteX78" fmla="*/ 4610100 w 5930900"/>
                <a:gd name="connsiteY78" fmla="*/ 575734 h 639234"/>
                <a:gd name="connsiteX79" fmla="*/ 4610100 w 5930900"/>
                <a:gd name="connsiteY79" fmla="*/ 579967 h 639234"/>
                <a:gd name="connsiteX80" fmla="*/ 5139267 w 5930900"/>
                <a:gd name="connsiteY80" fmla="*/ 579967 h 639234"/>
                <a:gd name="connsiteX81" fmla="*/ 5139267 w 5930900"/>
                <a:gd name="connsiteY81" fmla="*/ 592667 h 639234"/>
                <a:gd name="connsiteX82" fmla="*/ 5266267 w 5930900"/>
                <a:gd name="connsiteY82" fmla="*/ 592667 h 639234"/>
                <a:gd name="connsiteX83" fmla="*/ 5266267 w 5930900"/>
                <a:gd name="connsiteY83" fmla="*/ 601134 h 639234"/>
                <a:gd name="connsiteX84" fmla="*/ 5596467 w 5930900"/>
                <a:gd name="connsiteY84" fmla="*/ 601134 h 639234"/>
                <a:gd name="connsiteX85" fmla="*/ 5596467 w 5930900"/>
                <a:gd name="connsiteY85" fmla="*/ 613834 h 639234"/>
                <a:gd name="connsiteX86" fmla="*/ 5634567 w 5930900"/>
                <a:gd name="connsiteY86" fmla="*/ 613834 h 639234"/>
                <a:gd name="connsiteX87" fmla="*/ 5634567 w 5930900"/>
                <a:gd name="connsiteY87" fmla="*/ 622300 h 639234"/>
                <a:gd name="connsiteX88" fmla="*/ 5668434 w 5930900"/>
                <a:gd name="connsiteY88" fmla="*/ 622300 h 639234"/>
                <a:gd name="connsiteX89" fmla="*/ 5668434 w 5930900"/>
                <a:gd name="connsiteY89" fmla="*/ 639234 h 639234"/>
                <a:gd name="connsiteX90" fmla="*/ 5930900 w 5930900"/>
                <a:gd name="connsiteY90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6075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98234 w 5930900"/>
                <a:gd name="connsiteY55" fmla="*/ 393700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15734 w 5930900"/>
                <a:gd name="connsiteY61" fmla="*/ 436034 h 639234"/>
                <a:gd name="connsiteX62" fmla="*/ 3115734 w 5930900"/>
                <a:gd name="connsiteY62" fmla="*/ 461434 h 639234"/>
                <a:gd name="connsiteX63" fmla="*/ 3200400 w 5930900"/>
                <a:gd name="connsiteY63" fmla="*/ 461434 h 639234"/>
                <a:gd name="connsiteX64" fmla="*/ 3433234 w 5930900"/>
                <a:gd name="connsiteY64" fmla="*/ 461434 h 639234"/>
                <a:gd name="connsiteX65" fmla="*/ 3445934 w 5930900"/>
                <a:gd name="connsiteY65" fmla="*/ 474134 h 639234"/>
                <a:gd name="connsiteX66" fmla="*/ 3649134 w 5930900"/>
                <a:gd name="connsiteY66" fmla="*/ 474134 h 639234"/>
                <a:gd name="connsiteX67" fmla="*/ 3649134 w 5930900"/>
                <a:gd name="connsiteY67" fmla="*/ 486834 h 639234"/>
                <a:gd name="connsiteX68" fmla="*/ 3716867 w 5930900"/>
                <a:gd name="connsiteY68" fmla="*/ 486834 h 639234"/>
                <a:gd name="connsiteX69" fmla="*/ 3725334 w 5930900"/>
                <a:gd name="connsiteY69" fmla="*/ 495301 h 639234"/>
                <a:gd name="connsiteX70" fmla="*/ 3903134 w 5930900"/>
                <a:gd name="connsiteY70" fmla="*/ 495301 h 639234"/>
                <a:gd name="connsiteX71" fmla="*/ 3903134 w 5930900"/>
                <a:gd name="connsiteY71" fmla="*/ 529167 h 639234"/>
                <a:gd name="connsiteX72" fmla="*/ 4072467 w 5930900"/>
                <a:gd name="connsiteY72" fmla="*/ 529167 h 639234"/>
                <a:gd name="connsiteX73" fmla="*/ 4080934 w 5930900"/>
                <a:gd name="connsiteY73" fmla="*/ 537634 h 639234"/>
                <a:gd name="connsiteX74" fmla="*/ 4229100 w 5930900"/>
                <a:gd name="connsiteY74" fmla="*/ 537634 h 639234"/>
                <a:gd name="connsiteX75" fmla="*/ 4237567 w 5930900"/>
                <a:gd name="connsiteY75" fmla="*/ 546101 h 639234"/>
                <a:gd name="connsiteX76" fmla="*/ 4525434 w 5930900"/>
                <a:gd name="connsiteY76" fmla="*/ 546101 h 639234"/>
                <a:gd name="connsiteX77" fmla="*/ 4525434 w 5930900"/>
                <a:gd name="connsiteY77" fmla="*/ 575734 h 639234"/>
                <a:gd name="connsiteX78" fmla="*/ 4610100 w 5930900"/>
                <a:gd name="connsiteY78" fmla="*/ 575734 h 639234"/>
                <a:gd name="connsiteX79" fmla="*/ 4610100 w 5930900"/>
                <a:gd name="connsiteY79" fmla="*/ 579967 h 639234"/>
                <a:gd name="connsiteX80" fmla="*/ 5139267 w 5930900"/>
                <a:gd name="connsiteY80" fmla="*/ 579967 h 639234"/>
                <a:gd name="connsiteX81" fmla="*/ 5139267 w 5930900"/>
                <a:gd name="connsiteY81" fmla="*/ 592667 h 639234"/>
                <a:gd name="connsiteX82" fmla="*/ 5266267 w 5930900"/>
                <a:gd name="connsiteY82" fmla="*/ 592667 h 639234"/>
                <a:gd name="connsiteX83" fmla="*/ 5266267 w 5930900"/>
                <a:gd name="connsiteY83" fmla="*/ 601134 h 639234"/>
                <a:gd name="connsiteX84" fmla="*/ 5596467 w 5930900"/>
                <a:gd name="connsiteY84" fmla="*/ 601134 h 639234"/>
                <a:gd name="connsiteX85" fmla="*/ 5596467 w 5930900"/>
                <a:gd name="connsiteY85" fmla="*/ 613834 h 639234"/>
                <a:gd name="connsiteX86" fmla="*/ 5634567 w 5930900"/>
                <a:gd name="connsiteY86" fmla="*/ 613834 h 639234"/>
                <a:gd name="connsiteX87" fmla="*/ 5634567 w 5930900"/>
                <a:gd name="connsiteY87" fmla="*/ 622300 h 639234"/>
                <a:gd name="connsiteX88" fmla="*/ 5668434 w 5930900"/>
                <a:gd name="connsiteY88" fmla="*/ 622300 h 639234"/>
                <a:gd name="connsiteX89" fmla="*/ 5668434 w 5930900"/>
                <a:gd name="connsiteY89" fmla="*/ 639234 h 639234"/>
                <a:gd name="connsiteX90" fmla="*/ 5930900 w 5930900"/>
                <a:gd name="connsiteY90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6060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98234 w 5930900"/>
                <a:gd name="connsiteY55" fmla="*/ 393700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15734 w 5930900"/>
                <a:gd name="connsiteY61" fmla="*/ 436034 h 639234"/>
                <a:gd name="connsiteX62" fmla="*/ 3115734 w 5930900"/>
                <a:gd name="connsiteY62" fmla="*/ 461434 h 639234"/>
                <a:gd name="connsiteX63" fmla="*/ 3200400 w 5930900"/>
                <a:gd name="connsiteY63" fmla="*/ 461434 h 639234"/>
                <a:gd name="connsiteX64" fmla="*/ 3433234 w 5930900"/>
                <a:gd name="connsiteY64" fmla="*/ 461434 h 639234"/>
                <a:gd name="connsiteX65" fmla="*/ 3445934 w 5930900"/>
                <a:gd name="connsiteY65" fmla="*/ 474134 h 639234"/>
                <a:gd name="connsiteX66" fmla="*/ 3649134 w 5930900"/>
                <a:gd name="connsiteY66" fmla="*/ 474134 h 639234"/>
                <a:gd name="connsiteX67" fmla="*/ 3649134 w 5930900"/>
                <a:gd name="connsiteY67" fmla="*/ 486834 h 639234"/>
                <a:gd name="connsiteX68" fmla="*/ 3716867 w 5930900"/>
                <a:gd name="connsiteY68" fmla="*/ 486834 h 639234"/>
                <a:gd name="connsiteX69" fmla="*/ 3725334 w 5930900"/>
                <a:gd name="connsiteY69" fmla="*/ 495301 h 639234"/>
                <a:gd name="connsiteX70" fmla="*/ 3903134 w 5930900"/>
                <a:gd name="connsiteY70" fmla="*/ 495301 h 639234"/>
                <a:gd name="connsiteX71" fmla="*/ 3903134 w 5930900"/>
                <a:gd name="connsiteY71" fmla="*/ 529167 h 639234"/>
                <a:gd name="connsiteX72" fmla="*/ 4072467 w 5930900"/>
                <a:gd name="connsiteY72" fmla="*/ 529167 h 639234"/>
                <a:gd name="connsiteX73" fmla="*/ 4080934 w 5930900"/>
                <a:gd name="connsiteY73" fmla="*/ 537634 h 639234"/>
                <a:gd name="connsiteX74" fmla="*/ 4229100 w 5930900"/>
                <a:gd name="connsiteY74" fmla="*/ 537634 h 639234"/>
                <a:gd name="connsiteX75" fmla="*/ 4237567 w 5930900"/>
                <a:gd name="connsiteY75" fmla="*/ 546101 h 639234"/>
                <a:gd name="connsiteX76" fmla="*/ 4525434 w 5930900"/>
                <a:gd name="connsiteY76" fmla="*/ 546101 h 639234"/>
                <a:gd name="connsiteX77" fmla="*/ 4525434 w 5930900"/>
                <a:gd name="connsiteY77" fmla="*/ 575734 h 639234"/>
                <a:gd name="connsiteX78" fmla="*/ 4610100 w 5930900"/>
                <a:gd name="connsiteY78" fmla="*/ 575734 h 639234"/>
                <a:gd name="connsiteX79" fmla="*/ 4610100 w 5930900"/>
                <a:gd name="connsiteY79" fmla="*/ 579967 h 639234"/>
                <a:gd name="connsiteX80" fmla="*/ 5139267 w 5930900"/>
                <a:gd name="connsiteY80" fmla="*/ 579967 h 639234"/>
                <a:gd name="connsiteX81" fmla="*/ 5139267 w 5930900"/>
                <a:gd name="connsiteY81" fmla="*/ 592667 h 639234"/>
                <a:gd name="connsiteX82" fmla="*/ 5266267 w 5930900"/>
                <a:gd name="connsiteY82" fmla="*/ 592667 h 639234"/>
                <a:gd name="connsiteX83" fmla="*/ 5266267 w 5930900"/>
                <a:gd name="connsiteY83" fmla="*/ 601134 h 639234"/>
                <a:gd name="connsiteX84" fmla="*/ 5596467 w 5930900"/>
                <a:gd name="connsiteY84" fmla="*/ 601134 h 639234"/>
                <a:gd name="connsiteX85" fmla="*/ 5596467 w 5930900"/>
                <a:gd name="connsiteY85" fmla="*/ 613834 h 639234"/>
                <a:gd name="connsiteX86" fmla="*/ 5634567 w 5930900"/>
                <a:gd name="connsiteY86" fmla="*/ 613834 h 639234"/>
                <a:gd name="connsiteX87" fmla="*/ 5634567 w 5930900"/>
                <a:gd name="connsiteY87" fmla="*/ 622300 h 639234"/>
                <a:gd name="connsiteX88" fmla="*/ 5668434 w 5930900"/>
                <a:gd name="connsiteY88" fmla="*/ 622300 h 639234"/>
                <a:gd name="connsiteX89" fmla="*/ 5668434 w 5930900"/>
                <a:gd name="connsiteY89" fmla="*/ 639234 h 639234"/>
                <a:gd name="connsiteX90" fmla="*/ 5930900 w 5930900"/>
                <a:gd name="connsiteY90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98234 w 5930900"/>
                <a:gd name="connsiteY55" fmla="*/ 393700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15734 w 5930900"/>
                <a:gd name="connsiteY61" fmla="*/ 436034 h 639234"/>
                <a:gd name="connsiteX62" fmla="*/ 3115734 w 5930900"/>
                <a:gd name="connsiteY62" fmla="*/ 461434 h 639234"/>
                <a:gd name="connsiteX63" fmla="*/ 3200400 w 5930900"/>
                <a:gd name="connsiteY63" fmla="*/ 461434 h 639234"/>
                <a:gd name="connsiteX64" fmla="*/ 3433234 w 5930900"/>
                <a:gd name="connsiteY64" fmla="*/ 461434 h 639234"/>
                <a:gd name="connsiteX65" fmla="*/ 3445934 w 5930900"/>
                <a:gd name="connsiteY65" fmla="*/ 474134 h 639234"/>
                <a:gd name="connsiteX66" fmla="*/ 3649134 w 5930900"/>
                <a:gd name="connsiteY66" fmla="*/ 474134 h 639234"/>
                <a:gd name="connsiteX67" fmla="*/ 3649134 w 5930900"/>
                <a:gd name="connsiteY67" fmla="*/ 486834 h 639234"/>
                <a:gd name="connsiteX68" fmla="*/ 3716867 w 5930900"/>
                <a:gd name="connsiteY68" fmla="*/ 486834 h 639234"/>
                <a:gd name="connsiteX69" fmla="*/ 3725334 w 5930900"/>
                <a:gd name="connsiteY69" fmla="*/ 495301 h 639234"/>
                <a:gd name="connsiteX70" fmla="*/ 3903134 w 5930900"/>
                <a:gd name="connsiteY70" fmla="*/ 495301 h 639234"/>
                <a:gd name="connsiteX71" fmla="*/ 3903134 w 5930900"/>
                <a:gd name="connsiteY71" fmla="*/ 529167 h 639234"/>
                <a:gd name="connsiteX72" fmla="*/ 4072467 w 5930900"/>
                <a:gd name="connsiteY72" fmla="*/ 529167 h 639234"/>
                <a:gd name="connsiteX73" fmla="*/ 4080934 w 5930900"/>
                <a:gd name="connsiteY73" fmla="*/ 537634 h 639234"/>
                <a:gd name="connsiteX74" fmla="*/ 4229100 w 5930900"/>
                <a:gd name="connsiteY74" fmla="*/ 537634 h 639234"/>
                <a:gd name="connsiteX75" fmla="*/ 4237567 w 5930900"/>
                <a:gd name="connsiteY75" fmla="*/ 546101 h 639234"/>
                <a:gd name="connsiteX76" fmla="*/ 4525434 w 5930900"/>
                <a:gd name="connsiteY76" fmla="*/ 546101 h 639234"/>
                <a:gd name="connsiteX77" fmla="*/ 4525434 w 5930900"/>
                <a:gd name="connsiteY77" fmla="*/ 575734 h 639234"/>
                <a:gd name="connsiteX78" fmla="*/ 4610100 w 5930900"/>
                <a:gd name="connsiteY78" fmla="*/ 575734 h 639234"/>
                <a:gd name="connsiteX79" fmla="*/ 4610100 w 5930900"/>
                <a:gd name="connsiteY79" fmla="*/ 579967 h 639234"/>
                <a:gd name="connsiteX80" fmla="*/ 5139267 w 5930900"/>
                <a:gd name="connsiteY80" fmla="*/ 579967 h 639234"/>
                <a:gd name="connsiteX81" fmla="*/ 5139267 w 5930900"/>
                <a:gd name="connsiteY81" fmla="*/ 592667 h 639234"/>
                <a:gd name="connsiteX82" fmla="*/ 5266267 w 5930900"/>
                <a:gd name="connsiteY82" fmla="*/ 592667 h 639234"/>
                <a:gd name="connsiteX83" fmla="*/ 5266267 w 5930900"/>
                <a:gd name="connsiteY83" fmla="*/ 601134 h 639234"/>
                <a:gd name="connsiteX84" fmla="*/ 5596467 w 5930900"/>
                <a:gd name="connsiteY84" fmla="*/ 601134 h 639234"/>
                <a:gd name="connsiteX85" fmla="*/ 5596467 w 5930900"/>
                <a:gd name="connsiteY85" fmla="*/ 613834 h 639234"/>
                <a:gd name="connsiteX86" fmla="*/ 5634567 w 5930900"/>
                <a:gd name="connsiteY86" fmla="*/ 613834 h 639234"/>
                <a:gd name="connsiteX87" fmla="*/ 5634567 w 5930900"/>
                <a:gd name="connsiteY87" fmla="*/ 622300 h 639234"/>
                <a:gd name="connsiteX88" fmla="*/ 5668434 w 5930900"/>
                <a:gd name="connsiteY88" fmla="*/ 622300 h 639234"/>
                <a:gd name="connsiteX89" fmla="*/ 5668434 w 5930900"/>
                <a:gd name="connsiteY89" fmla="*/ 639234 h 639234"/>
                <a:gd name="connsiteX90" fmla="*/ 5930900 w 5930900"/>
                <a:gd name="connsiteY90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82359 w 5930900"/>
                <a:gd name="connsiteY55" fmla="*/ 393700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15734 w 5930900"/>
                <a:gd name="connsiteY61" fmla="*/ 436034 h 639234"/>
                <a:gd name="connsiteX62" fmla="*/ 3115734 w 5930900"/>
                <a:gd name="connsiteY62" fmla="*/ 461434 h 639234"/>
                <a:gd name="connsiteX63" fmla="*/ 3200400 w 5930900"/>
                <a:gd name="connsiteY63" fmla="*/ 461434 h 639234"/>
                <a:gd name="connsiteX64" fmla="*/ 3433234 w 5930900"/>
                <a:gd name="connsiteY64" fmla="*/ 461434 h 639234"/>
                <a:gd name="connsiteX65" fmla="*/ 3445934 w 5930900"/>
                <a:gd name="connsiteY65" fmla="*/ 474134 h 639234"/>
                <a:gd name="connsiteX66" fmla="*/ 3649134 w 5930900"/>
                <a:gd name="connsiteY66" fmla="*/ 474134 h 639234"/>
                <a:gd name="connsiteX67" fmla="*/ 3649134 w 5930900"/>
                <a:gd name="connsiteY67" fmla="*/ 486834 h 639234"/>
                <a:gd name="connsiteX68" fmla="*/ 3716867 w 5930900"/>
                <a:gd name="connsiteY68" fmla="*/ 486834 h 639234"/>
                <a:gd name="connsiteX69" fmla="*/ 3725334 w 5930900"/>
                <a:gd name="connsiteY69" fmla="*/ 495301 h 639234"/>
                <a:gd name="connsiteX70" fmla="*/ 3903134 w 5930900"/>
                <a:gd name="connsiteY70" fmla="*/ 495301 h 639234"/>
                <a:gd name="connsiteX71" fmla="*/ 3903134 w 5930900"/>
                <a:gd name="connsiteY71" fmla="*/ 529167 h 639234"/>
                <a:gd name="connsiteX72" fmla="*/ 4072467 w 5930900"/>
                <a:gd name="connsiteY72" fmla="*/ 529167 h 639234"/>
                <a:gd name="connsiteX73" fmla="*/ 4080934 w 5930900"/>
                <a:gd name="connsiteY73" fmla="*/ 537634 h 639234"/>
                <a:gd name="connsiteX74" fmla="*/ 4229100 w 5930900"/>
                <a:gd name="connsiteY74" fmla="*/ 537634 h 639234"/>
                <a:gd name="connsiteX75" fmla="*/ 4237567 w 5930900"/>
                <a:gd name="connsiteY75" fmla="*/ 546101 h 639234"/>
                <a:gd name="connsiteX76" fmla="*/ 4525434 w 5930900"/>
                <a:gd name="connsiteY76" fmla="*/ 546101 h 639234"/>
                <a:gd name="connsiteX77" fmla="*/ 4525434 w 5930900"/>
                <a:gd name="connsiteY77" fmla="*/ 575734 h 639234"/>
                <a:gd name="connsiteX78" fmla="*/ 4610100 w 5930900"/>
                <a:gd name="connsiteY78" fmla="*/ 575734 h 639234"/>
                <a:gd name="connsiteX79" fmla="*/ 4610100 w 5930900"/>
                <a:gd name="connsiteY79" fmla="*/ 579967 h 639234"/>
                <a:gd name="connsiteX80" fmla="*/ 5139267 w 5930900"/>
                <a:gd name="connsiteY80" fmla="*/ 579967 h 639234"/>
                <a:gd name="connsiteX81" fmla="*/ 5139267 w 5930900"/>
                <a:gd name="connsiteY81" fmla="*/ 592667 h 639234"/>
                <a:gd name="connsiteX82" fmla="*/ 5266267 w 5930900"/>
                <a:gd name="connsiteY82" fmla="*/ 592667 h 639234"/>
                <a:gd name="connsiteX83" fmla="*/ 5266267 w 5930900"/>
                <a:gd name="connsiteY83" fmla="*/ 601134 h 639234"/>
                <a:gd name="connsiteX84" fmla="*/ 5596467 w 5930900"/>
                <a:gd name="connsiteY84" fmla="*/ 601134 h 639234"/>
                <a:gd name="connsiteX85" fmla="*/ 5596467 w 5930900"/>
                <a:gd name="connsiteY85" fmla="*/ 613834 h 639234"/>
                <a:gd name="connsiteX86" fmla="*/ 5634567 w 5930900"/>
                <a:gd name="connsiteY86" fmla="*/ 613834 h 639234"/>
                <a:gd name="connsiteX87" fmla="*/ 5634567 w 5930900"/>
                <a:gd name="connsiteY87" fmla="*/ 622300 h 639234"/>
                <a:gd name="connsiteX88" fmla="*/ 5668434 w 5930900"/>
                <a:gd name="connsiteY88" fmla="*/ 622300 h 639234"/>
                <a:gd name="connsiteX89" fmla="*/ 5668434 w 5930900"/>
                <a:gd name="connsiteY89" fmla="*/ 639234 h 639234"/>
                <a:gd name="connsiteX90" fmla="*/ 5930900 w 5930900"/>
                <a:gd name="connsiteY90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72834 w 5930900"/>
                <a:gd name="connsiteY55" fmla="*/ 390525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15734 w 5930900"/>
                <a:gd name="connsiteY61" fmla="*/ 436034 h 639234"/>
                <a:gd name="connsiteX62" fmla="*/ 3115734 w 5930900"/>
                <a:gd name="connsiteY62" fmla="*/ 461434 h 639234"/>
                <a:gd name="connsiteX63" fmla="*/ 3200400 w 5930900"/>
                <a:gd name="connsiteY63" fmla="*/ 461434 h 639234"/>
                <a:gd name="connsiteX64" fmla="*/ 3433234 w 5930900"/>
                <a:gd name="connsiteY64" fmla="*/ 461434 h 639234"/>
                <a:gd name="connsiteX65" fmla="*/ 3445934 w 5930900"/>
                <a:gd name="connsiteY65" fmla="*/ 474134 h 639234"/>
                <a:gd name="connsiteX66" fmla="*/ 3649134 w 5930900"/>
                <a:gd name="connsiteY66" fmla="*/ 474134 h 639234"/>
                <a:gd name="connsiteX67" fmla="*/ 3649134 w 5930900"/>
                <a:gd name="connsiteY67" fmla="*/ 486834 h 639234"/>
                <a:gd name="connsiteX68" fmla="*/ 3716867 w 5930900"/>
                <a:gd name="connsiteY68" fmla="*/ 486834 h 639234"/>
                <a:gd name="connsiteX69" fmla="*/ 3725334 w 5930900"/>
                <a:gd name="connsiteY69" fmla="*/ 495301 h 639234"/>
                <a:gd name="connsiteX70" fmla="*/ 3903134 w 5930900"/>
                <a:gd name="connsiteY70" fmla="*/ 495301 h 639234"/>
                <a:gd name="connsiteX71" fmla="*/ 3903134 w 5930900"/>
                <a:gd name="connsiteY71" fmla="*/ 529167 h 639234"/>
                <a:gd name="connsiteX72" fmla="*/ 4072467 w 5930900"/>
                <a:gd name="connsiteY72" fmla="*/ 529167 h 639234"/>
                <a:gd name="connsiteX73" fmla="*/ 4080934 w 5930900"/>
                <a:gd name="connsiteY73" fmla="*/ 537634 h 639234"/>
                <a:gd name="connsiteX74" fmla="*/ 4229100 w 5930900"/>
                <a:gd name="connsiteY74" fmla="*/ 537634 h 639234"/>
                <a:gd name="connsiteX75" fmla="*/ 4237567 w 5930900"/>
                <a:gd name="connsiteY75" fmla="*/ 546101 h 639234"/>
                <a:gd name="connsiteX76" fmla="*/ 4525434 w 5930900"/>
                <a:gd name="connsiteY76" fmla="*/ 546101 h 639234"/>
                <a:gd name="connsiteX77" fmla="*/ 4525434 w 5930900"/>
                <a:gd name="connsiteY77" fmla="*/ 575734 h 639234"/>
                <a:gd name="connsiteX78" fmla="*/ 4610100 w 5930900"/>
                <a:gd name="connsiteY78" fmla="*/ 575734 h 639234"/>
                <a:gd name="connsiteX79" fmla="*/ 4610100 w 5930900"/>
                <a:gd name="connsiteY79" fmla="*/ 579967 h 639234"/>
                <a:gd name="connsiteX80" fmla="*/ 5139267 w 5930900"/>
                <a:gd name="connsiteY80" fmla="*/ 579967 h 639234"/>
                <a:gd name="connsiteX81" fmla="*/ 5139267 w 5930900"/>
                <a:gd name="connsiteY81" fmla="*/ 592667 h 639234"/>
                <a:gd name="connsiteX82" fmla="*/ 5266267 w 5930900"/>
                <a:gd name="connsiteY82" fmla="*/ 592667 h 639234"/>
                <a:gd name="connsiteX83" fmla="*/ 5266267 w 5930900"/>
                <a:gd name="connsiteY83" fmla="*/ 601134 h 639234"/>
                <a:gd name="connsiteX84" fmla="*/ 5596467 w 5930900"/>
                <a:gd name="connsiteY84" fmla="*/ 601134 h 639234"/>
                <a:gd name="connsiteX85" fmla="*/ 5596467 w 5930900"/>
                <a:gd name="connsiteY85" fmla="*/ 613834 h 639234"/>
                <a:gd name="connsiteX86" fmla="*/ 5634567 w 5930900"/>
                <a:gd name="connsiteY86" fmla="*/ 613834 h 639234"/>
                <a:gd name="connsiteX87" fmla="*/ 5634567 w 5930900"/>
                <a:gd name="connsiteY87" fmla="*/ 622300 h 639234"/>
                <a:gd name="connsiteX88" fmla="*/ 5668434 w 5930900"/>
                <a:gd name="connsiteY88" fmla="*/ 622300 h 639234"/>
                <a:gd name="connsiteX89" fmla="*/ 5668434 w 5930900"/>
                <a:gd name="connsiteY89" fmla="*/ 639234 h 639234"/>
                <a:gd name="connsiteX90" fmla="*/ 5930900 w 5930900"/>
                <a:gd name="connsiteY90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69659 w 5930900"/>
                <a:gd name="connsiteY55" fmla="*/ 390525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15734 w 5930900"/>
                <a:gd name="connsiteY61" fmla="*/ 436034 h 639234"/>
                <a:gd name="connsiteX62" fmla="*/ 3115734 w 5930900"/>
                <a:gd name="connsiteY62" fmla="*/ 461434 h 639234"/>
                <a:gd name="connsiteX63" fmla="*/ 3200400 w 5930900"/>
                <a:gd name="connsiteY63" fmla="*/ 461434 h 639234"/>
                <a:gd name="connsiteX64" fmla="*/ 3433234 w 5930900"/>
                <a:gd name="connsiteY64" fmla="*/ 461434 h 639234"/>
                <a:gd name="connsiteX65" fmla="*/ 3445934 w 5930900"/>
                <a:gd name="connsiteY65" fmla="*/ 474134 h 639234"/>
                <a:gd name="connsiteX66" fmla="*/ 3649134 w 5930900"/>
                <a:gd name="connsiteY66" fmla="*/ 474134 h 639234"/>
                <a:gd name="connsiteX67" fmla="*/ 3649134 w 5930900"/>
                <a:gd name="connsiteY67" fmla="*/ 486834 h 639234"/>
                <a:gd name="connsiteX68" fmla="*/ 3716867 w 5930900"/>
                <a:gd name="connsiteY68" fmla="*/ 486834 h 639234"/>
                <a:gd name="connsiteX69" fmla="*/ 3725334 w 5930900"/>
                <a:gd name="connsiteY69" fmla="*/ 495301 h 639234"/>
                <a:gd name="connsiteX70" fmla="*/ 3903134 w 5930900"/>
                <a:gd name="connsiteY70" fmla="*/ 495301 h 639234"/>
                <a:gd name="connsiteX71" fmla="*/ 3903134 w 5930900"/>
                <a:gd name="connsiteY71" fmla="*/ 529167 h 639234"/>
                <a:gd name="connsiteX72" fmla="*/ 4072467 w 5930900"/>
                <a:gd name="connsiteY72" fmla="*/ 529167 h 639234"/>
                <a:gd name="connsiteX73" fmla="*/ 4080934 w 5930900"/>
                <a:gd name="connsiteY73" fmla="*/ 537634 h 639234"/>
                <a:gd name="connsiteX74" fmla="*/ 4229100 w 5930900"/>
                <a:gd name="connsiteY74" fmla="*/ 537634 h 639234"/>
                <a:gd name="connsiteX75" fmla="*/ 4237567 w 5930900"/>
                <a:gd name="connsiteY75" fmla="*/ 546101 h 639234"/>
                <a:gd name="connsiteX76" fmla="*/ 4525434 w 5930900"/>
                <a:gd name="connsiteY76" fmla="*/ 546101 h 639234"/>
                <a:gd name="connsiteX77" fmla="*/ 4525434 w 5930900"/>
                <a:gd name="connsiteY77" fmla="*/ 575734 h 639234"/>
                <a:gd name="connsiteX78" fmla="*/ 4610100 w 5930900"/>
                <a:gd name="connsiteY78" fmla="*/ 575734 h 639234"/>
                <a:gd name="connsiteX79" fmla="*/ 4610100 w 5930900"/>
                <a:gd name="connsiteY79" fmla="*/ 579967 h 639234"/>
                <a:gd name="connsiteX80" fmla="*/ 5139267 w 5930900"/>
                <a:gd name="connsiteY80" fmla="*/ 579967 h 639234"/>
                <a:gd name="connsiteX81" fmla="*/ 5139267 w 5930900"/>
                <a:gd name="connsiteY81" fmla="*/ 592667 h 639234"/>
                <a:gd name="connsiteX82" fmla="*/ 5266267 w 5930900"/>
                <a:gd name="connsiteY82" fmla="*/ 592667 h 639234"/>
                <a:gd name="connsiteX83" fmla="*/ 5266267 w 5930900"/>
                <a:gd name="connsiteY83" fmla="*/ 601134 h 639234"/>
                <a:gd name="connsiteX84" fmla="*/ 5596467 w 5930900"/>
                <a:gd name="connsiteY84" fmla="*/ 601134 h 639234"/>
                <a:gd name="connsiteX85" fmla="*/ 5596467 w 5930900"/>
                <a:gd name="connsiteY85" fmla="*/ 613834 h 639234"/>
                <a:gd name="connsiteX86" fmla="*/ 5634567 w 5930900"/>
                <a:gd name="connsiteY86" fmla="*/ 613834 h 639234"/>
                <a:gd name="connsiteX87" fmla="*/ 5634567 w 5930900"/>
                <a:gd name="connsiteY87" fmla="*/ 622300 h 639234"/>
                <a:gd name="connsiteX88" fmla="*/ 5668434 w 5930900"/>
                <a:gd name="connsiteY88" fmla="*/ 622300 h 639234"/>
                <a:gd name="connsiteX89" fmla="*/ 5668434 w 5930900"/>
                <a:gd name="connsiteY89" fmla="*/ 639234 h 639234"/>
                <a:gd name="connsiteX90" fmla="*/ 5930900 w 5930900"/>
                <a:gd name="connsiteY90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69659 w 5930900"/>
                <a:gd name="connsiteY55" fmla="*/ 390525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01447 w 5930900"/>
                <a:gd name="connsiteY61" fmla="*/ 436034 h 639234"/>
                <a:gd name="connsiteX62" fmla="*/ 3115734 w 5930900"/>
                <a:gd name="connsiteY62" fmla="*/ 461434 h 639234"/>
                <a:gd name="connsiteX63" fmla="*/ 3200400 w 5930900"/>
                <a:gd name="connsiteY63" fmla="*/ 461434 h 639234"/>
                <a:gd name="connsiteX64" fmla="*/ 3433234 w 5930900"/>
                <a:gd name="connsiteY64" fmla="*/ 461434 h 639234"/>
                <a:gd name="connsiteX65" fmla="*/ 3445934 w 5930900"/>
                <a:gd name="connsiteY65" fmla="*/ 474134 h 639234"/>
                <a:gd name="connsiteX66" fmla="*/ 3649134 w 5930900"/>
                <a:gd name="connsiteY66" fmla="*/ 474134 h 639234"/>
                <a:gd name="connsiteX67" fmla="*/ 3649134 w 5930900"/>
                <a:gd name="connsiteY67" fmla="*/ 486834 h 639234"/>
                <a:gd name="connsiteX68" fmla="*/ 3716867 w 5930900"/>
                <a:gd name="connsiteY68" fmla="*/ 486834 h 639234"/>
                <a:gd name="connsiteX69" fmla="*/ 3725334 w 5930900"/>
                <a:gd name="connsiteY69" fmla="*/ 495301 h 639234"/>
                <a:gd name="connsiteX70" fmla="*/ 3903134 w 5930900"/>
                <a:gd name="connsiteY70" fmla="*/ 495301 h 639234"/>
                <a:gd name="connsiteX71" fmla="*/ 3903134 w 5930900"/>
                <a:gd name="connsiteY71" fmla="*/ 529167 h 639234"/>
                <a:gd name="connsiteX72" fmla="*/ 4072467 w 5930900"/>
                <a:gd name="connsiteY72" fmla="*/ 529167 h 639234"/>
                <a:gd name="connsiteX73" fmla="*/ 4080934 w 5930900"/>
                <a:gd name="connsiteY73" fmla="*/ 537634 h 639234"/>
                <a:gd name="connsiteX74" fmla="*/ 4229100 w 5930900"/>
                <a:gd name="connsiteY74" fmla="*/ 537634 h 639234"/>
                <a:gd name="connsiteX75" fmla="*/ 4237567 w 5930900"/>
                <a:gd name="connsiteY75" fmla="*/ 546101 h 639234"/>
                <a:gd name="connsiteX76" fmla="*/ 4525434 w 5930900"/>
                <a:gd name="connsiteY76" fmla="*/ 546101 h 639234"/>
                <a:gd name="connsiteX77" fmla="*/ 4525434 w 5930900"/>
                <a:gd name="connsiteY77" fmla="*/ 575734 h 639234"/>
                <a:gd name="connsiteX78" fmla="*/ 4610100 w 5930900"/>
                <a:gd name="connsiteY78" fmla="*/ 575734 h 639234"/>
                <a:gd name="connsiteX79" fmla="*/ 4610100 w 5930900"/>
                <a:gd name="connsiteY79" fmla="*/ 579967 h 639234"/>
                <a:gd name="connsiteX80" fmla="*/ 5139267 w 5930900"/>
                <a:gd name="connsiteY80" fmla="*/ 579967 h 639234"/>
                <a:gd name="connsiteX81" fmla="*/ 5139267 w 5930900"/>
                <a:gd name="connsiteY81" fmla="*/ 592667 h 639234"/>
                <a:gd name="connsiteX82" fmla="*/ 5266267 w 5930900"/>
                <a:gd name="connsiteY82" fmla="*/ 592667 h 639234"/>
                <a:gd name="connsiteX83" fmla="*/ 5266267 w 5930900"/>
                <a:gd name="connsiteY83" fmla="*/ 601134 h 639234"/>
                <a:gd name="connsiteX84" fmla="*/ 5596467 w 5930900"/>
                <a:gd name="connsiteY84" fmla="*/ 601134 h 639234"/>
                <a:gd name="connsiteX85" fmla="*/ 5596467 w 5930900"/>
                <a:gd name="connsiteY85" fmla="*/ 613834 h 639234"/>
                <a:gd name="connsiteX86" fmla="*/ 5634567 w 5930900"/>
                <a:gd name="connsiteY86" fmla="*/ 613834 h 639234"/>
                <a:gd name="connsiteX87" fmla="*/ 5634567 w 5930900"/>
                <a:gd name="connsiteY87" fmla="*/ 622300 h 639234"/>
                <a:gd name="connsiteX88" fmla="*/ 5668434 w 5930900"/>
                <a:gd name="connsiteY88" fmla="*/ 622300 h 639234"/>
                <a:gd name="connsiteX89" fmla="*/ 5668434 w 5930900"/>
                <a:gd name="connsiteY89" fmla="*/ 639234 h 639234"/>
                <a:gd name="connsiteX90" fmla="*/ 5930900 w 5930900"/>
                <a:gd name="connsiteY90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69659 w 5930900"/>
                <a:gd name="connsiteY55" fmla="*/ 390525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01447 w 5930900"/>
                <a:gd name="connsiteY61" fmla="*/ 436034 h 639234"/>
                <a:gd name="connsiteX62" fmla="*/ 3101446 w 5930900"/>
                <a:gd name="connsiteY62" fmla="*/ 451909 h 639234"/>
                <a:gd name="connsiteX63" fmla="*/ 3200400 w 5930900"/>
                <a:gd name="connsiteY63" fmla="*/ 461434 h 639234"/>
                <a:gd name="connsiteX64" fmla="*/ 3433234 w 5930900"/>
                <a:gd name="connsiteY64" fmla="*/ 461434 h 639234"/>
                <a:gd name="connsiteX65" fmla="*/ 3445934 w 5930900"/>
                <a:gd name="connsiteY65" fmla="*/ 474134 h 639234"/>
                <a:gd name="connsiteX66" fmla="*/ 3649134 w 5930900"/>
                <a:gd name="connsiteY66" fmla="*/ 474134 h 639234"/>
                <a:gd name="connsiteX67" fmla="*/ 3649134 w 5930900"/>
                <a:gd name="connsiteY67" fmla="*/ 486834 h 639234"/>
                <a:gd name="connsiteX68" fmla="*/ 3716867 w 5930900"/>
                <a:gd name="connsiteY68" fmla="*/ 486834 h 639234"/>
                <a:gd name="connsiteX69" fmla="*/ 3725334 w 5930900"/>
                <a:gd name="connsiteY69" fmla="*/ 495301 h 639234"/>
                <a:gd name="connsiteX70" fmla="*/ 3903134 w 5930900"/>
                <a:gd name="connsiteY70" fmla="*/ 495301 h 639234"/>
                <a:gd name="connsiteX71" fmla="*/ 3903134 w 5930900"/>
                <a:gd name="connsiteY71" fmla="*/ 529167 h 639234"/>
                <a:gd name="connsiteX72" fmla="*/ 4072467 w 5930900"/>
                <a:gd name="connsiteY72" fmla="*/ 529167 h 639234"/>
                <a:gd name="connsiteX73" fmla="*/ 4080934 w 5930900"/>
                <a:gd name="connsiteY73" fmla="*/ 537634 h 639234"/>
                <a:gd name="connsiteX74" fmla="*/ 4229100 w 5930900"/>
                <a:gd name="connsiteY74" fmla="*/ 537634 h 639234"/>
                <a:gd name="connsiteX75" fmla="*/ 4237567 w 5930900"/>
                <a:gd name="connsiteY75" fmla="*/ 546101 h 639234"/>
                <a:gd name="connsiteX76" fmla="*/ 4525434 w 5930900"/>
                <a:gd name="connsiteY76" fmla="*/ 546101 h 639234"/>
                <a:gd name="connsiteX77" fmla="*/ 4525434 w 5930900"/>
                <a:gd name="connsiteY77" fmla="*/ 575734 h 639234"/>
                <a:gd name="connsiteX78" fmla="*/ 4610100 w 5930900"/>
                <a:gd name="connsiteY78" fmla="*/ 575734 h 639234"/>
                <a:gd name="connsiteX79" fmla="*/ 4610100 w 5930900"/>
                <a:gd name="connsiteY79" fmla="*/ 579967 h 639234"/>
                <a:gd name="connsiteX80" fmla="*/ 5139267 w 5930900"/>
                <a:gd name="connsiteY80" fmla="*/ 579967 h 639234"/>
                <a:gd name="connsiteX81" fmla="*/ 5139267 w 5930900"/>
                <a:gd name="connsiteY81" fmla="*/ 592667 h 639234"/>
                <a:gd name="connsiteX82" fmla="*/ 5266267 w 5930900"/>
                <a:gd name="connsiteY82" fmla="*/ 592667 h 639234"/>
                <a:gd name="connsiteX83" fmla="*/ 5266267 w 5930900"/>
                <a:gd name="connsiteY83" fmla="*/ 601134 h 639234"/>
                <a:gd name="connsiteX84" fmla="*/ 5596467 w 5930900"/>
                <a:gd name="connsiteY84" fmla="*/ 601134 h 639234"/>
                <a:gd name="connsiteX85" fmla="*/ 5596467 w 5930900"/>
                <a:gd name="connsiteY85" fmla="*/ 613834 h 639234"/>
                <a:gd name="connsiteX86" fmla="*/ 5634567 w 5930900"/>
                <a:gd name="connsiteY86" fmla="*/ 613834 h 639234"/>
                <a:gd name="connsiteX87" fmla="*/ 5634567 w 5930900"/>
                <a:gd name="connsiteY87" fmla="*/ 622300 h 639234"/>
                <a:gd name="connsiteX88" fmla="*/ 5668434 w 5930900"/>
                <a:gd name="connsiteY88" fmla="*/ 622300 h 639234"/>
                <a:gd name="connsiteX89" fmla="*/ 5668434 w 5930900"/>
                <a:gd name="connsiteY89" fmla="*/ 639234 h 639234"/>
                <a:gd name="connsiteX90" fmla="*/ 5930900 w 5930900"/>
                <a:gd name="connsiteY90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69659 w 5930900"/>
                <a:gd name="connsiteY55" fmla="*/ 390525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01447 w 5930900"/>
                <a:gd name="connsiteY61" fmla="*/ 436034 h 639234"/>
                <a:gd name="connsiteX62" fmla="*/ 3101446 w 5930900"/>
                <a:gd name="connsiteY62" fmla="*/ 451909 h 639234"/>
                <a:gd name="connsiteX63" fmla="*/ 3214687 w 5930900"/>
                <a:gd name="connsiteY63" fmla="*/ 447147 h 639234"/>
                <a:gd name="connsiteX64" fmla="*/ 3433234 w 5930900"/>
                <a:gd name="connsiteY64" fmla="*/ 461434 h 639234"/>
                <a:gd name="connsiteX65" fmla="*/ 3445934 w 5930900"/>
                <a:gd name="connsiteY65" fmla="*/ 474134 h 639234"/>
                <a:gd name="connsiteX66" fmla="*/ 3649134 w 5930900"/>
                <a:gd name="connsiteY66" fmla="*/ 474134 h 639234"/>
                <a:gd name="connsiteX67" fmla="*/ 3649134 w 5930900"/>
                <a:gd name="connsiteY67" fmla="*/ 486834 h 639234"/>
                <a:gd name="connsiteX68" fmla="*/ 3716867 w 5930900"/>
                <a:gd name="connsiteY68" fmla="*/ 486834 h 639234"/>
                <a:gd name="connsiteX69" fmla="*/ 3725334 w 5930900"/>
                <a:gd name="connsiteY69" fmla="*/ 495301 h 639234"/>
                <a:gd name="connsiteX70" fmla="*/ 3903134 w 5930900"/>
                <a:gd name="connsiteY70" fmla="*/ 495301 h 639234"/>
                <a:gd name="connsiteX71" fmla="*/ 3903134 w 5930900"/>
                <a:gd name="connsiteY71" fmla="*/ 529167 h 639234"/>
                <a:gd name="connsiteX72" fmla="*/ 4072467 w 5930900"/>
                <a:gd name="connsiteY72" fmla="*/ 529167 h 639234"/>
                <a:gd name="connsiteX73" fmla="*/ 4080934 w 5930900"/>
                <a:gd name="connsiteY73" fmla="*/ 537634 h 639234"/>
                <a:gd name="connsiteX74" fmla="*/ 4229100 w 5930900"/>
                <a:gd name="connsiteY74" fmla="*/ 537634 h 639234"/>
                <a:gd name="connsiteX75" fmla="*/ 4237567 w 5930900"/>
                <a:gd name="connsiteY75" fmla="*/ 546101 h 639234"/>
                <a:gd name="connsiteX76" fmla="*/ 4525434 w 5930900"/>
                <a:gd name="connsiteY76" fmla="*/ 546101 h 639234"/>
                <a:gd name="connsiteX77" fmla="*/ 4525434 w 5930900"/>
                <a:gd name="connsiteY77" fmla="*/ 575734 h 639234"/>
                <a:gd name="connsiteX78" fmla="*/ 4610100 w 5930900"/>
                <a:gd name="connsiteY78" fmla="*/ 575734 h 639234"/>
                <a:gd name="connsiteX79" fmla="*/ 4610100 w 5930900"/>
                <a:gd name="connsiteY79" fmla="*/ 579967 h 639234"/>
                <a:gd name="connsiteX80" fmla="*/ 5139267 w 5930900"/>
                <a:gd name="connsiteY80" fmla="*/ 579967 h 639234"/>
                <a:gd name="connsiteX81" fmla="*/ 5139267 w 5930900"/>
                <a:gd name="connsiteY81" fmla="*/ 592667 h 639234"/>
                <a:gd name="connsiteX82" fmla="*/ 5266267 w 5930900"/>
                <a:gd name="connsiteY82" fmla="*/ 592667 h 639234"/>
                <a:gd name="connsiteX83" fmla="*/ 5266267 w 5930900"/>
                <a:gd name="connsiteY83" fmla="*/ 601134 h 639234"/>
                <a:gd name="connsiteX84" fmla="*/ 5596467 w 5930900"/>
                <a:gd name="connsiteY84" fmla="*/ 601134 h 639234"/>
                <a:gd name="connsiteX85" fmla="*/ 5596467 w 5930900"/>
                <a:gd name="connsiteY85" fmla="*/ 613834 h 639234"/>
                <a:gd name="connsiteX86" fmla="*/ 5634567 w 5930900"/>
                <a:gd name="connsiteY86" fmla="*/ 613834 h 639234"/>
                <a:gd name="connsiteX87" fmla="*/ 5634567 w 5930900"/>
                <a:gd name="connsiteY87" fmla="*/ 622300 h 639234"/>
                <a:gd name="connsiteX88" fmla="*/ 5668434 w 5930900"/>
                <a:gd name="connsiteY88" fmla="*/ 622300 h 639234"/>
                <a:gd name="connsiteX89" fmla="*/ 5668434 w 5930900"/>
                <a:gd name="connsiteY89" fmla="*/ 639234 h 639234"/>
                <a:gd name="connsiteX90" fmla="*/ 5930900 w 5930900"/>
                <a:gd name="connsiteY90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69659 w 5930900"/>
                <a:gd name="connsiteY55" fmla="*/ 390525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01447 w 5930900"/>
                <a:gd name="connsiteY61" fmla="*/ 436034 h 639234"/>
                <a:gd name="connsiteX62" fmla="*/ 3101446 w 5930900"/>
                <a:gd name="connsiteY62" fmla="*/ 451909 h 639234"/>
                <a:gd name="connsiteX63" fmla="*/ 3214687 w 5930900"/>
                <a:gd name="connsiteY63" fmla="*/ 447147 h 639234"/>
                <a:gd name="connsiteX64" fmla="*/ 3259667 w 5930900"/>
                <a:gd name="connsiteY64" fmla="*/ 451380 h 639234"/>
                <a:gd name="connsiteX65" fmla="*/ 3433234 w 5930900"/>
                <a:gd name="connsiteY65" fmla="*/ 461434 h 639234"/>
                <a:gd name="connsiteX66" fmla="*/ 3445934 w 5930900"/>
                <a:gd name="connsiteY66" fmla="*/ 474134 h 639234"/>
                <a:gd name="connsiteX67" fmla="*/ 3649134 w 5930900"/>
                <a:gd name="connsiteY67" fmla="*/ 474134 h 639234"/>
                <a:gd name="connsiteX68" fmla="*/ 3649134 w 5930900"/>
                <a:gd name="connsiteY68" fmla="*/ 486834 h 639234"/>
                <a:gd name="connsiteX69" fmla="*/ 3716867 w 5930900"/>
                <a:gd name="connsiteY69" fmla="*/ 486834 h 639234"/>
                <a:gd name="connsiteX70" fmla="*/ 3725334 w 5930900"/>
                <a:gd name="connsiteY70" fmla="*/ 495301 h 639234"/>
                <a:gd name="connsiteX71" fmla="*/ 3903134 w 5930900"/>
                <a:gd name="connsiteY71" fmla="*/ 495301 h 639234"/>
                <a:gd name="connsiteX72" fmla="*/ 3903134 w 5930900"/>
                <a:gd name="connsiteY72" fmla="*/ 529167 h 639234"/>
                <a:gd name="connsiteX73" fmla="*/ 4072467 w 5930900"/>
                <a:gd name="connsiteY73" fmla="*/ 529167 h 639234"/>
                <a:gd name="connsiteX74" fmla="*/ 4080934 w 5930900"/>
                <a:gd name="connsiteY74" fmla="*/ 537634 h 639234"/>
                <a:gd name="connsiteX75" fmla="*/ 4229100 w 5930900"/>
                <a:gd name="connsiteY75" fmla="*/ 537634 h 639234"/>
                <a:gd name="connsiteX76" fmla="*/ 4237567 w 5930900"/>
                <a:gd name="connsiteY76" fmla="*/ 546101 h 639234"/>
                <a:gd name="connsiteX77" fmla="*/ 4525434 w 5930900"/>
                <a:gd name="connsiteY77" fmla="*/ 546101 h 639234"/>
                <a:gd name="connsiteX78" fmla="*/ 4525434 w 5930900"/>
                <a:gd name="connsiteY78" fmla="*/ 575734 h 639234"/>
                <a:gd name="connsiteX79" fmla="*/ 4610100 w 5930900"/>
                <a:gd name="connsiteY79" fmla="*/ 575734 h 639234"/>
                <a:gd name="connsiteX80" fmla="*/ 4610100 w 5930900"/>
                <a:gd name="connsiteY80" fmla="*/ 579967 h 639234"/>
                <a:gd name="connsiteX81" fmla="*/ 5139267 w 5930900"/>
                <a:gd name="connsiteY81" fmla="*/ 579967 h 639234"/>
                <a:gd name="connsiteX82" fmla="*/ 5139267 w 5930900"/>
                <a:gd name="connsiteY82" fmla="*/ 592667 h 639234"/>
                <a:gd name="connsiteX83" fmla="*/ 5266267 w 5930900"/>
                <a:gd name="connsiteY83" fmla="*/ 592667 h 639234"/>
                <a:gd name="connsiteX84" fmla="*/ 5266267 w 5930900"/>
                <a:gd name="connsiteY84" fmla="*/ 601134 h 639234"/>
                <a:gd name="connsiteX85" fmla="*/ 5596467 w 5930900"/>
                <a:gd name="connsiteY85" fmla="*/ 601134 h 639234"/>
                <a:gd name="connsiteX86" fmla="*/ 5596467 w 5930900"/>
                <a:gd name="connsiteY86" fmla="*/ 613834 h 639234"/>
                <a:gd name="connsiteX87" fmla="*/ 5634567 w 5930900"/>
                <a:gd name="connsiteY87" fmla="*/ 613834 h 639234"/>
                <a:gd name="connsiteX88" fmla="*/ 5634567 w 5930900"/>
                <a:gd name="connsiteY88" fmla="*/ 622300 h 639234"/>
                <a:gd name="connsiteX89" fmla="*/ 5668434 w 5930900"/>
                <a:gd name="connsiteY89" fmla="*/ 622300 h 639234"/>
                <a:gd name="connsiteX90" fmla="*/ 5668434 w 5930900"/>
                <a:gd name="connsiteY90" fmla="*/ 639234 h 639234"/>
                <a:gd name="connsiteX91" fmla="*/ 5930900 w 5930900"/>
                <a:gd name="connsiteY91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69659 w 5930900"/>
                <a:gd name="connsiteY55" fmla="*/ 390525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01447 w 5930900"/>
                <a:gd name="connsiteY61" fmla="*/ 436034 h 639234"/>
                <a:gd name="connsiteX62" fmla="*/ 3101446 w 5930900"/>
                <a:gd name="connsiteY62" fmla="*/ 451909 h 639234"/>
                <a:gd name="connsiteX63" fmla="*/ 3214687 w 5930900"/>
                <a:gd name="connsiteY63" fmla="*/ 447147 h 639234"/>
                <a:gd name="connsiteX64" fmla="*/ 3216805 w 5930900"/>
                <a:gd name="connsiteY64" fmla="*/ 467255 h 639234"/>
                <a:gd name="connsiteX65" fmla="*/ 3433234 w 5930900"/>
                <a:gd name="connsiteY65" fmla="*/ 461434 h 639234"/>
                <a:gd name="connsiteX66" fmla="*/ 3445934 w 5930900"/>
                <a:gd name="connsiteY66" fmla="*/ 474134 h 639234"/>
                <a:gd name="connsiteX67" fmla="*/ 3649134 w 5930900"/>
                <a:gd name="connsiteY67" fmla="*/ 474134 h 639234"/>
                <a:gd name="connsiteX68" fmla="*/ 3649134 w 5930900"/>
                <a:gd name="connsiteY68" fmla="*/ 486834 h 639234"/>
                <a:gd name="connsiteX69" fmla="*/ 3716867 w 5930900"/>
                <a:gd name="connsiteY69" fmla="*/ 486834 h 639234"/>
                <a:gd name="connsiteX70" fmla="*/ 3725334 w 5930900"/>
                <a:gd name="connsiteY70" fmla="*/ 495301 h 639234"/>
                <a:gd name="connsiteX71" fmla="*/ 3903134 w 5930900"/>
                <a:gd name="connsiteY71" fmla="*/ 495301 h 639234"/>
                <a:gd name="connsiteX72" fmla="*/ 3903134 w 5930900"/>
                <a:gd name="connsiteY72" fmla="*/ 529167 h 639234"/>
                <a:gd name="connsiteX73" fmla="*/ 4072467 w 5930900"/>
                <a:gd name="connsiteY73" fmla="*/ 529167 h 639234"/>
                <a:gd name="connsiteX74" fmla="*/ 4080934 w 5930900"/>
                <a:gd name="connsiteY74" fmla="*/ 537634 h 639234"/>
                <a:gd name="connsiteX75" fmla="*/ 4229100 w 5930900"/>
                <a:gd name="connsiteY75" fmla="*/ 537634 h 639234"/>
                <a:gd name="connsiteX76" fmla="*/ 4237567 w 5930900"/>
                <a:gd name="connsiteY76" fmla="*/ 546101 h 639234"/>
                <a:gd name="connsiteX77" fmla="*/ 4525434 w 5930900"/>
                <a:gd name="connsiteY77" fmla="*/ 546101 h 639234"/>
                <a:gd name="connsiteX78" fmla="*/ 4525434 w 5930900"/>
                <a:gd name="connsiteY78" fmla="*/ 575734 h 639234"/>
                <a:gd name="connsiteX79" fmla="*/ 4610100 w 5930900"/>
                <a:gd name="connsiteY79" fmla="*/ 575734 h 639234"/>
                <a:gd name="connsiteX80" fmla="*/ 4610100 w 5930900"/>
                <a:gd name="connsiteY80" fmla="*/ 579967 h 639234"/>
                <a:gd name="connsiteX81" fmla="*/ 5139267 w 5930900"/>
                <a:gd name="connsiteY81" fmla="*/ 579967 h 639234"/>
                <a:gd name="connsiteX82" fmla="*/ 5139267 w 5930900"/>
                <a:gd name="connsiteY82" fmla="*/ 592667 h 639234"/>
                <a:gd name="connsiteX83" fmla="*/ 5266267 w 5930900"/>
                <a:gd name="connsiteY83" fmla="*/ 592667 h 639234"/>
                <a:gd name="connsiteX84" fmla="*/ 5266267 w 5930900"/>
                <a:gd name="connsiteY84" fmla="*/ 601134 h 639234"/>
                <a:gd name="connsiteX85" fmla="*/ 5596467 w 5930900"/>
                <a:gd name="connsiteY85" fmla="*/ 601134 h 639234"/>
                <a:gd name="connsiteX86" fmla="*/ 5596467 w 5930900"/>
                <a:gd name="connsiteY86" fmla="*/ 613834 h 639234"/>
                <a:gd name="connsiteX87" fmla="*/ 5634567 w 5930900"/>
                <a:gd name="connsiteY87" fmla="*/ 613834 h 639234"/>
                <a:gd name="connsiteX88" fmla="*/ 5634567 w 5930900"/>
                <a:gd name="connsiteY88" fmla="*/ 622300 h 639234"/>
                <a:gd name="connsiteX89" fmla="*/ 5668434 w 5930900"/>
                <a:gd name="connsiteY89" fmla="*/ 622300 h 639234"/>
                <a:gd name="connsiteX90" fmla="*/ 5668434 w 5930900"/>
                <a:gd name="connsiteY90" fmla="*/ 639234 h 639234"/>
                <a:gd name="connsiteX91" fmla="*/ 5930900 w 5930900"/>
                <a:gd name="connsiteY91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69659 w 5930900"/>
                <a:gd name="connsiteY55" fmla="*/ 390525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01447 w 5930900"/>
                <a:gd name="connsiteY61" fmla="*/ 436034 h 639234"/>
                <a:gd name="connsiteX62" fmla="*/ 3101446 w 5930900"/>
                <a:gd name="connsiteY62" fmla="*/ 451909 h 639234"/>
                <a:gd name="connsiteX63" fmla="*/ 3214687 w 5930900"/>
                <a:gd name="connsiteY63" fmla="*/ 447147 h 639234"/>
                <a:gd name="connsiteX64" fmla="*/ 3216805 w 5930900"/>
                <a:gd name="connsiteY64" fmla="*/ 462493 h 639234"/>
                <a:gd name="connsiteX65" fmla="*/ 3433234 w 5930900"/>
                <a:gd name="connsiteY65" fmla="*/ 461434 h 639234"/>
                <a:gd name="connsiteX66" fmla="*/ 3445934 w 5930900"/>
                <a:gd name="connsiteY66" fmla="*/ 474134 h 639234"/>
                <a:gd name="connsiteX67" fmla="*/ 3649134 w 5930900"/>
                <a:gd name="connsiteY67" fmla="*/ 474134 h 639234"/>
                <a:gd name="connsiteX68" fmla="*/ 3649134 w 5930900"/>
                <a:gd name="connsiteY68" fmla="*/ 486834 h 639234"/>
                <a:gd name="connsiteX69" fmla="*/ 3716867 w 5930900"/>
                <a:gd name="connsiteY69" fmla="*/ 486834 h 639234"/>
                <a:gd name="connsiteX70" fmla="*/ 3725334 w 5930900"/>
                <a:gd name="connsiteY70" fmla="*/ 495301 h 639234"/>
                <a:gd name="connsiteX71" fmla="*/ 3903134 w 5930900"/>
                <a:gd name="connsiteY71" fmla="*/ 495301 h 639234"/>
                <a:gd name="connsiteX72" fmla="*/ 3903134 w 5930900"/>
                <a:gd name="connsiteY72" fmla="*/ 529167 h 639234"/>
                <a:gd name="connsiteX73" fmla="*/ 4072467 w 5930900"/>
                <a:gd name="connsiteY73" fmla="*/ 529167 h 639234"/>
                <a:gd name="connsiteX74" fmla="*/ 4080934 w 5930900"/>
                <a:gd name="connsiteY74" fmla="*/ 537634 h 639234"/>
                <a:gd name="connsiteX75" fmla="*/ 4229100 w 5930900"/>
                <a:gd name="connsiteY75" fmla="*/ 537634 h 639234"/>
                <a:gd name="connsiteX76" fmla="*/ 4237567 w 5930900"/>
                <a:gd name="connsiteY76" fmla="*/ 546101 h 639234"/>
                <a:gd name="connsiteX77" fmla="*/ 4525434 w 5930900"/>
                <a:gd name="connsiteY77" fmla="*/ 546101 h 639234"/>
                <a:gd name="connsiteX78" fmla="*/ 4525434 w 5930900"/>
                <a:gd name="connsiteY78" fmla="*/ 575734 h 639234"/>
                <a:gd name="connsiteX79" fmla="*/ 4610100 w 5930900"/>
                <a:gd name="connsiteY79" fmla="*/ 575734 h 639234"/>
                <a:gd name="connsiteX80" fmla="*/ 4610100 w 5930900"/>
                <a:gd name="connsiteY80" fmla="*/ 579967 h 639234"/>
                <a:gd name="connsiteX81" fmla="*/ 5139267 w 5930900"/>
                <a:gd name="connsiteY81" fmla="*/ 579967 h 639234"/>
                <a:gd name="connsiteX82" fmla="*/ 5139267 w 5930900"/>
                <a:gd name="connsiteY82" fmla="*/ 592667 h 639234"/>
                <a:gd name="connsiteX83" fmla="*/ 5266267 w 5930900"/>
                <a:gd name="connsiteY83" fmla="*/ 592667 h 639234"/>
                <a:gd name="connsiteX84" fmla="*/ 5266267 w 5930900"/>
                <a:gd name="connsiteY84" fmla="*/ 601134 h 639234"/>
                <a:gd name="connsiteX85" fmla="*/ 5596467 w 5930900"/>
                <a:gd name="connsiteY85" fmla="*/ 601134 h 639234"/>
                <a:gd name="connsiteX86" fmla="*/ 5596467 w 5930900"/>
                <a:gd name="connsiteY86" fmla="*/ 613834 h 639234"/>
                <a:gd name="connsiteX87" fmla="*/ 5634567 w 5930900"/>
                <a:gd name="connsiteY87" fmla="*/ 613834 h 639234"/>
                <a:gd name="connsiteX88" fmla="*/ 5634567 w 5930900"/>
                <a:gd name="connsiteY88" fmla="*/ 622300 h 639234"/>
                <a:gd name="connsiteX89" fmla="*/ 5668434 w 5930900"/>
                <a:gd name="connsiteY89" fmla="*/ 622300 h 639234"/>
                <a:gd name="connsiteX90" fmla="*/ 5668434 w 5930900"/>
                <a:gd name="connsiteY90" fmla="*/ 639234 h 639234"/>
                <a:gd name="connsiteX91" fmla="*/ 5930900 w 5930900"/>
                <a:gd name="connsiteY91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69659 w 5930900"/>
                <a:gd name="connsiteY55" fmla="*/ 390525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01447 w 5930900"/>
                <a:gd name="connsiteY61" fmla="*/ 436034 h 639234"/>
                <a:gd name="connsiteX62" fmla="*/ 3101446 w 5930900"/>
                <a:gd name="connsiteY62" fmla="*/ 451909 h 639234"/>
                <a:gd name="connsiteX63" fmla="*/ 3214687 w 5930900"/>
                <a:gd name="connsiteY63" fmla="*/ 447147 h 639234"/>
                <a:gd name="connsiteX64" fmla="*/ 3216805 w 5930900"/>
                <a:gd name="connsiteY64" fmla="*/ 462493 h 639234"/>
                <a:gd name="connsiteX65" fmla="*/ 3433234 w 5930900"/>
                <a:gd name="connsiteY65" fmla="*/ 461434 h 639234"/>
                <a:gd name="connsiteX66" fmla="*/ 3434821 w 5930900"/>
                <a:gd name="connsiteY66" fmla="*/ 477309 h 639234"/>
                <a:gd name="connsiteX67" fmla="*/ 3649134 w 5930900"/>
                <a:gd name="connsiteY67" fmla="*/ 474134 h 639234"/>
                <a:gd name="connsiteX68" fmla="*/ 3649134 w 5930900"/>
                <a:gd name="connsiteY68" fmla="*/ 486834 h 639234"/>
                <a:gd name="connsiteX69" fmla="*/ 3716867 w 5930900"/>
                <a:gd name="connsiteY69" fmla="*/ 486834 h 639234"/>
                <a:gd name="connsiteX70" fmla="*/ 3725334 w 5930900"/>
                <a:gd name="connsiteY70" fmla="*/ 495301 h 639234"/>
                <a:gd name="connsiteX71" fmla="*/ 3903134 w 5930900"/>
                <a:gd name="connsiteY71" fmla="*/ 495301 h 639234"/>
                <a:gd name="connsiteX72" fmla="*/ 3903134 w 5930900"/>
                <a:gd name="connsiteY72" fmla="*/ 529167 h 639234"/>
                <a:gd name="connsiteX73" fmla="*/ 4072467 w 5930900"/>
                <a:gd name="connsiteY73" fmla="*/ 529167 h 639234"/>
                <a:gd name="connsiteX74" fmla="*/ 4080934 w 5930900"/>
                <a:gd name="connsiteY74" fmla="*/ 537634 h 639234"/>
                <a:gd name="connsiteX75" fmla="*/ 4229100 w 5930900"/>
                <a:gd name="connsiteY75" fmla="*/ 537634 h 639234"/>
                <a:gd name="connsiteX76" fmla="*/ 4237567 w 5930900"/>
                <a:gd name="connsiteY76" fmla="*/ 546101 h 639234"/>
                <a:gd name="connsiteX77" fmla="*/ 4525434 w 5930900"/>
                <a:gd name="connsiteY77" fmla="*/ 546101 h 639234"/>
                <a:gd name="connsiteX78" fmla="*/ 4525434 w 5930900"/>
                <a:gd name="connsiteY78" fmla="*/ 575734 h 639234"/>
                <a:gd name="connsiteX79" fmla="*/ 4610100 w 5930900"/>
                <a:gd name="connsiteY79" fmla="*/ 575734 h 639234"/>
                <a:gd name="connsiteX80" fmla="*/ 4610100 w 5930900"/>
                <a:gd name="connsiteY80" fmla="*/ 579967 h 639234"/>
                <a:gd name="connsiteX81" fmla="*/ 5139267 w 5930900"/>
                <a:gd name="connsiteY81" fmla="*/ 579967 h 639234"/>
                <a:gd name="connsiteX82" fmla="*/ 5139267 w 5930900"/>
                <a:gd name="connsiteY82" fmla="*/ 592667 h 639234"/>
                <a:gd name="connsiteX83" fmla="*/ 5266267 w 5930900"/>
                <a:gd name="connsiteY83" fmla="*/ 592667 h 639234"/>
                <a:gd name="connsiteX84" fmla="*/ 5266267 w 5930900"/>
                <a:gd name="connsiteY84" fmla="*/ 601134 h 639234"/>
                <a:gd name="connsiteX85" fmla="*/ 5596467 w 5930900"/>
                <a:gd name="connsiteY85" fmla="*/ 601134 h 639234"/>
                <a:gd name="connsiteX86" fmla="*/ 5596467 w 5930900"/>
                <a:gd name="connsiteY86" fmla="*/ 613834 h 639234"/>
                <a:gd name="connsiteX87" fmla="*/ 5634567 w 5930900"/>
                <a:gd name="connsiteY87" fmla="*/ 613834 h 639234"/>
                <a:gd name="connsiteX88" fmla="*/ 5634567 w 5930900"/>
                <a:gd name="connsiteY88" fmla="*/ 622300 h 639234"/>
                <a:gd name="connsiteX89" fmla="*/ 5668434 w 5930900"/>
                <a:gd name="connsiteY89" fmla="*/ 622300 h 639234"/>
                <a:gd name="connsiteX90" fmla="*/ 5668434 w 5930900"/>
                <a:gd name="connsiteY90" fmla="*/ 639234 h 639234"/>
                <a:gd name="connsiteX91" fmla="*/ 5930900 w 5930900"/>
                <a:gd name="connsiteY91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69659 w 5930900"/>
                <a:gd name="connsiteY55" fmla="*/ 390525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01447 w 5930900"/>
                <a:gd name="connsiteY61" fmla="*/ 436034 h 639234"/>
                <a:gd name="connsiteX62" fmla="*/ 3101446 w 5930900"/>
                <a:gd name="connsiteY62" fmla="*/ 451909 h 639234"/>
                <a:gd name="connsiteX63" fmla="*/ 3214687 w 5930900"/>
                <a:gd name="connsiteY63" fmla="*/ 447147 h 639234"/>
                <a:gd name="connsiteX64" fmla="*/ 3216805 w 5930900"/>
                <a:gd name="connsiteY64" fmla="*/ 462493 h 639234"/>
                <a:gd name="connsiteX65" fmla="*/ 3433234 w 5930900"/>
                <a:gd name="connsiteY65" fmla="*/ 461434 h 639234"/>
                <a:gd name="connsiteX66" fmla="*/ 3434821 w 5930900"/>
                <a:gd name="connsiteY66" fmla="*/ 477309 h 639234"/>
                <a:gd name="connsiteX67" fmla="*/ 3649134 w 5930900"/>
                <a:gd name="connsiteY67" fmla="*/ 474134 h 639234"/>
                <a:gd name="connsiteX68" fmla="*/ 3649134 w 5930900"/>
                <a:gd name="connsiteY68" fmla="*/ 486834 h 639234"/>
                <a:gd name="connsiteX69" fmla="*/ 3716867 w 5930900"/>
                <a:gd name="connsiteY69" fmla="*/ 486834 h 639234"/>
                <a:gd name="connsiteX70" fmla="*/ 3722159 w 5930900"/>
                <a:gd name="connsiteY70" fmla="*/ 500063 h 639234"/>
                <a:gd name="connsiteX71" fmla="*/ 3903134 w 5930900"/>
                <a:gd name="connsiteY71" fmla="*/ 495301 h 639234"/>
                <a:gd name="connsiteX72" fmla="*/ 3903134 w 5930900"/>
                <a:gd name="connsiteY72" fmla="*/ 529167 h 639234"/>
                <a:gd name="connsiteX73" fmla="*/ 4072467 w 5930900"/>
                <a:gd name="connsiteY73" fmla="*/ 529167 h 639234"/>
                <a:gd name="connsiteX74" fmla="*/ 4080934 w 5930900"/>
                <a:gd name="connsiteY74" fmla="*/ 537634 h 639234"/>
                <a:gd name="connsiteX75" fmla="*/ 4229100 w 5930900"/>
                <a:gd name="connsiteY75" fmla="*/ 537634 h 639234"/>
                <a:gd name="connsiteX76" fmla="*/ 4237567 w 5930900"/>
                <a:gd name="connsiteY76" fmla="*/ 546101 h 639234"/>
                <a:gd name="connsiteX77" fmla="*/ 4525434 w 5930900"/>
                <a:gd name="connsiteY77" fmla="*/ 546101 h 639234"/>
                <a:gd name="connsiteX78" fmla="*/ 4525434 w 5930900"/>
                <a:gd name="connsiteY78" fmla="*/ 575734 h 639234"/>
                <a:gd name="connsiteX79" fmla="*/ 4610100 w 5930900"/>
                <a:gd name="connsiteY79" fmla="*/ 575734 h 639234"/>
                <a:gd name="connsiteX80" fmla="*/ 4610100 w 5930900"/>
                <a:gd name="connsiteY80" fmla="*/ 579967 h 639234"/>
                <a:gd name="connsiteX81" fmla="*/ 5139267 w 5930900"/>
                <a:gd name="connsiteY81" fmla="*/ 579967 h 639234"/>
                <a:gd name="connsiteX82" fmla="*/ 5139267 w 5930900"/>
                <a:gd name="connsiteY82" fmla="*/ 592667 h 639234"/>
                <a:gd name="connsiteX83" fmla="*/ 5266267 w 5930900"/>
                <a:gd name="connsiteY83" fmla="*/ 592667 h 639234"/>
                <a:gd name="connsiteX84" fmla="*/ 5266267 w 5930900"/>
                <a:gd name="connsiteY84" fmla="*/ 601134 h 639234"/>
                <a:gd name="connsiteX85" fmla="*/ 5596467 w 5930900"/>
                <a:gd name="connsiteY85" fmla="*/ 601134 h 639234"/>
                <a:gd name="connsiteX86" fmla="*/ 5596467 w 5930900"/>
                <a:gd name="connsiteY86" fmla="*/ 613834 h 639234"/>
                <a:gd name="connsiteX87" fmla="*/ 5634567 w 5930900"/>
                <a:gd name="connsiteY87" fmla="*/ 613834 h 639234"/>
                <a:gd name="connsiteX88" fmla="*/ 5634567 w 5930900"/>
                <a:gd name="connsiteY88" fmla="*/ 622300 h 639234"/>
                <a:gd name="connsiteX89" fmla="*/ 5668434 w 5930900"/>
                <a:gd name="connsiteY89" fmla="*/ 622300 h 639234"/>
                <a:gd name="connsiteX90" fmla="*/ 5668434 w 5930900"/>
                <a:gd name="connsiteY90" fmla="*/ 639234 h 639234"/>
                <a:gd name="connsiteX91" fmla="*/ 5930900 w 5930900"/>
                <a:gd name="connsiteY91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69659 w 5930900"/>
                <a:gd name="connsiteY55" fmla="*/ 390525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01447 w 5930900"/>
                <a:gd name="connsiteY61" fmla="*/ 436034 h 639234"/>
                <a:gd name="connsiteX62" fmla="*/ 3101446 w 5930900"/>
                <a:gd name="connsiteY62" fmla="*/ 451909 h 639234"/>
                <a:gd name="connsiteX63" fmla="*/ 3214687 w 5930900"/>
                <a:gd name="connsiteY63" fmla="*/ 447147 h 639234"/>
                <a:gd name="connsiteX64" fmla="*/ 3216805 w 5930900"/>
                <a:gd name="connsiteY64" fmla="*/ 462493 h 639234"/>
                <a:gd name="connsiteX65" fmla="*/ 3433234 w 5930900"/>
                <a:gd name="connsiteY65" fmla="*/ 461434 h 639234"/>
                <a:gd name="connsiteX66" fmla="*/ 3434821 w 5930900"/>
                <a:gd name="connsiteY66" fmla="*/ 477309 h 639234"/>
                <a:gd name="connsiteX67" fmla="*/ 3649134 w 5930900"/>
                <a:gd name="connsiteY67" fmla="*/ 474134 h 639234"/>
                <a:gd name="connsiteX68" fmla="*/ 3649134 w 5930900"/>
                <a:gd name="connsiteY68" fmla="*/ 486834 h 639234"/>
                <a:gd name="connsiteX69" fmla="*/ 3716867 w 5930900"/>
                <a:gd name="connsiteY69" fmla="*/ 486834 h 639234"/>
                <a:gd name="connsiteX70" fmla="*/ 3722159 w 5930900"/>
                <a:gd name="connsiteY70" fmla="*/ 500063 h 639234"/>
                <a:gd name="connsiteX71" fmla="*/ 3903134 w 5930900"/>
                <a:gd name="connsiteY71" fmla="*/ 496889 h 639234"/>
                <a:gd name="connsiteX72" fmla="*/ 3903134 w 5930900"/>
                <a:gd name="connsiteY72" fmla="*/ 529167 h 639234"/>
                <a:gd name="connsiteX73" fmla="*/ 4072467 w 5930900"/>
                <a:gd name="connsiteY73" fmla="*/ 529167 h 639234"/>
                <a:gd name="connsiteX74" fmla="*/ 4080934 w 5930900"/>
                <a:gd name="connsiteY74" fmla="*/ 537634 h 639234"/>
                <a:gd name="connsiteX75" fmla="*/ 4229100 w 5930900"/>
                <a:gd name="connsiteY75" fmla="*/ 537634 h 639234"/>
                <a:gd name="connsiteX76" fmla="*/ 4237567 w 5930900"/>
                <a:gd name="connsiteY76" fmla="*/ 546101 h 639234"/>
                <a:gd name="connsiteX77" fmla="*/ 4525434 w 5930900"/>
                <a:gd name="connsiteY77" fmla="*/ 546101 h 639234"/>
                <a:gd name="connsiteX78" fmla="*/ 4525434 w 5930900"/>
                <a:gd name="connsiteY78" fmla="*/ 575734 h 639234"/>
                <a:gd name="connsiteX79" fmla="*/ 4610100 w 5930900"/>
                <a:gd name="connsiteY79" fmla="*/ 575734 h 639234"/>
                <a:gd name="connsiteX80" fmla="*/ 4610100 w 5930900"/>
                <a:gd name="connsiteY80" fmla="*/ 579967 h 639234"/>
                <a:gd name="connsiteX81" fmla="*/ 5139267 w 5930900"/>
                <a:gd name="connsiteY81" fmla="*/ 579967 h 639234"/>
                <a:gd name="connsiteX82" fmla="*/ 5139267 w 5930900"/>
                <a:gd name="connsiteY82" fmla="*/ 592667 h 639234"/>
                <a:gd name="connsiteX83" fmla="*/ 5266267 w 5930900"/>
                <a:gd name="connsiteY83" fmla="*/ 592667 h 639234"/>
                <a:gd name="connsiteX84" fmla="*/ 5266267 w 5930900"/>
                <a:gd name="connsiteY84" fmla="*/ 601134 h 639234"/>
                <a:gd name="connsiteX85" fmla="*/ 5596467 w 5930900"/>
                <a:gd name="connsiteY85" fmla="*/ 601134 h 639234"/>
                <a:gd name="connsiteX86" fmla="*/ 5596467 w 5930900"/>
                <a:gd name="connsiteY86" fmla="*/ 613834 h 639234"/>
                <a:gd name="connsiteX87" fmla="*/ 5634567 w 5930900"/>
                <a:gd name="connsiteY87" fmla="*/ 613834 h 639234"/>
                <a:gd name="connsiteX88" fmla="*/ 5634567 w 5930900"/>
                <a:gd name="connsiteY88" fmla="*/ 622300 h 639234"/>
                <a:gd name="connsiteX89" fmla="*/ 5668434 w 5930900"/>
                <a:gd name="connsiteY89" fmla="*/ 622300 h 639234"/>
                <a:gd name="connsiteX90" fmla="*/ 5668434 w 5930900"/>
                <a:gd name="connsiteY90" fmla="*/ 639234 h 639234"/>
                <a:gd name="connsiteX91" fmla="*/ 5930900 w 5930900"/>
                <a:gd name="connsiteY91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69659 w 5930900"/>
                <a:gd name="connsiteY55" fmla="*/ 390525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01447 w 5930900"/>
                <a:gd name="connsiteY61" fmla="*/ 436034 h 639234"/>
                <a:gd name="connsiteX62" fmla="*/ 3101446 w 5930900"/>
                <a:gd name="connsiteY62" fmla="*/ 451909 h 639234"/>
                <a:gd name="connsiteX63" fmla="*/ 3214687 w 5930900"/>
                <a:gd name="connsiteY63" fmla="*/ 447147 h 639234"/>
                <a:gd name="connsiteX64" fmla="*/ 3216805 w 5930900"/>
                <a:gd name="connsiteY64" fmla="*/ 462493 h 639234"/>
                <a:gd name="connsiteX65" fmla="*/ 3433234 w 5930900"/>
                <a:gd name="connsiteY65" fmla="*/ 461434 h 639234"/>
                <a:gd name="connsiteX66" fmla="*/ 3434821 w 5930900"/>
                <a:gd name="connsiteY66" fmla="*/ 477309 h 639234"/>
                <a:gd name="connsiteX67" fmla="*/ 3649134 w 5930900"/>
                <a:gd name="connsiteY67" fmla="*/ 474134 h 639234"/>
                <a:gd name="connsiteX68" fmla="*/ 3649134 w 5930900"/>
                <a:gd name="connsiteY68" fmla="*/ 486834 h 639234"/>
                <a:gd name="connsiteX69" fmla="*/ 3716867 w 5930900"/>
                <a:gd name="connsiteY69" fmla="*/ 486834 h 639234"/>
                <a:gd name="connsiteX70" fmla="*/ 3722159 w 5930900"/>
                <a:gd name="connsiteY70" fmla="*/ 500063 h 639234"/>
                <a:gd name="connsiteX71" fmla="*/ 3903134 w 5930900"/>
                <a:gd name="connsiteY71" fmla="*/ 496889 h 639234"/>
                <a:gd name="connsiteX72" fmla="*/ 3903134 w 5930900"/>
                <a:gd name="connsiteY72" fmla="*/ 529167 h 639234"/>
                <a:gd name="connsiteX73" fmla="*/ 4072467 w 5930900"/>
                <a:gd name="connsiteY73" fmla="*/ 529167 h 639234"/>
                <a:gd name="connsiteX74" fmla="*/ 4080934 w 5930900"/>
                <a:gd name="connsiteY74" fmla="*/ 537634 h 639234"/>
                <a:gd name="connsiteX75" fmla="*/ 4229100 w 5930900"/>
                <a:gd name="connsiteY75" fmla="*/ 537634 h 639234"/>
                <a:gd name="connsiteX76" fmla="*/ 4237567 w 5930900"/>
                <a:gd name="connsiteY76" fmla="*/ 546101 h 639234"/>
                <a:gd name="connsiteX77" fmla="*/ 4525434 w 5930900"/>
                <a:gd name="connsiteY77" fmla="*/ 546101 h 639234"/>
                <a:gd name="connsiteX78" fmla="*/ 4525434 w 5930900"/>
                <a:gd name="connsiteY78" fmla="*/ 575734 h 639234"/>
                <a:gd name="connsiteX79" fmla="*/ 4610100 w 5930900"/>
                <a:gd name="connsiteY79" fmla="*/ 575734 h 639234"/>
                <a:gd name="connsiteX80" fmla="*/ 4610100 w 5930900"/>
                <a:gd name="connsiteY80" fmla="*/ 579967 h 639234"/>
                <a:gd name="connsiteX81" fmla="*/ 5139267 w 5930900"/>
                <a:gd name="connsiteY81" fmla="*/ 579967 h 639234"/>
                <a:gd name="connsiteX82" fmla="*/ 5139267 w 5930900"/>
                <a:gd name="connsiteY82" fmla="*/ 592667 h 639234"/>
                <a:gd name="connsiteX83" fmla="*/ 5266267 w 5930900"/>
                <a:gd name="connsiteY83" fmla="*/ 592667 h 639234"/>
                <a:gd name="connsiteX84" fmla="*/ 5266267 w 5930900"/>
                <a:gd name="connsiteY84" fmla="*/ 601134 h 639234"/>
                <a:gd name="connsiteX85" fmla="*/ 5596467 w 5930900"/>
                <a:gd name="connsiteY85" fmla="*/ 601134 h 639234"/>
                <a:gd name="connsiteX86" fmla="*/ 5596467 w 5930900"/>
                <a:gd name="connsiteY86" fmla="*/ 613834 h 639234"/>
                <a:gd name="connsiteX87" fmla="*/ 5634567 w 5930900"/>
                <a:gd name="connsiteY87" fmla="*/ 613834 h 639234"/>
                <a:gd name="connsiteX88" fmla="*/ 5634567 w 5930900"/>
                <a:gd name="connsiteY88" fmla="*/ 622300 h 639234"/>
                <a:gd name="connsiteX89" fmla="*/ 5668434 w 5930900"/>
                <a:gd name="connsiteY89" fmla="*/ 622300 h 639234"/>
                <a:gd name="connsiteX90" fmla="*/ 5668434 w 5930900"/>
                <a:gd name="connsiteY90" fmla="*/ 639234 h 639234"/>
                <a:gd name="connsiteX91" fmla="*/ 5930900 w 5930900"/>
                <a:gd name="connsiteY91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69659 w 5930900"/>
                <a:gd name="connsiteY55" fmla="*/ 390525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01447 w 5930900"/>
                <a:gd name="connsiteY61" fmla="*/ 436034 h 639234"/>
                <a:gd name="connsiteX62" fmla="*/ 3101446 w 5930900"/>
                <a:gd name="connsiteY62" fmla="*/ 451909 h 639234"/>
                <a:gd name="connsiteX63" fmla="*/ 3214687 w 5930900"/>
                <a:gd name="connsiteY63" fmla="*/ 447147 h 639234"/>
                <a:gd name="connsiteX64" fmla="*/ 3216805 w 5930900"/>
                <a:gd name="connsiteY64" fmla="*/ 462493 h 639234"/>
                <a:gd name="connsiteX65" fmla="*/ 3433234 w 5930900"/>
                <a:gd name="connsiteY65" fmla="*/ 461434 h 639234"/>
                <a:gd name="connsiteX66" fmla="*/ 3434821 w 5930900"/>
                <a:gd name="connsiteY66" fmla="*/ 477309 h 639234"/>
                <a:gd name="connsiteX67" fmla="*/ 3649134 w 5930900"/>
                <a:gd name="connsiteY67" fmla="*/ 474134 h 639234"/>
                <a:gd name="connsiteX68" fmla="*/ 3649134 w 5930900"/>
                <a:gd name="connsiteY68" fmla="*/ 486834 h 639234"/>
                <a:gd name="connsiteX69" fmla="*/ 3716867 w 5930900"/>
                <a:gd name="connsiteY69" fmla="*/ 486834 h 639234"/>
                <a:gd name="connsiteX70" fmla="*/ 3722159 w 5930900"/>
                <a:gd name="connsiteY70" fmla="*/ 500063 h 639234"/>
                <a:gd name="connsiteX71" fmla="*/ 3903134 w 5930900"/>
                <a:gd name="connsiteY71" fmla="*/ 501651 h 639234"/>
                <a:gd name="connsiteX72" fmla="*/ 3903134 w 5930900"/>
                <a:gd name="connsiteY72" fmla="*/ 529167 h 639234"/>
                <a:gd name="connsiteX73" fmla="*/ 4072467 w 5930900"/>
                <a:gd name="connsiteY73" fmla="*/ 529167 h 639234"/>
                <a:gd name="connsiteX74" fmla="*/ 4080934 w 5930900"/>
                <a:gd name="connsiteY74" fmla="*/ 537634 h 639234"/>
                <a:gd name="connsiteX75" fmla="*/ 4229100 w 5930900"/>
                <a:gd name="connsiteY75" fmla="*/ 537634 h 639234"/>
                <a:gd name="connsiteX76" fmla="*/ 4237567 w 5930900"/>
                <a:gd name="connsiteY76" fmla="*/ 546101 h 639234"/>
                <a:gd name="connsiteX77" fmla="*/ 4525434 w 5930900"/>
                <a:gd name="connsiteY77" fmla="*/ 546101 h 639234"/>
                <a:gd name="connsiteX78" fmla="*/ 4525434 w 5930900"/>
                <a:gd name="connsiteY78" fmla="*/ 575734 h 639234"/>
                <a:gd name="connsiteX79" fmla="*/ 4610100 w 5930900"/>
                <a:gd name="connsiteY79" fmla="*/ 575734 h 639234"/>
                <a:gd name="connsiteX80" fmla="*/ 4610100 w 5930900"/>
                <a:gd name="connsiteY80" fmla="*/ 579967 h 639234"/>
                <a:gd name="connsiteX81" fmla="*/ 5139267 w 5930900"/>
                <a:gd name="connsiteY81" fmla="*/ 579967 h 639234"/>
                <a:gd name="connsiteX82" fmla="*/ 5139267 w 5930900"/>
                <a:gd name="connsiteY82" fmla="*/ 592667 h 639234"/>
                <a:gd name="connsiteX83" fmla="*/ 5266267 w 5930900"/>
                <a:gd name="connsiteY83" fmla="*/ 592667 h 639234"/>
                <a:gd name="connsiteX84" fmla="*/ 5266267 w 5930900"/>
                <a:gd name="connsiteY84" fmla="*/ 601134 h 639234"/>
                <a:gd name="connsiteX85" fmla="*/ 5596467 w 5930900"/>
                <a:gd name="connsiteY85" fmla="*/ 601134 h 639234"/>
                <a:gd name="connsiteX86" fmla="*/ 5596467 w 5930900"/>
                <a:gd name="connsiteY86" fmla="*/ 613834 h 639234"/>
                <a:gd name="connsiteX87" fmla="*/ 5634567 w 5930900"/>
                <a:gd name="connsiteY87" fmla="*/ 613834 h 639234"/>
                <a:gd name="connsiteX88" fmla="*/ 5634567 w 5930900"/>
                <a:gd name="connsiteY88" fmla="*/ 622300 h 639234"/>
                <a:gd name="connsiteX89" fmla="*/ 5668434 w 5930900"/>
                <a:gd name="connsiteY89" fmla="*/ 622300 h 639234"/>
                <a:gd name="connsiteX90" fmla="*/ 5668434 w 5930900"/>
                <a:gd name="connsiteY90" fmla="*/ 639234 h 639234"/>
                <a:gd name="connsiteX91" fmla="*/ 5930900 w 5930900"/>
                <a:gd name="connsiteY91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69659 w 5930900"/>
                <a:gd name="connsiteY55" fmla="*/ 390525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01447 w 5930900"/>
                <a:gd name="connsiteY61" fmla="*/ 436034 h 639234"/>
                <a:gd name="connsiteX62" fmla="*/ 3101446 w 5930900"/>
                <a:gd name="connsiteY62" fmla="*/ 451909 h 639234"/>
                <a:gd name="connsiteX63" fmla="*/ 3214687 w 5930900"/>
                <a:gd name="connsiteY63" fmla="*/ 447147 h 639234"/>
                <a:gd name="connsiteX64" fmla="*/ 3216805 w 5930900"/>
                <a:gd name="connsiteY64" fmla="*/ 462493 h 639234"/>
                <a:gd name="connsiteX65" fmla="*/ 3433234 w 5930900"/>
                <a:gd name="connsiteY65" fmla="*/ 461434 h 639234"/>
                <a:gd name="connsiteX66" fmla="*/ 3434821 w 5930900"/>
                <a:gd name="connsiteY66" fmla="*/ 477309 h 639234"/>
                <a:gd name="connsiteX67" fmla="*/ 3649134 w 5930900"/>
                <a:gd name="connsiteY67" fmla="*/ 474134 h 639234"/>
                <a:gd name="connsiteX68" fmla="*/ 3649134 w 5930900"/>
                <a:gd name="connsiteY68" fmla="*/ 486834 h 639234"/>
                <a:gd name="connsiteX69" fmla="*/ 3716867 w 5930900"/>
                <a:gd name="connsiteY69" fmla="*/ 486834 h 639234"/>
                <a:gd name="connsiteX70" fmla="*/ 3723746 w 5930900"/>
                <a:gd name="connsiteY70" fmla="*/ 503238 h 639234"/>
                <a:gd name="connsiteX71" fmla="*/ 3903134 w 5930900"/>
                <a:gd name="connsiteY71" fmla="*/ 501651 h 639234"/>
                <a:gd name="connsiteX72" fmla="*/ 3903134 w 5930900"/>
                <a:gd name="connsiteY72" fmla="*/ 529167 h 639234"/>
                <a:gd name="connsiteX73" fmla="*/ 4072467 w 5930900"/>
                <a:gd name="connsiteY73" fmla="*/ 529167 h 639234"/>
                <a:gd name="connsiteX74" fmla="*/ 4080934 w 5930900"/>
                <a:gd name="connsiteY74" fmla="*/ 537634 h 639234"/>
                <a:gd name="connsiteX75" fmla="*/ 4229100 w 5930900"/>
                <a:gd name="connsiteY75" fmla="*/ 537634 h 639234"/>
                <a:gd name="connsiteX76" fmla="*/ 4237567 w 5930900"/>
                <a:gd name="connsiteY76" fmla="*/ 546101 h 639234"/>
                <a:gd name="connsiteX77" fmla="*/ 4525434 w 5930900"/>
                <a:gd name="connsiteY77" fmla="*/ 546101 h 639234"/>
                <a:gd name="connsiteX78" fmla="*/ 4525434 w 5930900"/>
                <a:gd name="connsiteY78" fmla="*/ 575734 h 639234"/>
                <a:gd name="connsiteX79" fmla="*/ 4610100 w 5930900"/>
                <a:gd name="connsiteY79" fmla="*/ 575734 h 639234"/>
                <a:gd name="connsiteX80" fmla="*/ 4610100 w 5930900"/>
                <a:gd name="connsiteY80" fmla="*/ 579967 h 639234"/>
                <a:gd name="connsiteX81" fmla="*/ 5139267 w 5930900"/>
                <a:gd name="connsiteY81" fmla="*/ 579967 h 639234"/>
                <a:gd name="connsiteX82" fmla="*/ 5139267 w 5930900"/>
                <a:gd name="connsiteY82" fmla="*/ 592667 h 639234"/>
                <a:gd name="connsiteX83" fmla="*/ 5266267 w 5930900"/>
                <a:gd name="connsiteY83" fmla="*/ 592667 h 639234"/>
                <a:gd name="connsiteX84" fmla="*/ 5266267 w 5930900"/>
                <a:gd name="connsiteY84" fmla="*/ 601134 h 639234"/>
                <a:gd name="connsiteX85" fmla="*/ 5596467 w 5930900"/>
                <a:gd name="connsiteY85" fmla="*/ 601134 h 639234"/>
                <a:gd name="connsiteX86" fmla="*/ 5596467 w 5930900"/>
                <a:gd name="connsiteY86" fmla="*/ 613834 h 639234"/>
                <a:gd name="connsiteX87" fmla="*/ 5634567 w 5930900"/>
                <a:gd name="connsiteY87" fmla="*/ 613834 h 639234"/>
                <a:gd name="connsiteX88" fmla="*/ 5634567 w 5930900"/>
                <a:gd name="connsiteY88" fmla="*/ 622300 h 639234"/>
                <a:gd name="connsiteX89" fmla="*/ 5668434 w 5930900"/>
                <a:gd name="connsiteY89" fmla="*/ 622300 h 639234"/>
                <a:gd name="connsiteX90" fmla="*/ 5668434 w 5930900"/>
                <a:gd name="connsiteY90" fmla="*/ 639234 h 639234"/>
                <a:gd name="connsiteX91" fmla="*/ 5930900 w 5930900"/>
                <a:gd name="connsiteY91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69659 w 5930900"/>
                <a:gd name="connsiteY55" fmla="*/ 390525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01447 w 5930900"/>
                <a:gd name="connsiteY61" fmla="*/ 436034 h 639234"/>
                <a:gd name="connsiteX62" fmla="*/ 3101446 w 5930900"/>
                <a:gd name="connsiteY62" fmla="*/ 451909 h 639234"/>
                <a:gd name="connsiteX63" fmla="*/ 3214687 w 5930900"/>
                <a:gd name="connsiteY63" fmla="*/ 447147 h 639234"/>
                <a:gd name="connsiteX64" fmla="*/ 3216805 w 5930900"/>
                <a:gd name="connsiteY64" fmla="*/ 462493 h 639234"/>
                <a:gd name="connsiteX65" fmla="*/ 3433234 w 5930900"/>
                <a:gd name="connsiteY65" fmla="*/ 461434 h 639234"/>
                <a:gd name="connsiteX66" fmla="*/ 3434821 w 5930900"/>
                <a:gd name="connsiteY66" fmla="*/ 477309 h 639234"/>
                <a:gd name="connsiteX67" fmla="*/ 3649134 w 5930900"/>
                <a:gd name="connsiteY67" fmla="*/ 474134 h 639234"/>
                <a:gd name="connsiteX68" fmla="*/ 3649134 w 5930900"/>
                <a:gd name="connsiteY68" fmla="*/ 486834 h 639234"/>
                <a:gd name="connsiteX69" fmla="*/ 3716867 w 5930900"/>
                <a:gd name="connsiteY69" fmla="*/ 486834 h 639234"/>
                <a:gd name="connsiteX70" fmla="*/ 3723746 w 5930900"/>
                <a:gd name="connsiteY70" fmla="*/ 503238 h 639234"/>
                <a:gd name="connsiteX71" fmla="*/ 3903134 w 5930900"/>
                <a:gd name="connsiteY71" fmla="*/ 501651 h 639234"/>
                <a:gd name="connsiteX72" fmla="*/ 3912659 w 5930900"/>
                <a:gd name="connsiteY72" fmla="*/ 522817 h 639234"/>
                <a:gd name="connsiteX73" fmla="*/ 4072467 w 5930900"/>
                <a:gd name="connsiteY73" fmla="*/ 529167 h 639234"/>
                <a:gd name="connsiteX74" fmla="*/ 4080934 w 5930900"/>
                <a:gd name="connsiteY74" fmla="*/ 537634 h 639234"/>
                <a:gd name="connsiteX75" fmla="*/ 4229100 w 5930900"/>
                <a:gd name="connsiteY75" fmla="*/ 537634 h 639234"/>
                <a:gd name="connsiteX76" fmla="*/ 4237567 w 5930900"/>
                <a:gd name="connsiteY76" fmla="*/ 546101 h 639234"/>
                <a:gd name="connsiteX77" fmla="*/ 4525434 w 5930900"/>
                <a:gd name="connsiteY77" fmla="*/ 546101 h 639234"/>
                <a:gd name="connsiteX78" fmla="*/ 4525434 w 5930900"/>
                <a:gd name="connsiteY78" fmla="*/ 575734 h 639234"/>
                <a:gd name="connsiteX79" fmla="*/ 4610100 w 5930900"/>
                <a:gd name="connsiteY79" fmla="*/ 575734 h 639234"/>
                <a:gd name="connsiteX80" fmla="*/ 4610100 w 5930900"/>
                <a:gd name="connsiteY80" fmla="*/ 579967 h 639234"/>
                <a:gd name="connsiteX81" fmla="*/ 5139267 w 5930900"/>
                <a:gd name="connsiteY81" fmla="*/ 579967 h 639234"/>
                <a:gd name="connsiteX82" fmla="*/ 5139267 w 5930900"/>
                <a:gd name="connsiteY82" fmla="*/ 592667 h 639234"/>
                <a:gd name="connsiteX83" fmla="*/ 5266267 w 5930900"/>
                <a:gd name="connsiteY83" fmla="*/ 592667 h 639234"/>
                <a:gd name="connsiteX84" fmla="*/ 5266267 w 5930900"/>
                <a:gd name="connsiteY84" fmla="*/ 601134 h 639234"/>
                <a:gd name="connsiteX85" fmla="*/ 5596467 w 5930900"/>
                <a:gd name="connsiteY85" fmla="*/ 601134 h 639234"/>
                <a:gd name="connsiteX86" fmla="*/ 5596467 w 5930900"/>
                <a:gd name="connsiteY86" fmla="*/ 613834 h 639234"/>
                <a:gd name="connsiteX87" fmla="*/ 5634567 w 5930900"/>
                <a:gd name="connsiteY87" fmla="*/ 613834 h 639234"/>
                <a:gd name="connsiteX88" fmla="*/ 5634567 w 5930900"/>
                <a:gd name="connsiteY88" fmla="*/ 622300 h 639234"/>
                <a:gd name="connsiteX89" fmla="*/ 5668434 w 5930900"/>
                <a:gd name="connsiteY89" fmla="*/ 622300 h 639234"/>
                <a:gd name="connsiteX90" fmla="*/ 5668434 w 5930900"/>
                <a:gd name="connsiteY90" fmla="*/ 639234 h 639234"/>
                <a:gd name="connsiteX91" fmla="*/ 5930900 w 5930900"/>
                <a:gd name="connsiteY91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69659 w 5930900"/>
                <a:gd name="connsiteY55" fmla="*/ 390525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01447 w 5930900"/>
                <a:gd name="connsiteY61" fmla="*/ 436034 h 639234"/>
                <a:gd name="connsiteX62" fmla="*/ 3101446 w 5930900"/>
                <a:gd name="connsiteY62" fmla="*/ 451909 h 639234"/>
                <a:gd name="connsiteX63" fmla="*/ 3214687 w 5930900"/>
                <a:gd name="connsiteY63" fmla="*/ 447147 h 639234"/>
                <a:gd name="connsiteX64" fmla="*/ 3216805 w 5930900"/>
                <a:gd name="connsiteY64" fmla="*/ 462493 h 639234"/>
                <a:gd name="connsiteX65" fmla="*/ 3433234 w 5930900"/>
                <a:gd name="connsiteY65" fmla="*/ 461434 h 639234"/>
                <a:gd name="connsiteX66" fmla="*/ 3434821 w 5930900"/>
                <a:gd name="connsiteY66" fmla="*/ 477309 h 639234"/>
                <a:gd name="connsiteX67" fmla="*/ 3649134 w 5930900"/>
                <a:gd name="connsiteY67" fmla="*/ 474134 h 639234"/>
                <a:gd name="connsiteX68" fmla="*/ 3649134 w 5930900"/>
                <a:gd name="connsiteY68" fmla="*/ 486834 h 639234"/>
                <a:gd name="connsiteX69" fmla="*/ 3716867 w 5930900"/>
                <a:gd name="connsiteY69" fmla="*/ 486834 h 639234"/>
                <a:gd name="connsiteX70" fmla="*/ 3723746 w 5930900"/>
                <a:gd name="connsiteY70" fmla="*/ 503238 h 639234"/>
                <a:gd name="connsiteX71" fmla="*/ 3903134 w 5930900"/>
                <a:gd name="connsiteY71" fmla="*/ 501651 h 639234"/>
                <a:gd name="connsiteX72" fmla="*/ 3912659 w 5930900"/>
                <a:gd name="connsiteY72" fmla="*/ 522817 h 639234"/>
                <a:gd name="connsiteX73" fmla="*/ 4075642 w 5930900"/>
                <a:gd name="connsiteY73" fmla="*/ 524404 h 639234"/>
                <a:gd name="connsiteX74" fmla="*/ 4080934 w 5930900"/>
                <a:gd name="connsiteY74" fmla="*/ 537634 h 639234"/>
                <a:gd name="connsiteX75" fmla="*/ 4229100 w 5930900"/>
                <a:gd name="connsiteY75" fmla="*/ 537634 h 639234"/>
                <a:gd name="connsiteX76" fmla="*/ 4237567 w 5930900"/>
                <a:gd name="connsiteY76" fmla="*/ 546101 h 639234"/>
                <a:gd name="connsiteX77" fmla="*/ 4525434 w 5930900"/>
                <a:gd name="connsiteY77" fmla="*/ 546101 h 639234"/>
                <a:gd name="connsiteX78" fmla="*/ 4525434 w 5930900"/>
                <a:gd name="connsiteY78" fmla="*/ 575734 h 639234"/>
                <a:gd name="connsiteX79" fmla="*/ 4610100 w 5930900"/>
                <a:gd name="connsiteY79" fmla="*/ 575734 h 639234"/>
                <a:gd name="connsiteX80" fmla="*/ 4610100 w 5930900"/>
                <a:gd name="connsiteY80" fmla="*/ 579967 h 639234"/>
                <a:gd name="connsiteX81" fmla="*/ 5139267 w 5930900"/>
                <a:gd name="connsiteY81" fmla="*/ 579967 h 639234"/>
                <a:gd name="connsiteX82" fmla="*/ 5139267 w 5930900"/>
                <a:gd name="connsiteY82" fmla="*/ 592667 h 639234"/>
                <a:gd name="connsiteX83" fmla="*/ 5266267 w 5930900"/>
                <a:gd name="connsiteY83" fmla="*/ 592667 h 639234"/>
                <a:gd name="connsiteX84" fmla="*/ 5266267 w 5930900"/>
                <a:gd name="connsiteY84" fmla="*/ 601134 h 639234"/>
                <a:gd name="connsiteX85" fmla="*/ 5596467 w 5930900"/>
                <a:gd name="connsiteY85" fmla="*/ 601134 h 639234"/>
                <a:gd name="connsiteX86" fmla="*/ 5596467 w 5930900"/>
                <a:gd name="connsiteY86" fmla="*/ 613834 h 639234"/>
                <a:gd name="connsiteX87" fmla="*/ 5634567 w 5930900"/>
                <a:gd name="connsiteY87" fmla="*/ 613834 h 639234"/>
                <a:gd name="connsiteX88" fmla="*/ 5634567 w 5930900"/>
                <a:gd name="connsiteY88" fmla="*/ 622300 h 639234"/>
                <a:gd name="connsiteX89" fmla="*/ 5668434 w 5930900"/>
                <a:gd name="connsiteY89" fmla="*/ 622300 h 639234"/>
                <a:gd name="connsiteX90" fmla="*/ 5668434 w 5930900"/>
                <a:gd name="connsiteY90" fmla="*/ 639234 h 639234"/>
                <a:gd name="connsiteX91" fmla="*/ 5930900 w 5930900"/>
                <a:gd name="connsiteY91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69659 w 5930900"/>
                <a:gd name="connsiteY55" fmla="*/ 390525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01447 w 5930900"/>
                <a:gd name="connsiteY61" fmla="*/ 436034 h 639234"/>
                <a:gd name="connsiteX62" fmla="*/ 3101446 w 5930900"/>
                <a:gd name="connsiteY62" fmla="*/ 451909 h 639234"/>
                <a:gd name="connsiteX63" fmla="*/ 3214687 w 5930900"/>
                <a:gd name="connsiteY63" fmla="*/ 447147 h 639234"/>
                <a:gd name="connsiteX64" fmla="*/ 3216805 w 5930900"/>
                <a:gd name="connsiteY64" fmla="*/ 462493 h 639234"/>
                <a:gd name="connsiteX65" fmla="*/ 3433234 w 5930900"/>
                <a:gd name="connsiteY65" fmla="*/ 461434 h 639234"/>
                <a:gd name="connsiteX66" fmla="*/ 3434821 w 5930900"/>
                <a:gd name="connsiteY66" fmla="*/ 477309 h 639234"/>
                <a:gd name="connsiteX67" fmla="*/ 3649134 w 5930900"/>
                <a:gd name="connsiteY67" fmla="*/ 474134 h 639234"/>
                <a:gd name="connsiteX68" fmla="*/ 3649134 w 5930900"/>
                <a:gd name="connsiteY68" fmla="*/ 486834 h 639234"/>
                <a:gd name="connsiteX69" fmla="*/ 3716867 w 5930900"/>
                <a:gd name="connsiteY69" fmla="*/ 486834 h 639234"/>
                <a:gd name="connsiteX70" fmla="*/ 3723746 w 5930900"/>
                <a:gd name="connsiteY70" fmla="*/ 503238 h 639234"/>
                <a:gd name="connsiteX71" fmla="*/ 3903134 w 5930900"/>
                <a:gd name="connsiteY71" fmla="*/ 501651 h 639234"/>
                <a:gd name="connsiteX72" fmla="*/ 3912659 w 5930900"/>
                <a:gd name="connsiteY72" fmla="*/ 522817 h 639234"/>
                <a:gd name="connsiteX73" fmla="*/ 4075642 w 5930900"/>
                <a:gd name="connsiteY73" fmla="*/ 524404 h 639234"/>
                <a:gd name="connsiteX74" fmla="*/ 4080934 w 5930900"/>
                <a:gd name="connsiteY74" fmla="*/ 537634 h 639234"/>
                <a:gd name="connsiteX75" fmla="*/ 4229100 w 5930900"/>
                <a:gd name="connsiteY75" fmla="*/ 537634 h 639234"/>
                <a:gd name="connsiteX76" fmla="*/ 4239154 w 5930900"/>
                <a:gd name="connsiteY76" fmla="*/ 552451 h 639234"/>
                <a:gd name="connsiteX77" fmla="*/ 4525434 w 5930900"/>
                <a:gd name="connsiteY77" fmla="*/ 546101 h 639234"/>
                <a:gd name="connsiteX78" fmla="*/ 4525434 w 5930900"/>
                <a:gd name="connsiteY78" fmla="*/ 575734 h 639234"/>
                <a:gd name="connsiteX79" fmla="*/ 4610100 w 5930900"/>
                <a:gd name="connsiteY79" fmla="*/ 575734 h 639234"/>
                <a:gd name="connsiteX80" fmla="*/ 4610100 w 5930900"/>
                <a:gd name="connsiteY80" fmla="*/ 579967 h 639234"/>
                <a:gd name="connsiteX81" fmla="*/ 5139267 w 5930900"/>
                <a:gd name="connsiteY81" fmla="*/ 579967 h 639234"/>
                <a:gd name="connsiteX82" fmla="*/ 5139267 w 5930900"/>
                <a:gd name="connsiteY82" fmla="*/ 592667 h 639234"/>
                <a:gd name="connsiteX83" fmla="*/ 5266267 w 5930900"/>
                <a:gd name="connsiteY83" fmla="*/ 592667 h 639234"/>
                <a:gd name="connsiteX84" fmla="*/ 5266267 w 5930900"/>
                <a:gd name="connsiteY84" fmla="*/ 601134 h 639234"/>
                <a:gd name="connsiteX85" fmla="*/ 5596467 w 5930900"/>
                <a:gd name="connsiteY85" fmla="*/ 601134 h 639234"/>
                <a:gd name="connsiteX86" fmla="*/ 5596467 w 5930900"/>
                <a:gd name="connsiteY86" fmla="*/ 613834 h 639234"/>
                <a:gd name="connsiteX87" fmla="*/ 5634567 w 5930900"/>
                <a:gd name="connsiteY87" fmla="*/ 613834 h 639234"/>
                <a:gd name="connsiteX88" fmla="*/ 5634567 w 5930900"/>
                <a:gd name="connsiteY88" fmla="*/ 622300 h 639234"/>
                <a:gd name="connsiteX89" fmla="*/ 5668434 w 5930900"/>
                <a:gd name="connsiteY89" fmla="*/ 622300 h 639234"/>
                <a:gd name="connsiteX90" fmla="*/ 5668434 w 5930900"/>
                <a:gd name="connsiteY90" fmla="*/ 639234 h 639234"/>
                <a:gd name="connsiteX91" fmla="*/ 5930900 w 5930900"/>
                <a:gd name="connsiteY91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69659 w 5930900"/>
                <a:gd name="connsiteY55" fmla="*/ 390525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01447 w 5930900"/>
                <a:gd name="connsiteY61" fmla="*/ 436034 h 639234"/>
                <a:gd name="connsiteX62" fmla="*/ 3101446 w 5930900"/>
                <a:gd name="connsiteY62" fmla="*/ 451909 h 639234"/>
                <a:gd name="connsiteX63" fmla="*/ 3214687 w 5930900"/>
                <a:gd name="connsiteY63" fmla="*/ 447147 h 639234"/>
                <a:gd name="connsiteX64" fmla="*/ 3216805 w 5930900"/>
                <a:gd name="connsiteY64" fmla="*/ 462493 h 639234"/>
                <a:gd name="connsiteX65" fmla="*/ 3433234 w 5930900"/>
                <a:gd name="connsiteY65" fmla="*/ 461434 h 639234"/>
                <a:gd name="connsiteX66" fmla="*/ 3434821 w 5930900"/>
                <a:gd name="connsiteY66" fmla="*/ 477309 h 639234"/>
                <a:gd name="connsiteX67" fmla="*/ 3649134 w 5930900"/>
                <a:gd name="connsiteY67" fmla="*/ 474134 h 639234"/>
                <a:gd name="connsiteX68" fmla="*/ 3649134 w 5930900"/>
                <a:gd name="connsiteY68" fmla="*/ 486834 h 639234"/>
                <a:gd name="connsiteX69" fmla="*/ 3716867 w 5930900"/>
                <a:gd name="connsiteY69" fmla="*/ 486834 h 639234"/>
                <a:gd name="connsiteX70" fmla="*/ 3723746 w 5930900"/>
                <a:gd name="connsiteY70" fmla="*/ 503238 h 639234"/>
                <a:gd name="connsiteX71" fmla="*/ 3903134 w 5930900"/>
                <a:gd name="connsiteY71" fmla="*/ 501651 h 639234"/>
                <a:gd name="connsiteX72" fmla="*/ 3912659 w 5930900"/>
                <a:gd name="connsiteY72" fmla="*/ 522817 h 639234"/>
                <a:gd name="connsiteX73" fmla="*/ 4075642 w 5930900"/>
                <a:gd name="connsiteY73" fmla="*/ 524404 h 639234"/>
                <a:gd name="connsiteX74" fmla="*/ 4080934 w 5930900"/>
                <a:gd name="connsiteY74" fmla="*/ 537634 h 639234"/>
                <a:gd name="connsiteX75" fmla="*/ 4229100 w 5930900"/>
                <a:gd name="connsiteY75" fmla="*/ 537634 h 639234"/>
                <a:gd name="connsiteX76" fmla="*/ 4239154 w 5930900"/>
                <a:gd name="connsiteY76" fmla="*/ 552451 h 639234"/>
                <a:gd name="connsiteX77" fmla="*/ 4520672 w 5930900"/>
                <a:gd name="connsiteY77" fmla="*/ 549276 h 639234"/>
                <a:gd name="connsiteX78" fmla="*/ 4525434 w 5930900"/>
                <a:gd name="connsiteY78" fmla="*/ 575734 h 639234"/>
                <a:gd name="connsiteX79" fmla="*/ 4610100 w 5930900"/>
                <a:gd name="connsiteY79" fmla="*/ 575734 h 639234"/>
                <a:gd name="connsiteX80" fmla="*/ 4610100 w 5930900"/>
                <a:gd name="connsiteY80" fmla="*/ 579967 h 639234"/>
                <a:gd name="connsiteX81" fmla="*/ 5139267 w 5930900"/>
                <a:gd name="connsiteY81" fmla="*/ 579967 h 639234"/>
                <a:gd name="connsiteX82" fmla="*/ 5139267 w 5930900"/>
                <a:gd name="connsiteY82" fmla="*/ 592667 h 639234"/>
                <a:gd name="connsiteX83" fmla="*/ 5266267 w 5930900"/>
                <a:gd name="connsiteY83" fmla="*/ 592667 h 639234"/>
                <a:gd name="connsiteX84" fmla="*/ 5266267 w 5930900"/>
                <a:gd name="connsiteY84" fmla="*/ 601134 h 639234"/>
                <a:gd name="connsiteX85" fmla="*/ 5596467 w 5930900"/>
                <a:gd name="connsiteY85" fmla="*/ 601134 h 639234"/>
                <a:gd name="connsiteX86" fmla="*/ 5596467 w 5930900"/>
                <a:gd name="connsiteY86" fmla="*/ 613834 h 639234"/>
                <a:gd name="connsiteX87" fmla="*/ 5634567 w 5930900"/>
                <a:gd name="connsiteY87" fmla="*/ 613834 h 639234"/>
                <a:gd name="connsiteX88" fmla="*/ 5634567 w 5930900"/>
                <a:gd name="connsiteY88" fmla="*/ 622300 h 639234"/>
                <a:gd name="connsiteX89" fmla="*/ 5668434 w 5930900"/>
                <a:gd name="connsiteY89" fmla="*/ 622300 h 639234"/>
                <a:gd name="connsiteX90" fmla="*/ 5668434 w 5930900"/>
                <a:gd name="connsiteY90" fmla="*/ 639234 h 639234"/>
                <a:gd name="connsiteX91" fmla="*/ 5930900 w 5930900"/>
                <a:gd name="connsiteY91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69659 w 5930900"/>
                <a:gd name="connsiteY55" fmla="*/ 390525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01447 w 5930900"/>
                <a:gd name="connsiteY61" fmla="*/ 436034 h 639234"/>
                <a:gd name="connsiteX62" fmla="*/ 3101446 w 5930900"/>
                <a:gd name="connsiteY62" fmla="*/ 451909 h 639234"/>
                <a:gd name="connsiteX63" fmla="*/ 3214687 w 5930900"/>
                <a:gd name="connsiteY63" fmla="*/ 447147 h 639234"/>
                <a:gd name="connsiteX64" fmla="*/ 3216805 w 5930900"/>
                <a:gd name="connsiteY64" fmla="*/ 462493 h 639234"/>
                <a:gd name="connsiteX65" fmla="*/ 3433234 w 5930900"/>
                <a:gd name="connsiteY65" fmla="*/ 461434 h 639234"/>
                <a:gd name="connsiteX66" fmla="*/ 3434821 w 5930900"/>
                <a:gd name="connsiteY66" fmla="*/ 477309 h 639234"/>
                <a:gd name="connsiteX67" fmla="*/ 3649134 w 5930900"/>
                <a:gd name="connsiteY67" fmla="*/ 474134 h 639234"/>
                <a:gd name="connsiteX68" fmla="*/ 3649134 w 5930900"/>
                <a:gd name="connsiteY68" fmla="*/ 486834 h 639234"/>
                <a:gd name="connsiteX69" fmla="*/ 3716867 w 5930900"/>
                <a:gd name="connsiteY69" fmla="*/ 486834 h 639234"/>
                <a:gd name="connsiteX70" fmla="*/ 3723746 w 5930900"/>
                <a:gd name="connsiteY70" fmla="*/ 503238 h 639234"/>
                <a:gd name="connsiteX71" fmla="*/ 3903134 w 5930900"/>
                <a:gd name="connsiteY71" fmla="*/ 501651 h 639234"/>
                <a:gd name="connsiteX72" fmla="*/ 3912659 w 5930900"/>
                <a:gd name="connsiteY72" fmla="*/ 522817 h 639234"/>
                <a:gd name="connsiteX73" fmla="*/ 4075642 w 5930900"/>
                <a:gd name="connsiteY73" fmla="*/ 524404 h 639234"/>
                <a:gd name="connsiteX74" fmla="*/ 4080934 w 5930900"/>
                <a:gd name="connsiteY74" fmla="*/ 537634 h 639234"/>
                <a:gd name="connsiteX75" fmla="*/ 4229100 w 5930900"/>
                <a:gd name="connsiteY75" fmla="*/ 537634 h 639234"/>
                <a:gd name="connsiteX76" fmla="*/ 4239154 w 5930900"/>
                <a:gd name="connsiteY76" fmla="*/ 552451 h 639234"/>
                <a:gd name="connsiteX77" fmla="*/ 4520672 w 5930900"/>
                <a:gd name="connsiteY77" fmla="*/ 549276 h 639234"/>
                <a:gd name="connsiteX78" fmla="*/ 4520671 w 5930900"/>
                <a:gd name="connsiteY78" fmla="*/ 567796 h 639234"/>
                <a:gd name="connsiteX79" fmla="*/ 4610100 w 5930900"/>
                <a:gd name="connsiteY79" fmla="*/ 575734 h 639234"/>
                <a:gd name="connsiteX80" fmla="*/ 4610100 w 5930900"/>
                <a:gd name="connsiteY80" fmla="*/ 579967 h 639234"/>
                <a:gd name="connsiteX81" fmla="*/ 5139267 w 5930900"/>
                <a:gd name="connsiteY81" fmla="*/ 579967 h 639234"/>
                <a:gd name="connsiteX82" fmla="*/ 5139267 w 5930900"/>
                <a:gd name="connsiteY82" fmla="*/ 592667 h 639234"/>
                <a:gd name="connsiteX83" fmla="*/ 5266267 w 5930900"/>
                <a:gd name="connsiteY83" fmla="*/ 592667 h 639234"/>
                <a:gd name="connsiteX84" fmla="*/ 5266267 w 5930900"/>
                <a:gd name="connsiteY84" fmla="*/ 601134 h 639234"/>
                <a:gd name="connsiteX85" fmla="*/ 5596467 w 5930900"/>
                <a:gd name="connsiteY85" fmla="*/ 601134 h 639234"/>
                <a:gd name="connsiteX86" fmla="*/ 5596467 w 5930900"/>
                <a:gd name="connsiteY86" fmla="*/ 613834 h 639234"/>
                <a:gd name="connsiteX87" fmla="*/ 5634567 w 5930900"/>
                <a:gd name="connsiteY87" fmla="*/ 613834 h 639234"/>
                <a:gd name="connsiteX88" fmla="*/ 5634567 w 5930900"/>
                <a:gd name="connsiteY88" fmla="*/ 622300 h 639234"/>
                <a:gd name="connsiteX89" fmla="*/ 5668434 w 5930900"/>
                <a:gd name="connsiteY89" fmla="*/ 622300 h 639234"/>
                <a:gd name="connsiteX90" fmla="*/ 5668434 w 5930900"/>
                <a:gd name="connsiteY90" fmla="*/ 639234 h 639234"/>
                <a:gd name="connsiteX91" fmla="*/ 5930900 w 5930900"/>
                <a:gd name="connsiteY91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69659 w 5930900"/>
                <a:gd name="connsiteY55" fmla="*/ 390525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01447 w 5930900"/>
                <a:gd name="connsiteY61" fmla="*/ 436034 h 639234"/>
                <a:gd name="connsiteX62" fmla="*/ 3101446 w 5930900"/>
                <a:gd name="connsiteY62" fmla="*/ 451909 h 639234"/>
                <a:gd name="connsiteX63" fmla="*/ 3214687 w 5930900"/>
                <a:gd name="connsiteY63" fmla="*/ 447147 h 639234"/>
                <a:gd name="connsiteX64" fmla="*/ 3216805 w 5930900"/>
                <a:gd name="connsiteY64" fmla="*/ 462493 h 639234"/>
                <a:gd name="connsiteX65" fmla="*/ 3433234 w 5930900"/>
                <a:gd name="connsiteY65" fmla="*/ 461434 h 639234"/>
                <a:gd name="connsiteX66" fmla="*/ 3434821 w 5930900"/>
                <a:gd name="connsiteY66" fmla="*/ 477309 h 639234"/>
                <a:gd name="connsiteX67" fmla="*/ 3649134 w 5930900"/>
                <a:gd name="connsiteY67" fmla="*/ 474134 h 639234"/>
                <a:gd name="connsiteX68" fmla="*/ 3649134 w 5930900"/>
                <a:gd name="connsiteY68" fmla="*/ 486834 h 639234"/>
                <a:gd name="connsiteX69" fmla="*/ 3716867 w 5930900"/>
                <a:gd name="connsiteY69" fmla="*/ 486834 h 639234"/>
                <a:gd name="connsiteX70" fmla="*/ 3723746 w 5930900"/>
                <a:gd name="connsiteY70" fmla="*/ 503238 h 639234"/>
                <a:gd name="connsiteX71" fmla="*/ 3903134 w 5930900"/>
                <a:gd name="connsiteY71" fmla="*/ 501651 h 639234"/>
                <a:gd name="connsiteX72" fmla="*/ 3912659 w 5930900"/>
                <a:gd name="connsiteY72" fmla="*/ 522817 h 639234"/>
                <a:gd name="connsiteX73" fmla="*/ 4075642 w 5930900"/>
                <a:gd name="connsiteY73" fmla="*/ 524404 h 639234"/>
                <a:gd name="connsiteX74" fmla="*/ 4080934 w 5930900"/>
                <a:gd name="connsiteY74" fmla="*/ 537634 h 639234"/>
                <a:gd name="connsiteX75" fmla="*/ 4229100 w 5930900"/>
                <a:gd name="connsiteY75" fmla="*/ 537634 h 639234"/>
                <a:gd name="connsiteX76" fmla="*/ 4239154 w 5930900"/>
                <a:gd name="connsiteY76" fmla="*/ 552451 h 639234"/>
                <a:gd name="connsiteX77" fmla="*/ 4520672 w 5930900"/>
                <a:gd name="connsiteY77" fmla="*/ 549276 h 639234"/>
                <a:gd name="connsiteX78" fmla="*/ 4520671 w 5930900"/>
                <a:gd name="connsiteY78" fmla="*/ 567796 h 639234"/>
                <a:gd name="connsiteX79" fmla="*/ 4610100 w 5930900"/>
                <a:gd name="connsiteY79" fmla="*/ 575734 h 639234"/>
                <a:gd name="connsiteX80" fmla="*/ 4608513 w 5930900"/>
                <a:gd name="connsiteY80" fmla="*/ 597430 h 639234"/>
                <a:gd name="connsiteX81" fmla="*/ 5139267 w 5930900"/>
                <a:gd name="connsiteY81" fmla="*/ 579967 h 639234"/>
                <a:gd name="connsiteX82" fmla="*/ 5139267 w 5930900"/>
                <a:gd name="connsiteY82" fmla="*/ 592667 h 639234"/>
                <a:gd name="connsiteX83" fmla="*/ 5266267 w 5930900"/>
                <a:gd name="connsiteY83" fmla="*/ 592667 h 639234"/>
                <a:gd name="connsiteX84" fmla="*/ 5266267 w 5930900"/>
                <a:gd name="connsiteY84" fmla="*/ 601134 h 639234"/>
                <a:gd name="connsiteX85" fmla="*/ 5596467 w 5930900"/>
                <a:gd name="connsiteY85" fmla="*/ 601134 h 639234"/>
                <a:gd name="connsiteX86" fmla="*/ 5596467 w 5930900"/>
                <a:gd name="connsiteY86" fmla="*/ 613834 h 639234"/>
                <a:gd name="connsiteX87" fmla="*/ 5634567 w 5930900"/>
                <a:gd name="connsiteY87" fmla="*/ 613834 h 639234"/>
                <a:gd name="connsiteX88" fmla="*/ 5634567 w 5930900"/>
                <a:gd name="connsiteY88" fmla="*/ 622300 h 639234"/>
                <a:gd name="connsiteX89" fmla="*/ 5668434 w 5930900"/>
                <a:gd name="connsiteY89" fmla="*/ 622300 h 639234"/>
                <a:gd name="connsiteX90" fmla="*/ 5668434 w 5930900"/>
                <a:gd name="connsiteY90" fmla="*/ 639234 h 639234"/>
                <a:gd name="connsiteX91" fmla="*/ 5930900 w 5930900"/>
                <a:gd name="connsiteY91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69659 w 5930900"/>
                <a:gd name="connsiteY55" fmla="*/ 390525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01447 w 5930900"/>
                <a:gd name="connsiteY61" fmla="*/ 436034 h 639234"/>
                <a:gd name="connsiteX62" fmla="*/ 3101446 w 5930900"/>
                <a:gd name="connsiteY62" fmla="*/ 451909 h 639234"/>
                <a:gd name="connsiteX63" fmla="*/ 3214687 w 5930900"/>
                <a:gd name="connsiteY63" fmla="*/ 447147 h 639234"/>
                <a:gd name="connsiteX64" fmla="*/ 3216805 w 5930900"/>
                <a:gd name="connsiteY64" fmla="*/ 462493 h 639234"/>
                <a:gd name="connsiteX65" fmla="*/ 3433234 w 5930900"/>
                <a:gd name="connsiteY65" fmla="*/ 461434 h 639234"/>
                <a:gd name="connsiteX66" fmla="*/ 3434821 w 5930900"/>
                <a:gd name="connsiteY66" fmla="*/ 477309 h 639234"/>
                <a:gd name="connsiteX67" fmla="*/ 3649134 w 5930900"/>
                <a:gd name="connsiteY67" fmla="*/ 474134 h 639234"/>
                <a:gd name="connsiteX68" fmla="*/ 3649134 w 5930900"/>
                <a:gd name="connsiteY68" fmla="*/ 486834 h 639234"/>
                <a:gd name="connsiteX69" fmla="*/ 3716867 w 5930900"/>
                <a:gd name="connsiteY69" fmla="*/ 486834 h 639234"/>
                <a:gd name="connsiteX70" fmla="*/ 3723746 w 5930900"/>
                <a:gd name="connsiteY70" fmla="*/ 503238 h 639234"/>
                <a:gd name="connsiteX71" fmla="*/ 3903134 w 5930900"/>
                <a:gd name="connsiteY71" fmla="*/ 501651 h 639234"/>
                <a:gd name="connsiteX72" fmla="*/ 3912659 w 5930900"/>
                <a:gd name="connsiteY72" fmla="*/ 522817 h 639234"/>
                <a:gd name="connsiteX73" fmla="*/ 4075642 w 5930900"/>
                <a:gd name="connsiteY73" fmla="*/ 524404 h 639234"/>
                <a:gd name="connsiteX74" fmla="*/ 4080934 w 5930900"/>
                <a:gd name="connsiteY74" fmla="*/ 537634 h 639234"/>
                <a:gd name="connsiteX75" fmla="*/ 4229100 w 5930900"/>
                <a:gd name="connsiteY75" fmla="*/ 537634 h 639234"/>
                <a:gd name="connsiteX76" fmla="*/ 4239154 w 5930900"/>
                <a:gd name="connsiteY76" fmla="*/ 552451 h 639234"/>
                <a:gd name="connsiteX77" fmla="*/ 4520672 w 5930900"/>
                <a:gd name="connsiteY77" fmla="*/ 549276 h 639234"/>
                <a:gd name="connsiteX78" fmla="*/ 4520671 w 5930900"/>
                <a:gd name="connsiteY78" fmla="*/ 567796 h 639234"/>
                <a:gd name="connsiteX79" fmla="*/ 4611687 w 5930900"/>
                <a:gd name="connsiteY79" fmla="*/ 570972 h 639234"/>
                <a:gd name="connsiteX80" fmla="*/ 4608513 w 5930900"/>
                <a:gd name="connsiteY80" fmla="*/ 597430 h 639234"/>
                <a:gd name="connsiteX81" fmla="*/ 5139267 w 5930900"/>
                <a:gd name="connsiteY81" fmla="*/ 579967 h 639234"/>
                <a:gd name="connsiteX82" fmla="*/ 5139267 w 5930900"/>
                <a:gd name="connsiteY82" fmla="*/ 592667 h 639234"/>
                <a:gd name="connsiteX83" fmla="*/ 5266267 w 5930900"/>
                <a:gd name="connsiteY83" fmla="*/ 592667 h 639234"/>
                <a:gd name="connsiteX84" fmla="*/ 5266267 w 5930900"/>
                <a:gd name="connsiteY84" fmla="*/ 601134 h 639234"/>
                <a:gd name="connsiteX85" fmla="*/ 5596467 w 5930900"/>
                <a:gd name="connsiteY85" fmla="*/ 601134 h 639234"/>
                <a:gd name="connsiteX86" fmla="*/ 5596467 w 5930900"/>
                <a:gd name="connsiteY86" fmla="*/ 613834 h 639234"/>
                <a:gd name="connsiteX87" fmla="*/ 5634567 w 5930900"/>
                <a:gd name="connsiteY87" fmla="*/ 613834 h 639234"/>
                <a:gd name="connsiteX88" fmla="*/ 5634567 w 5930900"/>
                <a:gd name="connsiteY88" fmla="*/ 622300 h 639234"/>
                <a:gd name="connsiteX89" fmla="*/ 5668434 w 5930900"/>
                <a:gd name="connsiteY89" fmla="*/ 622300 h 639234"/>
                <a:gd name="connsiteX90" fmla="*/ 5668434 w 5930900"/>
                <a:gd name="connsiteY90" fmla="*/ 639234 h 639234"/>
                <a:gd name="connsiteX91" fmla="*/ 5930900 w 5930900"/>
                <a:gd name="connsiteY91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69659 w 5930900"/>
                <a:gd name="connsiteY55" fmla="*/ 390525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01447 w 5930900"/>
                <a:gd name="connsiteY61" fmla="*/ 436034 h 639234"/>
                <a:gd name="connsiteX62" fmla="*/ 3101446 w 5930900"/>
                <a:gd name="connsiteY62" fmla="*/ 451909 h 639234"/>
                <a:gd name="connsiteX63" fmla="*/ 3214687 w 5930900"/>
                <a:gd name="connsiteY63" fmla="*/ 447147 h 639234"/>
                <a:gd name="connsiteX64" fmla="*/ 3216805 w 5930900"/>
                <a:gd name="connsiteY64" fmla="*/ 462493 h 639234"/>
                <a:gd name="connsiteX65" fmla="*/ 3433234 w 5930900"/>
                <a:gd name="connsiteY65" fmla="*/ 461434 h 639234"/>
                <a:gd name="connsiteX66" fmla="*/ 3434821 w 5930900"/>
                <a:gd name="connsiteY66" fmla="*/ 477309 h 639234"/>
                <a:gd name="connsiteX67" fmla="*/ 3649134 w 5930900"/>
                <a:gd name="connsiteY67" fmla="*/ 474134 h 639234"/>
                <a:gd name="connsiteX68" fmla="*/ 3649134 w 5930900"/>
                <a:gd name="connsiteY68" fmla="*/ 486834 h 639234"/>
                <a:gd name="connsiteX69" fmla="*/ 3716867 w 5930900"/>
                <a:gd name="connsiteY69" fmla="*/ 486834 h 639234"/>
                <a:gd name="connsiteX70" fmla="*/ 3723746 w 5930900"/>
                <a:gd name="connsiteY70" fmla="*/ 503238 h 639234"/>
                <a:gd name="connsiteX71" fmla="*/ 3903134 w 5930900"/>
                <a:gd name="connsiteY71" fmla="*/ 501651 h 639234"/>
                <a:gd name="connsiteX72" fmla="*/ 3912659 w 5930900"/>
                <a:gd name="connsiteY72" fmla="*/ 522817 h 639234"/>
                <a:gd name="connsiteX73" fmla="*/ 4075642 w 5930900"/>
                <a:gd name="connsiteY73" fmla="*/ 524404 h 639234"/>
                <a:gd name="connsiteX74" fmla="*/ 4080934 w 5930900"/>
                <a:gd name="connsiteY74" fmla="*/ 537634 h 639234"/>
                <a:gd name="connsiteX75" fmla="*/ 4229100 w 5930900"/>
                <a:gd name="connsiteY75" fmla="*/ 537634 h 639234"/>
                <a:gd name="connsiteX76" fmla="*/ 4239154 w 5930900"/>
                <a:gd name="connsiteY76" fmla="*/ 552451 h 639234"/>
                <a:gd name="connsiteX77" fmla="*/ 4520672 w 5930900"/>
                <a:gd name="connsiteY77" fmla="*/ 549276 h 639234"/>
                <a:gd name="connsiteX78" fmla="*/ 4520671 w 5930900"/>
                <a:gd name="connsiteY78" fmla="*/ 567796 h 639234"/>
                <a:gd name="connsiteX79" fmla="*/ 4611687 w 5930900"/>
                <a:gd name="connsiteY79" fmla="*/ 570972 h 639234"/>
                <a:gd name="connsiteX80" fmla="*/ 4613276 w 5930900"/>
                <a:gd name="connsiteY80" fmla="*/ 587905 h 639234"/>
                <a:gd name="connsiteX81" fmla="*/ 5139267 w 5930900"/>
                <a:gd name="connsiteY81" fmla="*/ 579967 h 639234"/>
                <a:gd name="connsiteX82" fmla="*/ 5139267 w 5930900"/>
                <a:gd name="connsiteY82" fmla="*/ 592667 h 639234"/>
                <a:gd name="connsiteX83" fmla="*/ 5266267 w 5930900"/>
                <a:gd name="connsiteY83" fmla="*/ 592667 h 639234"/>
                <a:gd name="connsiteX84" fmla="*/ 5266267 w 5930900"/>
                <a:gd name="connsiteY84" fmla="*/ 601134 h 639234"/>
                <a:gd name="connsiteX85" fmla="*/ 5596467 w 5930900"/>
                <a:gd name="connsiteY85" fmla="*/ 601134 h 639234"/>
                <a:gd name="connsiteX86" fmla="*/ 5596467 w 5930900"/>
                <a:gd name="connsiteY86" fmla="*/ 613834 h 639234"/>
                <a:gd name="connsiteX87" fmla="*/ 5634567 w 5930900"/>
                <a:gd name="connsiteY87" fmla="*/ 613834 h 639234"/>
                <a:gd name="connsiteX88" fmla="*/ 5634567 w 5930900"/>
                <a:gd name="connsiteY88" fmla="*/ 622300 h 639234"/>
                <a:gd name="connsiteX89" fmla="*/ 5668434 w 5930900"/>
                <a:gd name="connsiteY89" fmla="*/ 622300 h 639234"/>
                <a:gd name="connsiteX90" fmla="*/ 5668434 w 5930900"/>
                <a:gd name="connsiteY90" fmla="*/ 639234 h 639234"/>
                <a:gd name="connsiteX91" fmla="*/ 5930900 w 5930900"/>
                <a:gd name="connsiteY91" fmla="*/ 639234 h 639234"/>
                <a:gd name="connsiteX0" fmla="*/ 0 w 5930900"/>
                <a:gd name="connsiteY0" fmla="*/ 0 h 639234"/>
                <a:gd name="connsiteX1" fmla="*/ 160867 w 5930900"/>
                <a:gd name="connsiteY1" fmla="*/ 0 h 639234"/>
                <a:gd name="connsiteX2" fmla="*/ 160867 w 5930900"/>
                <a:gd name="connsiteY2" fmla="*/ 0 h 639234"/>
                <a:gd name="connsiteX3" fmla="*/ 169862 w 5930900"/>
                <a:gd name="connsiteY3" fmla="*/ 23283 h 639234"/>
                <a:gd name="connsiteX4" fmla="*/ 179387 w 5930900"/>
                <a:gd name="connsiteY4" fmla="*/ 44980 h 639234"/>
                <a:gd name="connsiteX5" fmla="*/ 258234 w 5930900"/>
                <a:gd name="connsiteY5" fmla="*/ 46567 h 639234"/>
                <a:gd name="connsiteX6" fmla="*/ 258234 w 5930900"/>
                <a:gd name="connsiteY6" fmla="*/ 50800 h 639234"/>
                <a:gd name="connsiteX7" fmla="*/ 321734 w 5930900"/>
                <a:gd name="connsiteY7" fmla="*/ 50800 h 639234"/>
                <a:gd name="connsiteX8" fmla="*/ 321734 w 5930900"/>
                <a:gd name="connsiteY8" fmla="*/ 55034 h 639234"/>
                <a:gd name="connsiteX9" fmla="*/ 406400 w 5930900"/>
                <a:gd name="connsiteY9" fmla="*/ 55034 h 639234"/>
                <a:gd name="connsiteX10" fmla="*/ 406400 w 5930900"/>
                <a:gd name="connsiteY10" fmla="*/ 76200 h 639234"/>
                <a:gd name="connsiteX11" fmla="*/ 469900 w 5930900"/>
                <a:gd name="connsiteY11" fmla="*/ 76200 h 639234"/>
                <a:gd name="connsiteX12" fmla="*/ 469900 w 5930900"/>
                <a:gd name="connsiteY12" fmla="*/ 93134 h 639234"/>
                <a:gd name="connsiteX13" fmla="*/ 529167 w 5930900"/>
                <a:gd name="connsiteY13" fmla="*/ 93134 h 639234"/>
                <a:gd name="connsiteX14" fmla="*/ 529167 w 5930900"/>
                <a:gd name="connsiteY14" fmla="*/ 110067 h 639234"/>
                <a:gd name="connsiteX15" fmla="*/ 588434 w 5930900"/>
                <a:gd name="connsiteY15" fmla="*/ 110067 h 639234"/>
                <a:gd name="connsiteX16" fmla="*/ 588434 w 5930900"/>
                <a:gd name="connsiteY16" fmla="*/ 122767 h 639234"/>
                <a:gd name="connsiteX17" fmla="*/ 647700 w 5930900"/>
                <a:gd name="connsiteY17" fmla="*/ 122767 h 639234"/>
                <a:gd name="connsiteX18" fmla="*/ 647700 w 5930900"/>
                <a:gd name="connsiteY18" fmla="*/ 131234 h 639234"/>
                <a:gd name="connsiteX19" fmla="*/ 690034 w 5930900"/>
                <a:gd name="connsiteY19" fmla="*/ 131234 h 639234"/>
                <a:gd name="connsiteX20" fmla="*/ 690034 w 5930900"/>
                <a:gd name="connsiteY20" fmla="*/ 148167 h 639234"/>
                <a:gd name="connsiteX21" fmla="*/ 749300 w 5930900"/>
                <a:gd name="connsiteY21" fmla="*/ 148167 h 639234"/>
                <a:gd name="connsiteX22" fmla="*/ 749300 w 5930900"/>
                <a:gd name="connsiteY22" fmla="*/ 152400 h 639234"/>
                <a:gd name="connsiteX23" fmla="*/ 804334 w 5930900"/>
                <a:gd name="connsiteY23" fmla="*/ 152400 h 639234"/>
                <a:gd name="connsiteX24" fmla="*/ 817034 w 5930900"/>
                <a:gd name="connsiteY24" fmla="*/ 165100 h 639234"/>
                <a:gd name="connsiteX25" fmla="*/ 910167 w 5930900"/>
                <a:gd name="connsiteY25" fmla="*/ 165100 h 639234"/>
                <a:gd name="connsiteX26" fmla="*/ 910167 w 5930900"/>
                <a:gd name="connsiteY26" fmla="*/ 177800 h 639234"/>
                <a:gd name="connsiteX27" fmla="*/ 956734 w 5930900"/>
                <a:gd name="connsiteY27" fmla="*/ 177800 h 639234"/>
                <a:gd name="connsiteX28" fmla="*/ 956734 w 5930900"/>
                <a:gd name="connsiteY28" fmla="*/ 198967 h 639234"/>
                <a:gd name="connsiteX29" fmla="*/ 999067 w 5930900"/>
                <a:gd name="connsiteY29" fmla="*/ 198967 h 639234"/>
                <a:gd name="connsiteX30" fmla="*/ 1000125 w 5930900"/>
                <a:gd name="connsiteY30" fmla="*/ 207434 h 639234"/>
                <a:gd name="connsiteX31" fmla="*/ 1079500 w 5930900"/>
                <a:gd name="connsiteY31" fmla="*/ 207434 h 639234"/>
                <a:gd name="connsiteX32" fmla="*/ 1079500 w 5930900"/>
                <a:gd name="connsiteY32" fmla="*/ 224367 h 639234"/>
                <a:gd name="connsiteX33" fmla="*/ 1244600 w 5930900"/>
                <a:gd name="connsiteY33" fmla="*/ 224367 h 639234"/>
                <a:gd name="connsiteX34" fmla="*/ 1248834 w 5930900"/>
                <a:gd name="connsiteY34" fmla="*/ 228601 h 639234"/>
                <a:gd name="connsiteX35" fmla="*/ 1341967 w 5930900"/>
                <a:gd name="connsiteY35" fmla="*/ 228601 h 639234"/>
                <a:gd name="connsiteX36" fmla="*/ 1338792 w 5930900"/>
                <a:gd name="connsiteY36" fmla="*/ 248180 h 639234"/>
                <a:gd name="connsiteX37" fmla="*/ 1420285 w 5930900"/>
                <a:gd name="connsiteY37" fmla="*/ 248179 h 639234"/>
                <a:gd name="connsiteX38" fmla="*/ 1421872 w 5930900"/>
                <a:gd name="connsiteY38" fmla="*/ 266700 h 639234"/>
                <a:gd name="connsiteX39" fmla="*/ 1659467 w 5930900"/>
                <a:gd name="connsiteY39" fmla="*/ 266700 h 639234"/>
                <a:gd name="connsiteX40" fmla="*/ 1657880 w 5930900"/>
                <a:gd name="connsiteY40" fmla="*/ 286809 h 639234"/>
                <a:gd name="connsiteX41" fmla="*/ 1856846 w 5930900"/>
                <a:gd name="connsiteY41" fmla="*/ 288397 h 639234"/>
                <a:gd name="connsiteX42" fmla="*/ 1863726 w 5930900"/>
                <a:gd name="connsiteY42" fmla="*/ 296862 h 639234"/>
                <a:gd name="connsiteX43" fmla="*/ 1974850 w 5930900"/>
                <a:gd name="connsiteY43" fmla="*/ 296862 h 639234"/>
                <a:gd name="connsiteX44" fmla="*/ 1981200 w 5930900"/>
                <a:gd name="connsiteY44" fmla="*/ 304800 h 639234"/>
                <a:gd name="connsiteX45" fmla="*/ 2061634 w 5930900"/>
                <a:gd name="connsiteY45" fmla="*/ 304800 h 639234"/>
                <a:gd name="connsiteX46" fmla="*/ 2066396 w 5930900"/>
                <a:gd name="connsiteY46" fmla="*/ 314326 h 639234"/>
                <a:gd name="connsiteX47" fmla="*/ 2146829 w 5930900"/>
                <a:gd name="connsiteY47" fmla="*/ 314325 h 639234"/>
                <a:gd name="connsiteX48" fmla="*/ 2160059 w 5930900"/>
                <a:gd name="connsiteY48" fmla="*/ 332317 h 639234"/>
                <a:gd name="connsiteX49" fmla="*/ 2217737 w 5930900"/>
                <a:gd name="connsiteY49" fmla="*/ 330729 h 639234"/>
                <a:gd name="connsiteX50" fmla="*/ 2216150 w 5930900"/>
                <a:gd name="connsiteY50" fmla="*/ 346075 h 639234"/>
                <a:gd name="connsiteX51" fmla="*/ 2254250 w 5930900"/>
                <a:gd name="connsiteY51" fmla="*/ 344488 h 639234"/>
                <a:gd name="connsiteX52" fmla="*/ 2272242 w 5930900"/>
                <a:gd name="connsiteY52" fmla="*/ 375179 h 639234"/>
                <a:gd name="connsiteX53" fmla="*/ 2496080 w 5930900"/>
                <a:gd name="connsiteY53" fmla="*/ 373063 h 639234"/>
                <a:gd name="connsiteX54" fmla="*/ 2497667 w 5930900"/>
                <a:gd name="connsiteY54" fmla="*/ 393700 h 639234"/>
                <a:gd name="connsiteX55" fmla="*/ 2769659 w 5930900"/>
                <a:gd name="connsiteY55" fmla="*/ 390525 h 639234"/>
                <a:gd name="connsiteX56" fmla="*/ 2798234 w 5930900"/>
                <a:gd name="connsiteY56" fmla="*/ 414867 h 639234"/>
                <a:gd name="connsiteX57" fmla="*/ 2916767 w 5930900"/>
                <a:gd name="connsiteY57" fmla="*/ 414867 h 639234"/>
                <a:gd name="connsiteX58" fmla="*/ 2916767 w 5930900"/>
                <a:gd name="connsiteY58" fmla="*/ 427567 h 639234"/>
                <a:gd name="connsiteX59" fmla="*/ 2997200 w 5930900"/>
                <a:gd name="connsiteY59" fmla="*/ 427567 h 639234"/>
                <a:gd name="connsiteX60" fmla="*/ 3005667 w 5930900"/>
                <a:gd name="connsiteY60" fmla="*/ 436034 h 639234"/>
                <a:gd name="connsiteX61" fmla="*/ 3101447 w 5930900"/>
                <a:gd name="connsiteY61" fmla="*/ 436034 h 639234"/>
                <a:gd name="connsiteX62" fmla="*/ 3101446 w 5930900"/>
                <a:gd name="connsiteY62" fmla="*/ 451909 h 639234"/>
                <a:gd name="connsiteX63" fmla="*/ 3214687 w 5930900"/>
                <a:gd name="connsiteY63" fmla="*/ 447147 h 639234"/>
                <a:gd name="connsiteX64" fmla="*/ 3216805 w 5930900"/>
                <a:gd name="connsiteY64" fmla="*/ 462493 h 639234"/>
                <a:gd name="connsiteX65" fmla="*/ 3433234 w 5930900"/>
                <a:gd name="connsiteY65" fmla="*/ 461434 h 639234"/>
                <a:gd name="connsiteX66" fmla="*/ 3434821 w 5930900"/>
                <a:gd name="connsiteY66" fmla="*/ 477309 h 639234"/>
                <a:gd name="connsiteX67" fmla="*/ 3649134 w 5930900"/>
                <a:gd name="connsiteY67" fmla="*/ 474134 h 639234"/>
                <a:gd name="connsiteX68" fmla="*/ 3649134 w 5930900"/>
                <a:gd name="connsiteY68" fmla="*/ 486834 h 639234"/>
                <a:gd name="connsiteX69" fmla="*/ 3716867 w 5930900"/>
                <a:gd name="connsiteY69" fmla="*/ 486834 h 639234"/>
                <a:gd name="connsiteX70" fmla="*/ 3723746 w 5930900"/>
                <a:gd name="connsiteY70" fmla="*/ 503238 h 639234"/>
                <a:gd name="connsiteX71" fmla="*/ 3903134 w 5930900"/>
                <a:gd name="connsiteY71" fmla="*/ 501651 h 639234"/>
                <a:gd name="connsiteX72" fmla="*/ 3912659 w 5930900"/>
                <a:gd name="connsiteY72" fmla="*/ 522817 h 639234"/>
                <a:gd name="connsiteX73" fmla="*/ 4075642 w 5930900"/>
                <a:gd name="connsiteY73" fmla="*/ 524404 h 639234"/>
                <a:gd name="connsiteX74" fmla="*/ 4080934 w 5930900"/>
                <a:gd name="connsiteY74" fmla="*/ 537634 h 639234"/>
                <a:gd name="connsiteX75" fmla="*/ 4229100 w 5930900"/>
                <a:gd name="connsiteY75" fmla="*/ 537634 h 639234"/>
                <a:gd name="connsiteX76" fmla="*/ 4239154 w 5930900"/>
                <a:gd name="connsiteY76" fmla="*/ 552451 h 639234"/>
                <a:gd name="connsiteX77" fmla="*/ 4520672 w 5930900"/>
                <a:gd name="connsiteY77" fmla="*/ 549276 h 639234"/>
                <a:gd name="connsiteX78" fmla="*/ 4520671 w 5930900"/>
                <a:gd name="connsiteY78" fmla="*/ 567796 h 639234"/>
                <a:gd name="connsiteX79" fmla="*/ 4611687 w 5930900"/>
                <a:gd name="connsiteY79" fmla="*/ 570972 h 639234"/>
                <a:gd name="connsiteX80" fmla="*/ 4613276 w 5930900"/>
                <a:gd name="connsiteY80" fmla="*/ 586317 h 639234"/>
                <a:gd name="connsiteX81" fmla="*/ 5139267 w 5930900"/>
                <a:gd name="connsiteY81" fmla="*/ 579967 h 639234"/>
                <a:gd name="connsiteX82" fmla="*/ 5139267 w 5930900"/>
                <a:gd name="connsiteY82" fmla="*/ 592667 h 639234"/>
                <a:gd name="connsiteX83" fmla="*/ 5266267 w 5930900"/>
                <a:gd name="connsiteY83" fmla="*/ 592667 h 639234"/>
                <a:gd name="connsiteX84" fmla="*/ 5266267 w 5930900"/>
                <a:gd name="connsiteY84" fmla="*/ 601134 h 639234"/>
                <a:gd name="connsiteX85" fmla="*/ 5596467 w 5930900"/>
                <a:gd name="connsiteY85" fmla="*/ 601134 h 639234"/>
                <a:gd name="connsiteX86" fmla="*/ 5596467 w 5930900"/>
                <a:gd name="connsiteY86" fmla="*/ 613834 h 639234"/>
                <a:gd name="connsiteX87" fmla="*/ 5634567 w 5930900"/>
                <a:gd name="connsiteY87" fmla="*/ 613834 h 639234"/>
                <a:gd name="connsiteX88" fmla="*/ 5634567 w 5930900"/>
                <a:gd name="connsiteY88" fmla="*/ 622300 h 639234"/>
                <a:gd name="connsiteX89" fmla="*/ 5668434 w 5930900"/>
                <a:gd name="connsiteY89" fmla="*/ 622300 h 639234"/>
                <a:gd name="connsiteX90" fmla="*/ 5668434 w 5930900"/>
                <a:gd name="connsiteY90" fmla="*/ 639234 h 639234"/>
                <a:gd name="connsiteX91" fmla="*/ 5930900 w 5930900"/>
                <a:gd name="connsiteY91" fmla="*/ 639234 h 639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5930900" h="639234">
                  <a:moveTo>
                    <a:pt x="0" y="0"/>
                  </a:moveTo>
                  <a:lnTo>
                    <a:pt x="160867" y="0"/>
                  </a:lnTo>
                  <a:lnTo>
                    <a:pt x="160867" y="0"/>
                  </a:lnTo>
                  <a:lnTo>
                    <a:pt x="169862" y="23283"/>
                  </a:lnTo>
                  <a:lnTo>
                    <a:pt x="179387" y="44980"/>
                  </a:lnTo>
                  <a:lnTo>
                    <a:pt x="258234" y="46567"/>
                  </a:lnTo>
                  <a:lnTo>
                    <a:pt x="258234" y="50800"/>
                  </a:lnTo>
                  <a:lnTo>
                    <a:pt x="321734" y="50800"/>
                  </a:lnTo>
                  <a:lnTo>
                    <a:pt x="321734" y="55034"/>
                  </a:lnTo>
                  <a:lnTo>
                    <a:pt x="406400" y="55034"/>
                  </a:lnTo>
                  <a:lnTo>
                    <a:pt x="406400" y="76200"/>
                  </a:lnTo>
                  <a:lnTo>
                    <a:pt x="469900" y="76200"/>
                  </a:lnTo>
                  <a:lnTo>
                    <a:pt x="469900" y="93134"/>
                  </a:lnTo>
                  <a:lnTo>
                    <a:pt x="529167" y="93134"/>
                  </a:lnTo>
                  <a:lnTo>
                    <a:pt x="529167" y="110067"/>
                  </a:lnTo>
                  <a:lnTo>
                    <a:pt x="588434" y="110067"/>
                  </a:lnTo>
                  <a:lnTo>
                    <a:pt x="588434" y="122767"/>
                  </a:lnTo>
                  <a:lnTo>
                    <a:pt x="647700" y="122767"/>
                  </a:lnTo>
                  <a:lnTo>
                    <a:pt x="647700" y="131234"/>
                  </a:lnTo>
                  <a:lnTo>
                    <a:pt x="690034" y="131234"/>
                  </a:lnTo>
                  <a:lnTo>
                    <a:pt x="690034" y="148167"/>
                  </a:lnTo>
                  <a:lnTo>
                    <a:pt x="749300" y="148167"/>
                  </a:lnTo>
                  <a:lnTo>
                    <a:pt x="749300" y="152400"/>
                  </a:lnTo>
                  <a:lnTo>
                    <a:pt x="804334" y="152400"/>
                  </a:lnTo>
                  <a:lnTo>
                    <a:pt x="817034" y="165100"/>
                  </a:lnTo>
                  <a:lnTo>
                    <a:pt x="910167" y="165100"/>
                  </a:lnTo>
                  <a:lnTo>
                    <a:pt x="910167" y="177800"/>
                  </a:lnTo>
                  <a:lnTo>
                    <a:pt x="956734" y="177800"/>
                  </a:lnTo>
                  <a:lnTo>
                    <a:pt x="956734" y="198967"/>
                  </a:lnTo>
                  <a:lnTo>
                    <a:pt x="999067" y="198967"/>
                  </a:lnTo>
                  <a:lnTo>
                    <a:pt x="1000125" y="207434"/>
                  </a:lnTo>
                  <a:lnTo>
                    <a:pt x="1079500" y="207434"/>
                  </a:lnTo>
                  <a:lnTo>
                    <a:pt x="1079500" y="224367"/>
                  </a:lnTo>
                  <a:lnTo>
                    <a:pt x="1244600" y="224367"/>
                  </a:lnTo>
                  <a:lnTo>
                    <a:pt x="1248834" y="228601"/>
                  </a:lnTo>
                  <a:lnTo>
                    <a:pt x="1341967" y="228601"/>
                  </a:lnTo>
                  <a:lnTo>
                    <a:pt x="1338792" y="248180"/>
                  </a:lnTo>
                  <a:lnTo>
                    <a:pt x="1420285" y="248179"/>
                  </a:lnTo>
                  <a:lnTo>
                    <a:pt x="1421872" y="266700"/>
                  </a:lnTo>
                  <a:lnTo>
                    <a:pt x="1659467" y="266700"/>
                  </a:lnTo>
                  <a:lnTo>
                    <a:pt x="1657880" y="286809"/>
                  </a:lnTo>
                  <a:lnTo>
                    <a:pt x="1856846" y="288397"/>
                  </a:lnTo>
                  <a:lnTo>
                    <a:pt x="1863726" y="296862"/>
                  </a:lnTo>
                  <a:lnTo>
                    <a:pt x="1974850" y="296862"/>
                  </a:lnTo>
                  <a:lnTo>
                    <a:pt x="1981200" y="304800"/>
                  </a:lnTo>
                  <a:lnTo>
                    <a:pt x="2061634" y="304800"/>
                  </a:lnTo>
                  <a:lnTo>
                    <a:pt x="2066396" y="314326"/>
                  </a:lnTo>
                  <a:lnTo>
                    <a:pt x="2146829" y="314325"/>
                  </a:lnTo>
                  <a:lnTo>
                    <a:pt x="2160059" y="332317"/>
                  </a:lnTo>
                  <a:lnTo>
                    <a:pt x="2217737" y="330729"/>
                  </a:lnTo>
                  <a:lnTo>
                    <a:pt x="2216150" y="346075"/>
                  </a:lnTo>
                  <a:lnTo>
                    <a:pt x="2254250" y="344488"/>
                  </a:lnTo>
                  <a:lnTo>
                    <a:pt x="2272242" y="375179"/>
                  </a:lnTo>
                  <a:lnTo>
                    <a:pt x="2496080" y="373063"/>
                  </a:lnTo>
                  <a:lnTo>
                    <a:pt x="2497667" y="393700"/>
                  </a:lnTo>
                  <a:lnTo>
                    <a:pt x="2769659" y="390525"/>
                  </a:lnTo>
                  <a:lnTo>
                    <a:pt x="2798234" y="414867"/>
                  </a:lnTo>
                  <a:lnTo>
                    <a:pt x="2916767" y="414867"/>
                  </a:lnTo>
                  <a:lnTo>
                    <a:pt x="2916767" y="427567"/>
                  </a:lnTo>
                  <a:lnTo>
                    <a:pt x="2997200" y="427567"/>
                  </a:lnTo>
                  <a:lnTo>
                    <a:pt x="3005667" y="436034"/>
                  </a:lnTo>
                  <a:lnTo>
                    <a:pt x="3101447" y="436034"/>
                  </a:lnTo>
                  <a:cubicBezTo>
                    <a:pt x="3101447" y="441326"/>
                    <a:pt x="3101446" y="446617"/>
                    <a:pt x="3101446" y="451909"/>
                  </a:cubicBezTo>
                  <a:lnTo>
                    <a:pt x="3214687" y="447147"/>
                  </a:lnTo>
                  <a:lnTo>
                    <a:pt x="3216805" y="462493"/>
                  </a:lnTo>
                  <a:lnTo>
                    <a:pt x="3433234" y="461434"/>
                  </a:lnTo>
                  <a:lnTo>
                    <a:pt x="3434821" y="477309"/>
                  </a:lnTo>
                  <a:lnTo>
                    <a:pt x="3649134" y="474134"/>
                  </a:lnTo>
                  <a:lnTo>
                    <a:pt x="3649134" y="486834"/>
                  </a:lnTo>
                  <a:lnTo>
                    <a:pt x="3716867" y="486834"/>
                  </a:lnTo>
                  <a:lnTo>
                    <a:pt x="3723746" y="503238"/>
                  </a:lnTo>
                  <a:lnTo>
                    <a:pt x="3903134" y="501651"/>
                  </a:lnTo>
                  <a:lnTo>
                    <a:pt x="3912659" y="522817"/>
                  </a:lnTo>
                  <a:lnTo>
                    <a:pt x="4075642" y="524404"/>
                  </a:lnTo>
                  <a:lnTo>
                    <a:pt x="4080934" y="537634"/>
                  </a:lnTo>
                  <a:lnTo>
                    <a:pt x="4229100" y="537634"/>
                  </a:lnTo>
                  <a:lnTo>
                    <a:pt x="4239154" y="552451"/>
                  </a:lnTo>
                  <a:lnTo>
                    <a:pt x="4520672" y="549276"/>
                  </a:lnTo>
                  <a:cubicBezTo>
                    <a:pt x="4520672" y="555449"/>
                    <a:pt x="4520671" y="561623"/>
                    <a:pt x="4520671" y="567796"/>
                  </a:cubicBezTo>
                  <a:lnTo>
                    <a:pt x="4611687" y="570972"/>
                  </a:lnTo>
                  <a:lnTo>
                    <a:pt x="4613276" y="586317"/>
                  </a:lnTo>
                  <a:lnTo>
                    <a:pt x="5139267" y="579967"/>
                  </a:lnTo>
                  <a:lnTo>
                    <a:pt x="5139267" y="592667"/>
                  </a:lnTo>
                  <a:lnTo>
                    <a:pt x="5266267" y="592667"/>
                  </a:lnTo>
                  <a:lnTo>
                    <a:pt x="5266267" y="601134"/>
                  </a:lnTo>
                  <a:lnTo>
                    <a:pt x="5596467" y="601134"/>
                  </a:lnTo>
                  <a:lnTo>
                    <a:pt x="5596467" y="613834"/>
                  </a:lnTo>
                  <a:lnTo>
                    <a:pt x="5634567" y="613834"/>
                  </a:lnTo>
                  <a:lnTo>
                    <a:pt x="5634567" y="622300"/>
                  </a:lnTo>
                  <a:lnTo>
                    <a:pt x="5668434" y="622300"/>
                  </a:lnTo>
                  <a:lnTo>
                    <a:pt x="5668434" y="639234"/>
                  </a:lnTo>
                  <a:lnTo>
                    <a:pt x="5930900" y="639234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2A750E0-A70A-2626-4498-558DC7E254BA}"/>
                </a:ext>
              </a:extLst>
            </p:cNvPr>
            <p:cNvSpPr/>
            <p:nvPr/>
          </p:nvSpPr>
          <p:spPr>
            <a:xfrm>
              <a:off x="7718425" y="2441575"/>
              <a:ext cx="4425950" cy="127000"/>
            </a:xfrm>
            <a:custGeom>
              <a:avLst/>
              <a:gdLst>
                <a:gd name="connsiteX0" fmla="*/ 0 w 4425950"/>
                <a:gd name="connsiteY0" fmla="*/ 0 h 127000"/>
                <a:gd name="connsiteX1" fmla="*/ 180975 w 4425950"/>
                <a:gd name="connsiteY1" fmla="*/ 0 h 127000"/>
                <a:gd name="connsiteX2" fmla="*/ 180975 w 4425950"/>
                <a:gd name="connsiteY2" fmla="*/ 15875 h 127000"/>
                <a:gd name="connsiteX3" fmla="*/ 384175 w 4425950"/>
                <a:gd name="connsiteY3" fmla="*/ 15875 h 127000"/>
                <a:gd name="connsiteX4" fmla="*/ 384175 w 4425950"/>
                <a:gd name="connsiteY4" fmla="*/ 28575 h 127000"/>
                <a:gd name="connsiteX5" fmla="*/ 660400 w 4425950"/>
                <a:gd name="connsiteY5" fmla="*/ 28575 h 127000"/>
                <a:gd name="connsiteX6" fmla="*/ 654050 w 4425950"/>
                <a:gd name="connsiteY6" fmla="*/ 34925 h 127000"/>
                <a:gd name="connsiteX7" fmla="*/ 1038225 w 4425950"/>
                <a:gd name="connsiteY7" fmla="*/ 34925 h 127000"/>
                <a:gd name="connsiteX8" fmla="*/ 1038225 w 4425950"/>
                <a:gd name="connsiteY8" fmla="*/ 47625 h 127000"/>
                <a:gd name="connsiteX9" fmla="*/ 1397000 w 4425950"/>
                <a:gd name="connsiteY9" fmla="*/ 47625 h 127000"/>
                <a:gd name="connsiteX10" fmla="*/ 1397000 w 4425950"/>
                <a:gd name="connsiteY10" fmla="*/ 57150 h 127000"/>
                <a:gd name="connsiteX11" fmla="*/ 1790700 w 4425950"/>
                <a:gd name="connsiteY11" fmla="*/ 57150 h 127000"/>
                <a:gd name="connsiteX12" fmla="*/ 1803400 w 4425950"/>
                <a:gd name="connsiteY12" fmla="*/ 69850 h 127000"/>
                <a:gd name="connsiteX13" fmla="*/ 2228850 w 4425950"/>
                <a:gd name="connsiteY13" fmla="*/ 69850 h 127000"/>
                <a:gd name="connsiteX14" fmla="*/ 2228850 w 4425950"/>
                <a:gd name="connsiteY14" fmla="*/ 82550 h 127000"/>
                <a:gd name="connsiteX15" fmla="*/ 2295525 w 4425950"/>
                <a:gd name="connsiteY15" fmla="*/ 82550 h 127000"/>
                <a:gd name="connsiteX16" fmla="*/ 2301875 w 4425950"/>
                <a:gd name="connsiteY16" fmla="*/ 82550 h 127000"/>
                <a:gd name="connsiteX17" fmla="*/ 2486025 w 4425950"/>
                <a:gd name="connsiteY17" fmla="*/ 82550 h 127000"/>
                <a:gd name="connsiteX18" fmla="*/ 2486025 w 4425950"/>
                <a:gd name="connsiteY18" fmla="*/ 95250 h 127000"/>
                <a:gd name="connsiteX19" fmla="*/ 3222625 w 4425950"/>
                <a:gd name="connsiteY19" fmla="*/ 95250 h 127000"/>
                <a:gd name="connsiteX20" fmla="*/ 3222625 w 4425950"/>
                <a:gd name="connsiteY20" fmla="*/ 95250 h 127000"/>
                <a:gd name="connsiteX21" fmla="*/ 3235325 w 4425950"/>
                <a:gd name="connsiteY21" fmla="*/ 107950 h 127000"/>
                <a:gd name="connsiteX22" fmla="*/ 4044950 w 4425950"/>
                <a:gd name="connsiteY22" fmla="*/ 107950 h 127000"/>
                <a:gd name="connsiteX23" fmla="*/ 4044950 w 4425950"/>
                <a:gd name="connsiteY23" fmla="*/ 127000 h 127000"/>
                <a:gd name="connsiteX24" fmla="*/ 4425950 w 4425950"/>
                <a:gd name="connsiteY24" fmla="*/ 127000 h 12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425950" h="127000">
                  <a:moveTo>
                    <a:pt x="0" y="0"/>
                  </a:moveTo>
                  <a:lnTo>
                    <a:pt x="180975" y="0"/>
                  </a:lnTo>
                  <a:lnTo>
                    <a:pt x="180975" y="15875"/>
                  </a:lnTo>
                  <a:lnTo>
                    <a:pt x="384175" y="15875"/>
                  </a:lnTo>
                  <a:lnTo>
                    <a:pt x="384175" y="28575"/>
                  </a:lnTo>
                  <a:lnTo>
                    <a:pt x="660400" y="28575"/>
                  </a:lnTo>
                  <a:lnTo>
                    <a:pt x="654050" y="34925"/>
                  </a:lnTo>
                  <a:lnTo>
                    <a:pt x="1038225" y="34925"/>
                  </a:lnTo>
                  <a:lnTo>
                    <a:pt x="1038225" y="47625"/>
                  </a:lnTo>
                  <a:lnTo>
                    <a:pt x="1397000" y="47625"/>
                  </a:lnTo>
                  <a:lnTo>
                    <a:pt x="1397000" y="57150"/>
                  </a:lnTo>
                  <a:lnTo>
                    <a:pt x="1790700" y="57150"/>
                  </a:lnTo>
                  <a:lnTo>
                    <a:pt x="1803400" y="69850"/>
                  </a:lnTo>
                  <a:lnTo>
                    <a:pt x="2228850" y="69850"/>
                  </a:lnTo>
                  <a:lnTo>
                    <a:pt x="2228850" y="82550"/>
                  </a:lnTo>
                  <a:lnTo>
                    <a:pt x="2295525" y="82550"/>
                  </a:lnTo>
                  <a:lnTo>
                    <a:pt x="2301875" y="82550"/>
                  </a:lnTo>
                  <a:lnTo>
                    <a:pt x="2486025" y="82550"/>
                  </a:lnTo>
                  <a:lnTo>
                    <a:pt x="2486025" y="95250"/>
                  </a:lnTo>
                  <a:lnTo>
                    <a:pt x="3222625" y="95250"/>
                  </a:lnTo>
                  <a:lnTo>
                    <a:pt x="3222625" y="95250"/>
                  </a:lnTo>
                  <a:lnTo>
                    <a:pt x="3235325" y="107950"/>
                  </a:lnTo>
                  <a:lnTo>
                    <a:pt x="4044950" y="107950"/>
                  </a:lnTo>
                  <a:lnTo>
                    <a:pt x="4044950" y="127000"/>
                  </a:lnTo>
                  <a:lnTo>
                    <a:pt x="4425950" y="12700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4F23727-6541-56CD-7B5E-CA955BE07960}"/>
              </a:ext>
            </a:extLst>
          </p:cNvPr>
          <p:cNvGrpSpPr/>
          <p:nvPr/>
        </p:nvGrpSpPr>
        <p:grpSpPr>
          <a:xfrm>
            <a:off x="1491621" y="1673029"/>
            <a:ext cx="4606414" cy="618624"/>
            <a:chOff x="1794933" y="1786467"/>
            <a:chExt cx="10327217" cy="556683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B5C7F44-5288-92DD-800E-7C5DFA975548}"/>
                </a:ext>
              </a:extLst>
            </p:cNvPr>
            <p:cNvSpPr/>
            <p:nvPr/>
          </p:nvSpPr>
          <p:spPr>
            <a:xfrm>
              <a:off x="7324725" y="2144712"/>
              <a:ext cx="4797425" cy="198438"/>
            </a:xfrm>
            <a:custGeom>
              <a:avLst/>
              <a:gdLst>
                <a:gd name="connsiteX0" fmla="*/ 4800600 w 4800600"/>
                <a:gd name="connsiteY0" fmla="*/ 203200 h 203200"/>
                <a:gd name="connsiteX1" fmla="*/ 4448175 w 4800600"/>
                <a:gd name="connsiteY1" fmla="*/ 203200 h 203200"/>
                <a:gd name="connsiteX2" fmla="*/ 4448175 w 4800600"/>
                <a:gd name="connsiteY2" fmla="*/ 187325 h 203200"/>
                <a:gd name="connsiteX3" fmla="*/ 4092575 w 4800600"/>
                <a:gd name="connsiteY3" fmla="*/ 187325 h 203200"/>
                <a:gd name="connsiteX4" fmla="*/ 4092575 w 4800600"/>
                <a:gd name="connsiteY4" fmla="*/ 187325 h 203200"/>
                <a:gd name="connsiteX5" fmla="*/ 4076700 w 4800600"/>
                <a:gd name="connsiteY5" fmla="*/ 171450 h 203200"/>
                <a:gd name="connsiteX6" fmla="*/ 4064000 w 4800600"/>
                <a:gd name="connsiteY6" fmla="*/ 171450 h 203200"/>
                <a:gd name="connsiteX7" fmla="*/ 3619500 w 4800600"/>
                <a:gd name="connsiteY7" fmla="*/ 171450 h 203200"/>
                <a:gd name="connsiteX8" fmla="*/ 3619500 w 4800600"/>
                <a:gd name="connsiteY8" fmla="*/ 171450 h 203200"/>
                <a:gd name="connsiteX9" fmla="*/ 2743200 w 4800600"/>
                <a:gd name="connsiteY9" fmla="*/ 171450 h 203200"/>
                <a:gd name="connsiteX10" fmla="*/ 2743200 w 4800600"/>
                <a:gd name="connsiteY10" fmla="*/ 123825 h 203200"/>
                <a:gd name="connsiteX11" fmla="*/ 2711450 w 4800600"/>
                <a:gd name="connsiteY11" fmla="*/ 123825 h 203200"/>
                <a:gd name="connsiteX12" fmla="*/ 2711450 w 4800600"/>
                <a:gd name="connsiteY12" fmla="*/ 114300 h 203200"/>
                <a:gd name="connsiteX13" fmla="*/ 2476500 w 4800600"/>
                <a:gd name="connsiteY13" fmla="*/ 114300 h 203200"/>
                <a:gd name="connsiteX14" fmla="*/ 2476500 w 4800600"/>
                <a:gd name="connsiteY14" fmla="*/ 114300 h 203200"/>
                <a:gd name="connsiteX15" fmla="*/ 2476500 w 4800600"/>
                <a:gd name="connsiteY15" fmla="*/ 95250 h 203200"/>
                <a:gd name="connsiteX16" fmla="*/ 2266950 w 4800600"/>
                <a:gd name="connsiteY16" fmla="*/ 95250 h 203200"/>
                <a:gd name="connsiteX17" fmla="*/ 2266950 w 4800600"/>
                <a:gd name="connsiteY17" fmla="*/ 85725 h 203200"/>
                <a:gd name="connsiteX18" fmla="*/ 2022475 w 4800600"/>
                <a:gd name="connsiteY18" fmla="*/ 85725 h 203200"/>
                <a:gd name="connsiteX19" fmla="*/ 2022475 w 4800600"/>
                <a:gd name="connsiteY19" fmla="*/ 82550 h 203200"/>
                <a:gd name="connsiteX20" fmla="*/ 1651000 w 4800600"/>
                <a:gd name="connsiteY20" fmla="*/ 82550 h 203200"/>
                <a:gd name="connsiteX21" fmla="*/ 1651000 w 4800600"/>
                <a:gd name="connsiteY21" fmla="*/ 69850 h 203200"/>
                <a:gd name="connsiteX22" fmla="*/ 1238250 w 4800600"/>
                <a:gd name="connsiteY22" fmla="*/ 69850 h 203200"/>
                <a:gd name="connsiteX23" fmla="*/ 1238250 w 4800600"/>
                <a:gd name="connsiteY23" fmla="*/ 69850 h 203200"/>
                <a:gd name="connsiteX24" fmla="*/ 1092200 w 4800600"/>
                <a:gd name="connsiteY24" fmla="*/ 69850 h 203200"/>
                <a:gd name="connsiteX25" fmla="*/ 1092200 w 4800600"/>
                <a:gd name="connsiteY25" fmla="*/ 69850 h 203200"/>
                <a:gd name="connsiteX26" fmla="*/ 1092200 w 4800600"/>
                <a:gd name="connsiteY26" fmla="*/ 50800 h 203200"/>
                <a:gd name="connsiteX27" fmla="*/ 885825 w 4800600"/>
                <a:gd name="connsiteY27" fmla="*/ 50800 h 203200"/>
                <a:gd name="connsiteX28" fmla="*/ 885825 w 4800600"/>
                <a:gd name="connsiteY28" fmla="*/ 44450 h 203200"/>
                <a:gd name="connsiteX29" fmla="*/ 841375 w 4800600"/>
                <a:gd name="connsiteY29" fmla="*/ 44450 h 203200"/>
                <a:gd name="connsiteX30" fmla="*/ 841375 w 4800600"/>
                <a:gd name="connsiteY30" fmla="*/ 31750 h 203200"/>
                <a:gd name="connsiteX31" fmla="*/ 441325 w 4800600"/>
                <a:gd name="connsiteY31" fmla="*/ 31750 h 203200"/>
                <a:gd name="connsiteX32" fmla="*/ 447675 w 4800600"/>
                <a:gd name="connsiteY32" fmla="*/ 25400 h 203200"/>
                <a:gd name="connsiteX33" fmla="*/ 184150 w 4800600"/>
                <a:gd name="connsiteY33" fmla="*/ 25400 h 203200"/>
                <a:gd name="connsiteX34" fmla="*/ 184150 w 4800600"/>
                <a:gd name="connsiteY34" fmla="*/ 0 h 203200"/>
                <a:gd name="connsiteX35" fmla="*/ 0 w 4800600"/>
                <a:gd name="connsiteY35" fmla="*/ 0 h 203200"/>
                <a:gd name="connsiteX0" fmla="*/ 4800600 w 4800600"/>
                <a:gd name="connsiteY0" fmla="*/ 203200 h 203200"/>
                <a:gd name="connsiteX1" fmla="*/ 4448175 w 4800600"/>
                <a:gd name="connsiteY1" fmla="*/ 203200 h 203200"/>
                <a:gd name="connsiteX2" fmla="*/ 4448175 w 4800600"/>
                <a:gd name="connsiteY2" fmla="*/ 187325 h 203200"/>
                <a:gd name="connsiteX3" fmla="*/ 4092575 w 4800600"/>
                <a:gd name="connsiteY3" fmla="*/ 187325 h 203200"/>
                <a:gd name="connsiteX4" fmla="*/ 4092575 w 4800600"/>
                <a:gd name="connsiteY4" fmla="*/ 187325 h 203200"/>
                <a:gd name="connsiteX5" fmla="*/ 4076700 w 4800600"/>
                <a:gd name="connsiteY5" fmla="*/ 171450 h 203200"/>
                <a:gd name="connsiteX6" fmla="*/ 4064000 w 4800600"/>
                <a:gd name="connsiteY6" fmla="*/ 171450 h 203200"/>
                <a:gd name="connsiteX7" fmla="*/ 3619500 w 4800600"/>
                <a:gd name="connsiteY7" fmla="*/ 171450 h 203200"/>
                <a:gd name="connsiteX8" fmla="*/ 3619500 w 4800600"/>
                <a:gd name="connsiteY8" fmla="*/ 171450 h 203200"/>
                <a:gd name="connsiteX9" fmla="*/ 2745316 w 4800600"/>
                <a:gd name="connsiteY9" fmla="*/ 158750 h 203200"/>
                <a:gd name="connsiteX10" fmla="*/ 2743200 w 4800600"/>
                <a:gd name="connsiteY10" fmla="*/ 123825 h 203200"/>
                <a:gd name="connsiteX11" fmla="*/ 2711450 w 4800600"/>
                <a:gd name="connsiteY11" fmla="*/ 123825 h 203200"/>
                <a:gd name="connsiteX12" fmla="*/ 2711450 w 4800600"/>
                <a:gd name="connsiteY12" fmla="*/ 114300 h 203200"/>
                <a:gd name="connsiteX13" fmla="*/ 2476500 w 4800600"/>
                <a:gd name="connsiteY13" fmla="*/ 114300 h 203200"/>
                <a:gd name="connsiteX14" fmla="*/ 2476500 w 4800600"/>
                <a:gd name="connsiteY14" fmla="*/ 114300 h 203200"/>
                <a:gd name="connsiteX15" fmla="*/ 2476500 w 4800600"/>
                <a:gd name="connsiteY15" fmla="*/ 95250 h 203200"/>
                <a:gd name="connsiteX16" fmla="*/ 2266950 w 4800600"/>
                <a:gd name="connsiteY16" fmla="*/ 95250 h 203200"/>
                <a:gd name="connsiteX17" fmla="*/ 2266950 w 4800600"/>
                <a:gd name="connsiteY17" fmla="*/ 85725 h 203200"/>
                <a:gd name="connsiteX18" fmla="*/ 2022475 w 4800600"/>
                <a:gd name="connsiteY18" fmla="*/ 85725 h 203200"/>
                <a:gd name="connsiteX19" fmla="*/ 2022475 w 4800600"/>
                <a:gd name="connsiteY19" fmla="*/ 82550 h 203200"/>
                <a:gd name="connsiteX20" fmla="*/ 1651000 w 4800600"/>
                <a:gd name="connsiteY20" fmla="*/ 82550 h 203200"/>
                <a:gd name="connsiteX21" fmla="*/ 1651000 w 4800600"/>
                <a:gd name="connsiteY21" fmla="*/ 69850 h 203200"/>
                <a:gd name="connsiteX22" fmla="*/ 1238250 w 4800600"/>
                <a:gd name="connsiteY22" fmla="*/ 69850 h 203200"/>
                <a:gd name="connsiteX23" fmla="*/ 1238250 w 4800600"/>
                <a:gd name="connsiteY23" fmla="*/ 69850 h 203200"/>
                <a:gd name="connsiteX24" fmla="*/ 1092200 w 4800600"/>
                <a:gd name="connsiteY24" fmla="*/ 69850 h 203200"/>
                <a:gd name="connsiteX25" fmla="*/ 1092200 w 4800600"/>
                <a:gd name="connsiteY25" fmla="*/ 69850 h 203200"/>
                <a:gd name="connsiteX26" fmla="*/ 1092200 w 4800600"/>
                <a:gd name="connsiteY26" fmla="*/ 50800 h 203200"/>
                <a:gd name="connsiteX27" fmla="*/ 885825 w 4800600"/>
                <a:gd name="connsiteY27" fmla="*/ 50800 h 203200"/>
                <a:gd name="connsiteX28" fmla="*/ 885825 w 4800600"/>
                <a:gd name="connsiteY28" fmla="*/ 44450 h 203200"/>
                <a:gd name="connsiteX29" fmla="*/ 841375 w 4800600"/>
                <a:gd name="connsiteY29" fmla="*/ 44450 h 203200"/>
                <a:gd name="connsiteX30" fmla="*/ 841375 w 4800600"/>
                <a:gd name="connsiteY30" fmla="*/ 31750 h 203200"/>
                <a:gd name="connsiteX31" fmla="*/ 441325 w 4800600"/>
                <a:gd name="connsiteY31" fmla="*/ 31750 h 203200"/>
                <a:gd name="connsiteX32" fmla="*/ 447675 w 4800600"/>
                <a:gd name="connsiteY32" fmla="*/ 25400 h 203200"/>
                <a:gd name="connsiteX33" fmla="*/ 184150 w 4800600"/>
                <a:gd name="connsiteY33" fmla="*/ 25400 h 203200"/>
                <a:gd name="connsiteX34" fmla="*/ 184150 w 4800600"/>
                <a:gd name="connsiteY34" fmla="*/ 0 h 203200"/>
                <a:gd name="connsiteX35" fmla="*/ 0 w 4800600"/>
                <a:gd name="connsiteY35" fmla="*/ 0 h 203200"/>
                <a:gd name="connsiteX0" fmla="*/ 4800600 w 4800600"/>
                <a:gd name="connsiteY0" fmla="*/ 203200 h 203200"/>
                <a:gd name="connsiteX1" fmla="*/ 4448175 w 4800600"/>
                <a:gd name="connsiteY1" fmla="*/ 203200 h 203200"/>
                <a:gd name="connsiteX2" fmla="*/ 4448175 w 4800600"/>
                <a:gd name="connsiteY2" fmla="*/ 187325 h 203200"/>
                <a:gd name="connsiteX3" fmla="*/ 4092575 w 4800600"/>
                <a:gd name="connsiteY3" fmla="*/ 187325 h 203200"/>
                <a:gd name="connsiteX4" fmla="*/ 4092575 w 4800600"/>
                <a:gd name="connsiteY4" fmla="*/ 187325 h 203200"/>
                <a:gd name="connsiteX5" fmla="*/ 4076700 w 4800600"/>
                <a:gd name="connsiteY5" fmla="*/ 171450 h 203200"/>
                <a:gd name="connsiteX6" fmla="*/ 4064000 w 4800600"/>
                <a:gd name="connsiteY6" fmla="*/ 171450 h 203200"/>
                <a:gd name="connsiteX7" fmla="*/ 3619500 w 4800600"/>
                <a:gd name="connsiteY7" fmla="*/ 171450 h 203200"/>
                <a:gd name="connsiteX8" fmla="*/ 3617383 w 4800600"/>
                <a:gd name="connsiteY8" fmla="*/ 162983 h 203200"/>
                <a:gd name="connsiteX9" fmla="*/ 2745316 w 4800600"/>
                <a:gd name="connsiteY9" fmla="*/ 158750 h 203200"/>
                <a:gd name="connsiteX10" fmla="*/ 2743200 w 4800600"/>
                <a:gd name="connsiteY10" fmla="*/ 123825 h 203200"/>
                <a:gd name="connsiteX11" fmla="*/ 2711450 w 4800600"/>
                <a:gd name="connsiteY11" fmla="*/ 123825 h 203200"/>
                <a:gd name="connsiteX12" fmla="*/ 2711450 w 4800600"/>
                <a:gd name="connsiteY12" fmla="*/ 114300 h 203200"/>
                <a:gd name="connsiteX13" fmla="*/ 2476500 w 4800600"/>
                <a:gd name="connsiteY13" fmla="*/ 114300 h 203200"/>
                <a:gd name="connsiteX14" fmla="*/ 2476500 w 4800600"/>
                <a:gd name="connsiteY14" fmla="*/ 114300 h 203200"/>
                <a:gd name="connsiteX15" fmla="*/ 2476500 w 4800600"/>
                <a:gd name="connsiteY15" fmla="*/ 95250 h 203200"/>
                <a:gd name="connsiteX16" fmla="*/ 2266950 w 4800600"/>
                <a:gd name="connsiteY16" fmla="*/ 95250 h 203200"/>
                <a:gd name="connsiteX17" fmla="*/ 2266950 w 4800600"/>
                <a:gd name="connsiteY17" fmla="*/ 85725 h 203200"/>
                <a:gd name="connsiteX18" fmla="*/ 2022475 w 4800600"/>
                <a:gd name="connsiteY18" fmla="*/ 85725 h 203200"/>
                <a:gd name="connsiteX19" fmla="*/ 2022475 w 4800600"/>
                <a:gd name="connsiteY19" fmla="*/ 82550 h 203200"/>
                <a:gd name="connsiteX20" fmla="*/ 1651000 w 4800600"/>
                <a:gd name="connsiteY20" fmla="*/ 82550 h 203200"/>
                <a:gd name="connsiteX21" fmla="*/ 1651000 w 4800600"/>
                <a:gd name="connsiteY21" fmla="*/ 69850 h 203200"/>
                <a:gd name="connsiteX22" fmla="*/ 1238250 w 4800600"/>
                <a:gd name="connsiteY22" fmla="*/ 69850 h 203200"/>
                <a:gd name="connsiteX23" fmla="*/ 1238250 w 4800600"/>
                <a:gd name="connsiteY23" fmla="*/ 69850 h 203200"/>
                <a:gd name="connsiteX24" fmla="*/ 1092200 w 4800600"/>
                <a:gd name="connsiteY24" fmla="*/ 69850 h 203200"/>
                <a:gd name="connsiteX25" fmla="*/ 1092200 w 4800600"/>
                <a:gd name="connsiteY25" fmla="*/ 69850 h 203200"/>
                <a:gd name="connsiteX26" fmla="*/ 1092200 w 4800600"/>
                <a:gd name="connsiteY26" fmla="*/ 50800 h 203200"/>
                <a:gd name="connsiteX27" fmla="*/ 885825 w 4800600"/>
                <a:gd name="connsiteY27" fmla="*/ 50800 h 203200"/>
                <a:gd name="connsiteX28" fmla="*/ 885825 w 4800600"/>
                <a:gd name="connsiteY28" fmla="*/ 44450 h 203200"/>
                <a:gd name="connsiteX29" fmla="*/ 841375 w 4800600"/>
                <a:gd name="connsiteY29" fmla="*/ 44450 h 203200"/>
                <a:gd name="connsiteX30" fmla="*/ 841375 w 4800600"/>
                <a:gd name="connsiteY30" fmla="*/ 31750 h 203200"/>
                <a:gd name="connsiteX31" fmla="*/ 441325 w 4800600"/>
                <a:gd name="connsiteY31" fmla="*/ 31750 h 203200"/>
                <a:gd name="connsiteX32" fmla="*/ 447675 w 4800600"/>
                <a:gd name="connsiteY32" fmla="*/ 25400 h 203200"/>
                <a:gd name="connsiteX33" fmla="*/ 184150 w 4800600"/>
                <a:gd name="connsiteY33" fmla="*/ 25400 h 203200"/>
                <a:gd name="connsiteX34" fmla="*/ 184150 w 4800600"/>
                <a:gd name="connsiteY34" fmla="*/ 0 h 203200"/>
                <a:gd name="connsiteX35" fmla="*/ 0 w 4800600"/>
                <a:gd name="connsiteY35" fmla="*/ 0 h 203200"/>
                <a:gd name="connsiteX0" fmla="*/ 4800600 w 4800600"/>
                <a:gd name="connsiteY0" fmla="*/ 203200 h 203200"/>
                <a:gd name="connsiteX1" fmla="*/ 4448175 w 4800600"/>
                <a:gd name="connsiteY1" fmla="*/ 203200 h 203200"/>
                <a:gd name="connsiteX2" fmla="*/ 4448175 w 4800600"/>
                <a:gd name="connsiteY2" fmla="*/ 187325 h 203200"/>
                <a:gd name="connsiteX3" fmla="*/ 4092575 w 4800600"/>
                <a:gd name="connsiteY3" fmla="*/ 187325 h 203200"/>
                <a:gd name="connsiteX4" fmla="*/ 4092575 w 4800600"/>
                <a:gd name="connsiteY4" fmla="*/ 187325 h 203200"/>
                <a:gd name="connsiteX5" fmla="*/ 4076700 w 4800600"/>
                <a:gd name="connsiteY5" fmla="*/ 171450 h 203200"/>
                <a:gd name="connsiteX6" fmla="*/ 4064000 w 4800600"/>
                <a:gd name="connsiteY6" fmla="*/ 171450 h 203200"/>
                <a:gd name="connsiteX7" fmla="*/ 3619500 w 4800600"/>
                <a:gd name="connsiteY7" fmla="*/ 171450 h 203200"/>
                <a:gd name="connsiteX8" fmla="*/ 3617383 w 4800600"/>
                <a:gd name="connsiteY8" fmla="*/ 162983 h 203200"/>
                <a:gd name="connsiteX9" fmla="*/ 2745316 w 4800600"/>
                <a:gd name="connsiteY9" fmla="*/ 158750 h 203200"/>
                <a:gd name="connsiteX10" fmla="*/ 2743200 w 4800600"/>
                <a:gd name="connsiteY10" fmla="*/ 123825 h 203200"/>
                <a:gd name="connsiteX11" fmla="*/ 2711450 w 4800600"/>
                <a:gd name="connsiteY11" fmla="*/ 123825 h 203200"/>
                <a:gd name="connsiteX12" fmla="*/ 2711450 w 4800600"/>
                <a:gd name="connsiteY12" fmla="*/ 114300 h 203200"/>
                <a:gd name="connsiteX13" fmla="*/ 2476500 w 4800600"/>
                <a:gd name="connsiteY13" fmla="*/ 114300 h 203200"/>
                <a:gd name="connsiteX14" fmla="*/ 2476500 w 4800600"/>
                <a:gd name="connsiteY14" fmla="*/ 114300 h 203200"/>
                <a:gd name="connsiteX15" fmla="*/ 2476500 w 4800600"/>
                <a:gd name="connsiteY15" fmla="*/ 95250 h 203200"/>
                <a:gd name="connsiteX16" fmla="*/ 2266950 w 4800600"/>
                <a:gd name="connsiteY16" fmla="*/ 95250 h 203200"/>
                <a:gd name="connsiteX17" fmla="*/ 2266950 w 4800600"/>
                <a:gd name="connsiteY17" fmla="*/ 85725 h 203200"/>
                <a:gd name="connsiteX18" fmla="*/ 2022475 w 4800600"/>
                <a:gd name="connsiteY18" fmla="*/ 85725 h 203200"/>
                <a:gd name="connsiteX19" fmla="*/ 2022475 w 4800600"/>
                <a:gd name="connsiteY19" fmla="*/ 82550 h 203200"/>
                <a:gd name="connsiteX20" fmla="*/ 1651000 w 4800600"/>
                <a:gd name="connsiteY20" fmla="*/ 82550 h 203200"/>
                <a:gd name="connsiteX21" fmla="*/ 1651000 w 4800600"/>
                <a:gd name="connsiteY21" fmla="*/ 69850 h 203200"/>
                <a:gd name="connsiteX22" fmla="*/ 1238250 w 4800600"/>
                <a:gd name="connsiteY22" fmla="*/ 69850 h 203200"/>
                <a:gd name="connsiteX23" fmla="*/ 1238250 w 4800600"/>
                <a:gd name="connsiteY23" fmla="*/ 69850 h 203200"/>
                <a:gd name="connsiteX24" fmla="*/ 1092200 w 4800600"/>
                <a:gd name="connsiteY24" fmla="*/ 69850 h 203200"/>
                <a:gd name="connsiteX25" fmla="*/ 1092200 w 4800600"/>
                <a:gd name="connsiteY25" fmla="*/ 69850 h 203200"/>
                <a:gd name="connsiteX26" fmla="*/ 1092200 w 4800600"/>
                <a:gd name="connsiteY26" fmla="*/ 50800 h 203200"/>
                <a:gd name="connsiteX27" fmla="*/ 885825 w 4800600"/>
                <a:gd name="connsiteY27" fmla="*/ 50800 h 203200"/>
                <a:gd name="connsiteX28" fmla="*/ 885825 w 4800600"/>
                <a:gd name="connsiteY28" fmla="*/ 44450 h 203200"/>
                <a:gd name="connsiteX29" fmla="*/ 841375 w 4800600"/>
                <a:gd name="connsiteY29" fmla="*/ 44450 h 203200"/>
                <a:gd name="connsiteX30" fmla="*/ 841375 w 4800600"/>
                <a:gd name="connsiteY30" fmla="*/ 31750 h 203200"/>
                <a:gd name="connsiteX31" fmla="*/ 441325 w 4800600"/>
                <a:gd name="connsiteY31" fmla="*/ 31750 h 203200"/>
                <a:gd name="connsiteX32" fmla="*/ 447675 w 4800600"/>
                <a:gd name="connsiteY32" fmla="*/ 25400 h 203200"/>
                <a:gd name="connsiteX33" fmla="*/ 184150 w 4800600"/>
                <a:gd name="connsiteY33" fmla="*/ 25400 h 203200"/>
                <a:gd name="connsiteX34" fmla="*/ 184150 w 4800600"/>
                <a:gd name="connsiteY34" fmla="*/ 0 h 203200"/>
                <a:gd name="connsiteX35" fmla="*/ 0 w 4800600"/>
                <a:gd name="connsiteY35" fmla="*/ 0 h 203200"/>
                <a:gd name="connsiteX0" fmla="*/ 4800600 w 4800600"/>
                <a:gd name="connsiteY0" fmla="*/ 203200 h 203200"/>
                <a:gd name="connsiteX1" fmla="*/ 4448175 w 4800600"/>
                <a:gd name="connsiteY1" fmla="*/ 203200 h 203200"/>
                <a:gd name="connsiteX2" fmla="*/ 4448175 w 4800600"/>
                <a:gd name="connsiteY2" fmla="*/ 187325 h 203200"/>
                <a:gd name="connsiteX3" fmla="*/ 4092575 w 4800600"/>
                <a:gd name="connsiteY3" fmla="*/ 187325 h 203200"/>
                <a:gd name="connsiteX4" fmla="*/ 4092575 w 4800600"/>
                <a:gd name="connsiteY4" fmla="*/ 187325 h 203200"/>
                <a:gd name="connsiteX5" fmla="*/ 4076700 w 4800600"/>
                <a:gd name="connsiteY5" fmla="*/ 171450 h 203200"/>
                <a:gd name="connsiteX6" fmla="*/ 4064000 w 4800600"/>
                <a:gd name="connsiteY6" fmla="*/ 171450 h 203200"/>
                <a:gd name="connsiteX7" fmla="*/ 3619500 w 4800600"/>
                <a:gd name="connsiteY7" fmla="*/ 171450 h 203200"/>
                <a:gd name="connsiteX8" fmla="*/ 3617383 w 4800600"/>
                <a:gd name="connsiteY8" fmla="*/ 150283 h 203200"/>
                <a:gd name="connsiteX9" fmla="*/ 2745316 w 4800600"/>
                <a:gd name="connsiteY9" fmla="*/ 158750 h 203200"/>
                <a:gd name="connsiteX10" fmla="*/ 2743200 w 4800600"/>
                <a:gd name="connsiteY10" fmla="*/ 123825 h 203200"/>
                <a:gd name="connsiteX11" fmla="*/ 2711450 w 4800600"/>
                <a:gd name="connsiteY11" fmla="*/ 123825 h 203200"/>
                <a:gd name="connsiteX12" fmla="*/ 2711450 w 4800600"/>
                <a:gd name="connsiteY12" fmla="*/ 114300 h 203200"/>
                <a:gd name="connsiteX13" fmla="*/ 2476500 w 4800600"/>
                <a:gd name="connsiteY13" fmla="*/ 114300 h 203200"/>
                <a:gd name="connsiteX14" fmla="*/ 2476500 w 4800600"/>
                <a:gd name="connsiteY14" fmla="*/ 114300 h 203200"/>
                <a:gd name="connsiteX15" fmla="*/ 2476500 w 4800600"/>
                <a:gd name="connsiteY15" fmla="*/ 95250 h 203200"/>
                <a:gd name="connsiteX16" fmla="*/ 2266950 w 4800600"/>
                <a:gd name="connsiteY16" fmla="*/ 95250 h 203200"/>
                <a:gd name="connsiteX17" fmla="*/ 2266950 w 4800600"/>
                <a:gd name="connsiteY17" fmla="*/ 85725 h 203200"/>
                <a:gd name="connsiteX18" fmla="*/ 2022475 w 4800600"/>
                <a:gd name="connsiteY18" fmla="*/ 85725 h 203200"/>
                <a:gd name="connsiteX19" fmla="*/ 2022475 w 4800600"/>
                <a:gd name="connsiteY19" fmla="*/ 82550 h 203200"/>
                <a:gd name="connsiteX20" fmla="*/ 1651000 w 4800600"/>
                <a:gd name="connsiteY20" fmla="*/ 82550 h 203200"/>
                <a:gd name="connsiteX21" fmla="*/ 1651000 w 4800600"/>
                <a:gd name="connsiteY21" fmla="*/ 69850 h 203200"/>
                <a:gd name="connsiteX22" fmla="*/ 1238250 w 4800600"/>
                <a:gd name="connsiteY22" fmla="*/ 69850 h 203200"/>
                <a:gd name="connsiteX23" fmla="*/ 1238250 w 4800600"/>
                <a:gd name="connsiteY23" fmla="*/ 69850 h 203200"/>
                <a:gd name="connsiteX24" fmla="*/ 1092200 w 4800600"/>
                <a:gd name="connsiteY24" fmla="*/ 69850 h 203200"/>
                <a:gd name="connsiteX25" fmla="*/ 1092200 w 4800600"/>
                <a:gd name="connsiteY25" fmla="*/ 69850 h 203200"/>
                <a:gd name="connsiteX26" fmla="*/ 1092200 w 4800600"/>
                <a:gd name="connsiteY26" fmla="*/ 50800 h 203200"/>
                <a:gd name="connsiteX27" fmla="*/ 885825 w 4800600"/>
                <a:gd name="connsiteY27" fmla="*/ 50800 h 203200"/>
                <a:gd name="connsiteX28" fmla="*/ 885825 w 4800600"/>
                <a:gd name="connsiteY28" fmla="*/ 44450 h 203200"/>
                <a:gd name="connsiteX29" fmla="*/ 841375 w 4800600"/>
                <a:gd name="connsiteY29" fmla="*/ 44450 h 203200"/>
                <a:gd name="connsiteX30" fmla="*/ 841375 w 4800600"/>
                <a:gd name="connsiteY30" fmla="*/ 31750 h 203200"/>
                <a:gd name="connsiteX31" fmla="*/ 441325 w 4800600"/>
                <a:gd name="connsiteY31" fmla="*/ 31750 h 203200"/>
                <a:gd name="connsiteX32" fmla="*/ 447675 w 4800600"/>
                <a:gd name="connsiteY32" fmla="*/ 25400 h 203200"/>
                <a:gd name="connsiteX33" fmla="*/ 184150 w 4800600"/>
                <a:gd name="connsiteY33" fmla="*/ 25400 h 203200"/>
                <a:gd name="connsiteX34" fmla="*/ 184150 w 4800600"/>
                <a:gd name="connsiteY34" fmla="*/ 0 h 203200"/>
                <a:gd name="connsiteX35" fmla="*/ 0 w 4800600"/>
                <a:gd name="connsiteY35" fmla="*/ 0 h 203200"/>
                <a:gd name="connsiteX0" fmla="*/ 4800600 w 4800600"/>
                <a:gd name="connsiteY0" fmla="*/ 203200 h 203200"/>
                <a:gd name="connsiteX1" fmla="*/ 4448175 w 4800600"/>
                <a:gd name="connsiteY1" fmla="*/ 203200 h 203200"/>
                <a:gd name="connsiteX2" fmla="*/ 4448175 w 4800600"/>
                <a:gd name="connsiteY2" fmla="*/ 187325 h 203200"/>
                <a:gd name="connsiteX3" fmla="*/ 4092575 w 4800600"/>
                <a:gd name="connsiteY3" fmla="*/ 187325 h 203200"/>
                <a:gd name="connsiteX4" fmla="*/ 4092575 w 4800600"/>
                <a:gd name="connsiteY4" fmla="*/ 187325 h 203200"/>
                <a:gd name="connsiteX5" fmla="*/ 4076700 w 4800600"/>
                <a:gd name="connsiteY5" fmla="*/ 171450 h 203200"/>
                <a:gd name="connsiteX6" fmla="*/ 4064000 w 4800600"/>
                <a:gd name="connsiteY6" fmla="*/ 171450 h 203200"/>
                <a:gd name="connsiteX7" fmla="*/ 3619500 w 4800600"/>
                <a:gd name="connsiteY7" fmla="*/ 171450 h 203200"/>
                <a:gd name="connsiteX8" fmla="*/ 3617383 w 4800600"/>
                <a:gd name="connsiteY8" fmla="*/ 150283 h 203200"/>
                <a:gd name="connsiteX9" fmla="*/ 2745316 w 4800600"/>
                <a:gd name="connsiteY9" fmla="*/ 150283 h 203200"/>
                <a:gd name="connsiteX10" fmla="*/ 2743200 w 4800600"/>
                <a:gd name="connsiteY10" fmla="*/ 123825 h 203200"/>
                <a:gd name="connsiteX11" fmla="*/ 2711450 w 4800600"/>
                <a:gd name="connsiteY11" fmla="*/ 123825 h 203200"/>
                <a:gd name="connsiteX12" fmla="*/ 2711450 w 4800600"/>
                <a:gd name="connsiteY12" fmla="*/ 114300 h 203200"/>
                <a:gd name="connsiteX13" fmla="*/ 2476500 w 4800600"/>
                <a:gd name="connsiteY13" fmla="*/ 114300 h 203200"/>
                <a:gd name="connsiteX14" fmla="*/ 2476500 w 4800600"/>
                <a:gd name="connsiteY14" fmla="*/ 114300 h 203200"/>
                <a:gd name="connsiteX15" fmla="*/ 2476500 w 4800600"/>
                <a:gd name="connsiteY15" fmla="*/ 95250 h 203200"/>
                <a:gd name="connsiteX16" fmla="*/ 2266950 w 4800600"/>
                <a:gd name="connsiteY16" fmla="*/ 95250 h 203200"/>
                <a:gd name="connsiteX17" fmla="*/ 2266950 w 4800600"/>
                <a:gd name="connsiteY17" fmla="*/ 85725 h 203200"/>
                <a:gd name="connsiteX18" fmla="*/ 2022475 w 4800600"/>
                <a:gd name="connsiteY18" fmla="*/ 85725 h 203200"/>
                <a:gd name="connsiteX19" fmla="*/ 2022475 w 4800600"/>
                <a:gd name="connsiteY19" fmla="*/ 82550 h 203200"/>
                <a:gd name="connsiteX20" fmla="*/ 1651000 w 4800600"/>
                <a:gd name="connsiteY20" fmla="*/ 82550 h 203200"/>
                <a:gd name="connsiteX21" fmla="*/ 1651000 w 4800600"/>
                <a:gd name="connsiteY21" fmla="*/ 69850 h 203200"/>
                <a:gd name="connsiteX22" fmla="*/ 1238250 w 4800600"/>
                <a:gd name="connsiteY22" fmla="*/ 69850 h 203200"/>
                <a:gd name="connsiteX23" fmla="*/ 1238250 w 4800600"/>
                <a:gd name="connsiteY23" fmla="*/ 69850 h 203200"/>
                <a:gd name="connsiteX24" fmla="*/ 1092200 w 4800600"/>
                <a:gd name="connsiteY24" fmla="*/ 69850 h 203200"/>
                <a:gd name="connsiteX25" fmla="*/ 1092200 w 4800600"/>
                <a:gd name="connsiteY25" fmla="*/ 69850 h 203200"/>
                <a:gd name="connsiteX26" fmla="*/ 1092200 w 4800600"/>
                <a:gd name="connsiteY26" fmla="*/ 50800 h 203200"/>
                <a:gd name="connsiteX27" fmla="*/ 885825 w 4800600"/>
                <a:gd name="connsiteY27" fmla="*/ 50800 h 203200"/>
                <a:gd name="connsiteX28" fmla="*/ 885825 w 4800600"/>
                <a:gd name="connsiteY28" fmla="*/ 44450 h 203200"/>
                <a:gd name="connsiteX29" fmla="*/ 841375 w 4800600"/>
                <a:gd name="connsiteY29" fmla="*/ 44450 h 203200"/>
                <a:gd name="connsiteX30" fmla="*/ 841375 w 4800600"/>
                <a:gd name="connsiteY30" fmla="*/ 31750 h 203200"/>
                <a:gd name="connsiteX31" fmla="*/ 441325 w 4800600"/>
                <a:gd name="connsiteY31" fmla="*/ 31750 h 203200"/>
                <a:gd name="connsiteX32" fmla="*/ 447675 w 4800600"/>
                <a:gd name="connsiteY32" fmla="*/ 25400 h 203200"/>
                <a:gd name="connsiteX33" fmla="*/ 184150 w 4800600"/>
                <a:gd name="connsiteY33" fmla="*/ 25400 h 203200"/>
                <a:gd name="connsiteX34" fmla="*/ 184150 w 4800600"/>
                <a:gd name="connsiteY34" fmla="*/ 0 h 203200"/>
                <a:gd name="connsiteX35" fmla="*/ 0 w 4800600"/>
                <a:gd name="connsiteY35" fmla="*/ 0 h 203200"/>
                <a:gd name="connsiteX0" fmla="*/ 4800600 w 4800600"/>
                <a:gd name="connsiteY0" fmla="*/ 203200 h 203200"/>
                <a:gd name="connsiteX1" fmla="*/ 4448175 w 4800600"/>
                <a:gd name="connsiteY1" fmla="*/ 203200 h 203200"/>
                <a:gd name="connsiteX2" fmla="*/ 4448175 w 4800600"/>
                <a:gd name="connsiteY2" fmla="*/ 187325 h 203200"/>
                <a:gd name="connsiteX3" fmla="*/ 4092575 w 4800600"/>
                <a:gd name="connsiteY3" fmla="*/ 187325 h 203200"/>
                <a:gd name="connsiteX4" fmla="*/ 4092575 w 4800600"/>
                <a:gd name="connsiteY4" fmla="*/ 187325 h 203200"/>
                <a:gd name="connsiteX5" fmla="*/ 4076700 w 4800600"/>
                <a:gd name="connsiteY5" fmla="*/ 171450 h 203200"/>
                <a:gd name="connsiteX6" fmla="*/ 4064000 w 4800600"/>
                <a:gd name="connsiteY6" fmla="*/ 171450 h 203200"/>
                <a:gd name="connsiteX7" fmla="*/ 3619500 w 4800600"/>
                <a:gd name="connsiteY7" fmla="*/ 171450 h 203200"/>
                <a:gd name="connsiteX8" fmla="*/ 3617383 w 4800600"/>
                <a:gd name="connsiteY8" fmla="*/ 150283 h 203200"/>
                <a:gd name="connsiteX9" fmla="*/ 2745316 w 4800600"/>
                <a:gd name="connsiteY9" fmla="*/ 150283 h 203200"/>
                <a:gd name="connsiteX10" fmla="*/ 2743200 w 4800600"/>
                <a:gd name="connsiteY10" fmla="*/ 123825 h 203200"/>
                <a:gd name="connsiteX11" fmla="*/ 2711450 w 4800600"/>
                <a:gd name="connsiteY11" fmla="*/ 123825 h 203200"/>
                <a:gd name="connsiteX12" fmla="*/ 2711450 w 4800600"/>
                <a:gd name="connsiteY12" fmla="*/ 114300 h 203200"/>
                <a:gd name="connsiteX13" fmla="*/ 2476500 w 4800600"/>
                <a:gd name="connsiteY13" fmla="*/ 114300 h 203200"/>
                <a:gd name="connsiteX14" fmla="*/ 2476500 w 4800600"/>
                <a:gd name="connsiteY14" fmla="*/ 114300 h 203200"/>
                <a:gd name="connsiteX15" fmla="*/ 2476500 w 4800600"/>
                <a:gd name="connsiteY15" fmla="*/ 95250 h 203200"/>
                <a:gd name="connsiteX16" fmla="*/ 2266950 w 4800600"/>
                <a:gd name="connsiteY16" fmla="*/ 97367 h 203200"/>
                <a:gd name="connsiteX17" fmla="*/ 2266950 w 4800600"/>
                <a:gd name="connsiteY17" fmla="*/ 85725 h 203200"/>
                <a:gd name="connsiteX18" fmla="*/ 2022475 w 4800600"/>
                <a:gd name="connsiteY18" fmla="*/ 85725 h 203200"/>
                <a:gd name="connsiteX19" fmla="*/ 2022475 w 4800600"/>
                <a:gd name="connsiteY19" fmla="*/ 82550 h 203200"/>
                <a:gd name="connsiteX20" fmla="*/ 1651000 w 4800600"/>
                <a:gd name="connsiteY20" fmla="*/ 82550 h 203200"/>
                <a:gd name="connsiteX21" fmla="*/ 1651000 w 4800600"/>
                <a:gd name="connsiteY21" fmla="*/ 69850 h 203200"/>
                <a:gd name="connsiteX22" fmla="*/ 1238250 w 4800600"/>
                <a:gd name="connsiteY22" fmla="*/ 69850 h 203200"/>
                <a:gd name="connsiteX23" fmla="*/ 1238250 w 4800600"/>
                <a:gd name="connsiteY23" fmla="*/ 69850 h 203200"/>
                <a:gd name="connsiteX24" fmla="*/ 1092200 w 4800600"/>
                <a:gd name="connsiteY24" fmla="*/ 69850 h 203200"/>
                <a:gd name="connsiteX25" fmla="*/ 1092200 w 4800600"/>
                <a:gd name="connsiteY25" fmla="*/ 69850 h 203200"/>
                <a:gd name="connsiteX26" fmla="*/ 1092200 w 4800600"/>
                <a:gd name="connsiteY26" fmla="*/ 50800 h 203200"/>
                <a:gd name="connsiteX27" fmla="*/ 885825 w 4800600"/>
                <a:gd name="connsiteY27" fmla="*/ 50800 h 203200"/>
                <a:gd name="connsiteX28" fmla="*/ 885825 w 4800600"/>
                <a:gd name="connsiteY28" fmla="*/ 44450 h 203200"/>
                <a:gd name="connsiteX29" fmla="*/ 841375 w 4800600"/>
                <a:gd name="connsiteY29" fmla="*/ 44450 h 203200"/>
                <a:gd name="connsiteX30" fmla="*/ 841375 w 4800600"/>
                <a:gd name="connsiteY30" fmla="*/ 31750 h 203200"/>
                <a:gd name="connsiteX31" fmla="*/ 441325 w 4800600"/>
                <a:gd name="connsiteY31" fmla="*/ 31750 h 203200"/>
                <a:gd name="connsiteX32" fmla="*/ 447675 w 4800600"/>
                <a:gd name="connsiteY32" fmla="*/ 25400 h 203200"/>
                <a:gd name="connsiteX33" fmla="*/ 184150 w 4800600"/>
                <a:gd name="connsiteY33" fmla="*/ 25400 h 203200"/>
                <a:gd name="connsiteX34" fmla="*/ 184150 w 4800600"/>
                <a:gd name="connsiteY34" fmla="*/ 0 h 203200"/>
                <a:gd name="connsiteX35" fmla="*/ 0 w 4800600"/>
                <a:gd name="connsiteY35" fmla="*/ 0 h 203200"/>
                <a:gd name="connsiteX0" fmla="*/ 4800600 w 4800600"/>
                <a:gd name="connsiteY0" fmla="*/ 203200 h 203200"/>
                <a:gd name="connsiteX1" fmla="*/ 4448175 w 4800600"/>
                <a:gd name="connsiteY1" fmla="*/ 203200 h 203200"/>
                <a:gd name="connsiteX2" fmla="*/ 4448175 w 4800600"/>
                <a:gd name="connsiteY2" fmla="*/ 187325 h 203200"/>
                <a:gd name="connsiteX3" fmla="*/ 4092575 w 4800600"/>
                <a:gd name="connsiteY3" fmla="*/ 187325 h 203200"/>
                <a:gd name="connsiteX4" fmla="*/ 4092575 w 4800600"/>
                <a:gd name="connsiteY4" fmla="*/ 187325 h 203200"/>
                <a:gd name="connsiteX5" fmla="*/ 4076700 w 4800600"/>
                <a:gd name="connsiteY5" fmla="*/ 171450 h 203200"/>
                <a:gd name="connsiteX6" fmla="*/ 4064000 w 4800600"/>
                <a:gd name="connsiteY6" fmla="*/ 171450 h 203200"/>
                <a:gd name="connsiteX7" fmla="*/ 3619500 w 4800600"/>
                <a:gd name="connsiteY7" fmla="*/ 171450 h 203200"/>
                <a:gd name="connsiteX8" fmla="*/ 3617383 w 4800600"/>
                <a:gd name="connsiteY8" fmla="*/ 150283 h 203200"/>
                <a:gd name="connsiteX9" fmla="*/ 2745316 w 4800600"/>
                <a:gd name="connsiteY9" fmla="*/ 150283 h 203200"/>
                <a:gd name="connsiteX10" fmla="*/ 2743200 w 4800600"/>
                <a:gd name="connsiteY10" fmla="*/ 123825 h 203200"/>
                <a:gd name="connsiteX11" fmla="*/ 2711450 w 4800600"/>
                <a:gd name="connsiteY11" fmla="*/ 123825 h 203200"/>
                <a:gd name="connsiteX12" fmla="*/ 2711450 w 4800600"/>
                <a:gd name="connsiteY12" fmla="*/ 114300 h 203200"/>
                <a:gd name="connsiteX13" fmla="*/ 2476500 w 4800600"/>
                <a:gd name="connsiteY13" fmla="*/ 114300 h 203200"/>
                <a:gd name="connsiteX14" fmla="*/ 2476500 w 4800600"/>
                <a:gd name="connsiteY14" fmla="*/ 114300 h 203200"/>
                <a:gd name="connsiteX15" fmla="*/ 2476500 w 4800600"/>
                <a:gd name="connsiteY15" fmla="*/ 95250 h 203200"/>
                <a:gd name="connsiteX16" fmla="*/ 2266950 w 4800600"/>
                <a:gd name="connsiteY16" fmla="*/ 101600 h 203200"/>
                <a:gd name="connsiteX17" fmla="*/ 2266950 w 4800600"/>
                <a:gd name="connsiteY17" fmla="*/ 85725 h 203200"/>
                <a:gd name="connsiteX18" fmla="*/ 2022475 w 4800600"/>
                <a:gd name="connsiteY18" fmla="*/ 85725 h 203200"/>
                <a:gd name="connsiteX19" fmla="*/ 2022475 w 4800600"/>
                <a:gd name="connsiteY19" fmla="*/ 82550 h 203200"/>
                <a:gd name="connsiteX20" fmla="*/ 1651000 w 4800600"/>
                <a:gd name="connsiteY20" fmla="*/ 82550 h 203200"/>
                <a:gd name="connsiteX21" fmla="*/ 1651000 w 4800600"/>
                <a:gd name="connsiteY21" fmla="*/ 69850 h 203200"/>
                <a:gd name="connsiteX22" fmla="*/ 1238250 w 4800600"/>
                <a:gd name="connsiteY22" fmla="*/ 69850 h 203200"/>
                <a:gd name="connsiteX23" fmla="*/ 1238250 w 4800600"/>
                <a:gd name="connsiteY23" fmla="*/ 69850 h 203200"/>
                <a:gd name="connsiteX24" fmla="*/ 1092200 w 4800600"/>
                <a:gd name="connsiteY24" fmla="*/ 69850 h 203200"/>
                <a:gd name="connsiteX25" fmla="*/ 1092200 w 4800600"/>
                <a:gd name="connsiteY25" fmla="*/ 69850 h 203200"/>
                <a:gd name="connsiteX26" fmla="*/ 1092200 w 4800600"/>
                <a:gd name="connsiteY26" fmla="*/ 50800 h 203200"/>
                <a:gd name="connsiteX27" fmla="*/ 885825 w 4800600"/>
                <a:gd name="connsiteY27" fmla="*/ 50800 h 203200"/>
                <a:gd name="connsiteX28" fmla="*/ 885825 w 4800600"/>
                <a:gd name="connsiteY28" fmla="*/ 44450 h 203200"/>
                <a:gd name="connsiteX29" fmla="*/ 841375 w 4800600"/>
                <a:gd name="connsiteY29" fmla="*/ 44450 h 203200"/>
                <a:gd name="connsiteX30" fmla="*/ 841375 w 4800600"/>
                <a:gd name="connsiteY30" fmla="*/ 31750 h 203200"/>
                <a:gd name="connsiteX31" fmla="*/ 441325 w 4800600"/>
                <a:gd name="connsiteY31" fmla="*/ 31750 h 203200"/>
                <a:gd name="connsiteX32" fmla="*/ 447675 w 4800600"/>
                <a:gd name="connsiteY32" fmla="*/ 25400 h 203200"/>
                <a:gd name="connsiteX33" fmla="*/ 184150 w 4800600"/>
                <a:gd name="connsiteY33" fmla="*/ 25400 h 203200"/>
                <a:gd name="connsiteX34" fmla="*/ 184150 w 4800600"/>
                <a:gd name="connsiteY34" fmla="*/ 0 h 203200"/>
                <a:gd name="connsiteX35" fmla="*/ 0 w 4800600"/>
                <a:gd name="connsiteY35" fmla="*/ 0 h 203200"/>
                <a:gd name="connsiteX0" fmla="*/ 4800600 w 4800600"/>
                <a:gd name="connsiteY0" fmla="*/ 203200 h 203200"/>
                <a:gd name="connsiteX1" fmla="*/ 4448175 w 4800600"/>
                <a:gd name="connsiteY1" fmla="*/ 203200 h 203200"/>
                <a:gd name="connsiteX2" fmla="*/ 4448175 w 4800600"/>
                <a:gd name="connsiteY2" fmla="*/ 187325 h 203200"/>
                <a:gd name="connsiteX3" fmla="*/ 4092575 w 4800600"/>
                <a:gd name="connsiteY3" fmla="*/ 187325 h 203200"/>
                <a:gd name="connsiteX4" fmla="*/ 4092575 w 4800600"/>
                <a:gd name="connsiteY4" fmla="*/ 187325 h 203200"/>
                <a:gd name="connsiteX5" fmla="*/ 4076700 w 4800600"/>
                <a:gd name="connsiteY5" fmla="*/ 171450 h 203200"/>
                <a:gd name="connsiteX6" fmla="*/ 4064000 w 4800600"/>
                <a:gd name="connsiteY6" fmla="*/ 171450 h 203200"/>
                <a:gd name="connsiteX7" fmla="*/ 3619500 w 4800600"/>
                <a:gd name="connsiteY7" fmla="*/ 171450 h 203200"/>
                <a:gd name="connsiteX8" fmla="*/ 3617383 w 4800600"/>
                <a:gd name="connsiteY8" fmla="*/ 150283 h 203200"/>
                <a:gd name="connsiteX9" fmla="*/ 2745316 w 4800600"/>
                <a:gd name="connsiteY9" fmla="*/ 150283 h 203200"/>
                <a:gd name="connsiteX10" fmla="*/ 2743200 w 4800600"/>
                <a:gd name="connsiteY10" fmla="*/ 123825 h 203200"/>
                <a:gd name="connsiteX11" fmla="*/ 2711450 w 4800600"/>
                <a:gd name="connsiteY11" fmla="*/ 123825 h 203200"/>
                <a:gd name="connsiteX12" fmla="*/ 2711450 w 4800600"/>
                <a:gd name="connsiteY12" fmla="*/ 114300 h 203200"/>
                <a:gd name="connsiteX13" fmla="*/ 2476500 w 4800600"/>
                <a:gd name="connsiteY13" fmla="*/ 114300 h 203200"/>
                <a:gd name="connsiteX14" fmla="*/ 2476500 w 4800600"/>
                <a:gd name="connsiteY14" fmla="*/ 114300 h 203200"/>
                <a:gd name="connsiteX15" fmla="*/ 2474384 w 4800600"/>
                <a:gd name="connsiteY15" fmla="*/ 101600 h 203200"/>
                <a:gd name="connsiteX16" fmla="*/ 2266950 w 4800600"/>
                <a:gd name="connsiteY16" fmla="*/ 101600 h 203200"/>
                <a:gd name="connsiteX17" fmla="*/ 2266950 w 4800600"/>
                <a:gd name="connsiteY17" fmla="*/ 85725 h 203200"/>
                <a:gd name="connsiteX18" fmla="*/ 2022475 w 4800600"/>
                <a:gd name="connsiteY18" fmla="*/ 85725 h 203200"/>
                <a:gd name="connsiteX19" fmla="*/ 2022475 w 4800600"/>
                <a:gd name="connsiteY19" fmla="*/ 82550 h 203200"/>
                <a:gd name="connsiteX20" fmla="*/ 1651000 w 4800600"/>
                <a:gd name="connsiteY20" fmla="*/ 82550 h 203200"/>
                <a:gd name="connsiteX21" fmla="*/ 1651000 w 4800600"/>
                <a:gd name="connsiteY21" fmla="*/ 69850 h 203200"/>
                <a:gd name="connsiteX22" fmla="*/ 1238250 w 4800600"/>
                <a:gd name="connsiteY22" fmla="*/ 69850 h 203200"/>
                <a:gd name="connsiteX23" fmla="*/ 1238250 w 4800600"/>
                <a:gd name="connsiteY23" fmla="*/ 69850 h 203200"/>
                <a:gd name="connsiteX24" fmla="*/ 1092200 w 4800600"/>
                <a:gd name="connsiteY24" fmla="*/ 69850 h 203200"/>
                <a:gd name="connsiteX25" fmla="*/ 1092200 w 4800600"/>
                <a:gd name="connsiteY25" fmla="*/ 69850 h 203200"/>
                <a:gd name="connsiteX26" fmla="*/ 1092200 w 4800600"/>
                <a:gd name="connsiteY26" fmla="*/ 50800 h 203200"/>
                <a:gd name="connsiteX27" fmla="*/ 885825 w 4800600"/>
                <a:gd name="connsiteY27" fmla="*/ 50800 h 203200"/>
                <a:gd name="connsiteX28" fmla="*/ 885825 w 4800600"/>
                <a:gd name="connsiteY28" fmla="*/ 44450 h 203200"/>
                <a:gd name="connsiteX29" fmla="*/ 841375 w 4800600"/>
                <a:gd name="connsiteY29" fmla="*/ 44450 h 203200"/>
                <a:gd name="connsiteX30" fmla="*/ 841375 w 4800600"/>
                <a:gd name="connsiteY30" fmla="*/ 31750 h 203200"/>
                <a:gd name="connsiteX31" fmla="*/ 441325 w 4800600"/>
                <a:gd name="connsiteY31" fmla="*/ 31750 h 203200"/>
                <a:gd name="connsiteX32" fmla="*/ 447675 w 4800600"/>
                <a:gd name="connsiteY32" fmla="*/ 25400 h 203200"/>
                <a:gd name="connsiteX33" fmla="*/ 184150 w 4800600"/>
                <a:gd name="connsiteY33" fmla="*/ 25400 h 203200"/>
                <a:gd name="connsiteX34" fmla="*/ 184150 w 4800600"/>
                <a:gd name="connsiteY34" fmla="*/ 0 h 203200"/>
                <a:gd name="connsiteX35" fmla="*/ 0 w 4800600"/>
                <a:gd name="connsiteY35" fmla="*/ 0 h 203200"/>
                <a:gd name="connsiteX0" fmla="*/ 4800600 w 4800600"/>
                <a:gd name="connsiteY0" fmla="*/ 203200 h 203200"/>
                <a:gd name="connsiteX1" fmla="*/ 4448175 w 4800600"/>
                <a:gd name="connsiteY1" fmla="*/ 203200 h 203200"/>
                <a:gd name="connsiteX2" fmla="*/ 4448175 w 4800600"/>
                <a:gd name="connsiteY2" fmla="*/ 187325 h 203200"/>
                <a:gd name="connsiteX3" fmla="*/ 4092575 w 4800600"/>
                <a:gd name="connsiteY3" fmla="*/ 187325 h 203200"/>
                <a:gd name="connsiteX4" fmla="*/ 4092575 w 4800600"/>
                <a:gd name="connsiteY4" fmla="*/ 187325 h 203200"/>
                <a:gd name="connsiteX5" fmla="*/ 4076700 w 4800600"/>
                <a:gd name="connsiteY5" fmla="*/ 171450 h 203200"/>
                <a:gd name="connsiteX6" fmla="*/ 4064000 w 4800600"/>
                <a:gd name="connsiteY6" fmla="*/ 171450 h 203200"/>
                <a:gd name="connsiteX7" fmla="*/ 3619500 w 4800600"/>
                <a:gd name="connsiteY7" fmla="*/ 171450 h 203200"/>
                <a:gd name="connsiteX8" fmla="*/ 3617383 w 4800600"/>
                <a:gd name="connsiteY8" fmla="*/ 150283 h 203200"/>
                <a:gd name="connsiteX9" fmla="*/ 2745316 w 4800600"/>
                <a:gd name="connsiteY9" fmla="*/ 150283 h 203200"/>
                <a:gd name="connsiteX10" fmla="*/ 2743200 w 4800600"/>
                <a:gd name="connsiteY10" fmla="*/ 123825 h 203200"/>
                <a:gd name="connsiteX11" fmla="*/ 2711450 w 4800600"/>
                <a:gd name="connsiteY11" fmla="*/ 123825 h 203200"/>
                <a:gd name="connsiteX12" fmla="*/ 2711450 w 4800600"/>
                <a:gd name="connsiteY12" fmla="*/ 114300 h 203200"/>
                <a:gd name="connsiteX13" fmla="*/ 2476500 w 4800600"/>
                <a:gd name="connsiteY13" fmla="*/ 114300 h 203200"/>
                <a:gd name="connsiteX14" fmla="*/ 2476500 w 4800600"/>
                <a:gd name="connsiteY14" fmla="*/ 114300 h 203200"/>
                <a:gd name="connsiteX15" fmla="*/ 2474384 w 4800600"/>
                <a:gd name="connsiteY15" fmla="*/ 101600 h 203200"/>
                <a:gd name="connsiteX16" fmla="*/ 2266950 w 4800600"/>
                <a:gd name="connsiteY16" fmla="*/ 101600 h 203200"/>
                <a:gd name="connsiteX17" fmla="*/ 2266950 w 4800600"/>
                <a:gd name="connsiteY17" fmla="*/ 85725 h 203200"/>
                <a:gd name="connsiteX18" fmla="*/ 2022475 w 4800600"/>
                <a:gd name="connsiteY18" fmla="*/ 85725 h 203200"/>
                <a:gd name="connsiteX19" fmla="*/ 2022475 w 4800600"/>
                <a:gd name="connsiteY19" fmla="*/ 82550 h 203200"/>
                <a:gd name="connsiteX20" fmla="*/ 1651000 w 4800600"/>
                <a:gd name="connsiteY20" fmla="*/ 82550 h 203200"/>
                <a:gd name="connsiteX21" fmla="*/ 1651000 w 4800600"/>
                <a:gd name="connsiteY21" fmla="*/ 69850 h 203200"/>
                <a:gd name="connsiteX22" fmla="*/ 1238250 w 4800600"/>
                <a:gd name="connsiteY22" fmla="*/ 69850 h 203200"/>
                <a:gd name="connsiteX23" fmla="*/ 1238250 w 4800600"/>
                <a:gd name="connsiteY23" fmla="*/ 69850 h 203200"/>
                <a:gd name="connsiteX24" fmla="*/ 1092200 w 4800600"/>
                <a:gd name="connsiteY24" fmla="*/ 69850 h 203200"/>
                <a:gd name="connsiteX25" fmla="*/ 1092200 w 4800600"/>
                <a:gd name="connsiteY25" fmla="*/ 65617 h 203200"/>
                <a:gd name="connsiteX26" fmla="*/ 1092200 w 4800600"/>
                <a:gd name="connsiteY26" fmla="*/ 50800 h 203200"/>
                <a:gd name="connsiteX27" fmla="*/ 885825 w 4800600"/>
                <a:gd name="connsiteY27" fmla="*/ 50800 h 203200"/>
                <a:gd name="connsiteX28" fmla="*/ 885825 w 4800600"/>
                <a:gd name="connsiteY28" fmla="*/ 44450 h 203200"/>
                <a:gd name="connsiteX29" fmla="*/ 841375 w 4800600"/>
                <a:gd name="connsiteY29" fmla="*/ 44450 h 203200"/>
                <a:gd name="connsiteX30" fmla="*/ 841375 w 4800600"/>
                <a:gd name="connsiteY30" fmla="*/ 31750 h 203200"/>
                <a:gd name="connsiteX31" fmla="*/ 441325 w 4800600"/>
                <a:gd name="connsiteY31" fmla="*/ 31750 h 203200"/>
                <a:gd name="connsiteX32" fmla="*/ 447675 w 4800600"/>
                <a:gd name="connsiteY32" fmla="*/ 25400 h 203200"/>
                <a:gd name="connsiteX33" fmla="*/ 184150 w 4800600"/>
                <a:gd name="connsiteY33" fmla="*/ 25400 h 203200"/>
                <a:gd name="connsiteX34" fmla="*/ 184150 w 4800600"/>
                <a:gd name="connsiteY34" fmla="*/ 0 h 203200"/>
                <a:gd name="connsiteX35" fmla="*/ 0 w 4800600"/>
                <a:gd name="connsiteY35" fmla="*/ 0 h 203200"/>
                <a:gd name="connsiteX0" fmla="*/ 4800600 w 4800600"/>
                <a:gd name="connsiteY0" fmla="*/ 203200 h 203200"/>
                <a:gd name="connsiteX1" fmla="*/ 4448175 w 4800600"/>
                <a:gd name="connsiteY1" fmla="*/ 203200 h 203200"/>
                <a:gd name="connsiteX2" fmla="*/ 4448175 w 4800600"/>
                <a:gd name="connsiteY2" fmla="*/ 187325 h 203200"/>
                <a:gd name="connsiteX3" fmla="*/ 4092575 w 4800600"/>
                <a:gd name="connsiteY3" fmla="*/ 187325 h 203200"/>
                <a:gd name="connsiteX4" fmla="*/ 4092575 w 4800600"/>
                <a:gd name="connsiteY4" fmla="*/ 187325 h 203200"/>
                <a:gd name="connsiteX5" fmla="*/ 4076700 w 4800600"/>
                <a:gd name="connsiteY5" fmla="*/ 171450 h 203200"/>
                <a:gd name="connsiteX6" fmla="*/ 4064000 w 4800600"/>
                <a:gd name="connsiteY6" fmla="*/ 171450 h 203200"/>
                <a:gd name="connsiteX7" fmla="*/ 3619500 w 4800600"/>
                <a:gd name="connsiteY7" fmla="*/ 171450 h 203200"/>
                <a:gd name="connsiteX8" fmla="*/ 3617383 w 4800600"/>
                <a:gd name="connsiteY8" fmla="*/ 150283 h 203200"/>
                <a:gd name="connsiteX9" fmla="*/ 2745316 w 4800600"/>
                <a:gd name="connsiteY9" fmla="*/ 150283 h 203200"/>
                <a:gd name="connsiteX10" fmla="*/ 2743200 w 4800600"/>
                <a:gd name="connsiteY10" fmla="*/ 123825 h 203200"/>
                <a:gd name="connsiteX11" fmla="*/ 2711450 w 4800600"/>
                <a:gd name="connsiteY11" fmla="*/ 123825 h 203200"/>
                <a:gd name="connsiteX12" fmla="*/ 2711450 w 4800600"/>
                <a:gd name="connsiteY12" fmla="*/ 114300 h 203200"/>
                <a:gd name="connsiteX13" fmla="*/ 2476500 w 4800600"/>
                <a:gd name="connsiteY13" fmla="*/ 114300 h 203200"/>
                <a:gd name="connsiteX14" fmla="*/ 2476500 w 4800600"/>
                <a:gd name="connsiteY14" fmla="*/ 114300 h 203200"/>
                <a:gd name="connsiteX15" fmla="*/ 2474384 w 4800600"/>
                <a:gd name="connsiteY15" fmla="*/ 101600 h 203200"/>
                <a:gd name="connsiteX16" fmla="*/ 2266950 w 4800600"/>
                <a:gd name="connsiteY16" fmla="*/ 101600 h 203200"/>
                <a:gd name="connsiteX17" fmla="*/ 2266950 w 4800600"/>
                <a:gd name="connsiteY17" fmla="*/ 85725 h 203200"/>
                <a:gd name="connsiteX18" fmla="*/ 2022475 w 4800600"/>
                <a:gd name="connsiteY18" fmla="*/ 85725 h 203200"/>
                <a:gd name="connsiteX19" fmla="*/ 2022475 w 4800600"/>
                <a:gd name="connsiteY19" fmla="*/ 82550 h 203200"/>
                <a:gd name="connsiteX20" fmla="*/ 1651000 w 4800600"/>
                <a:gd name="connsiteY20" fmla="*/ 82550 h 203200"/>
                <a:gd name="connsiteX21" fmla="*/ 1651000 w 4800600"/>
                <a:gd name="connsiteY21" fmla="*/ 69850 h 203200"/>
                <a:gd name="connsiteX22" fmla="*/ 1238250 w 4800600"/>
                <a:gd name="connsiteY22" fmla="*/ 69850 h 203200"/>
                <a:gd name="connsiteX23" fmla="*/ 1240367 w 4800600"/>
                <a:gd name="connsiteY23" fmla="*/ 59266 h 203200"/>
                <a:gd name="connsiteX24" fmla="*/ 1092200 w 4800600"/>
                <a:gd name="connsiteY24" fmla="*/ 69850 h 203200"/>
                <a:gd name="connsiteX25" fmla="*/ 1092200 w 4800600"/>
                <a:gd name="connsiteY25" fmla="*/ 65617 h 203200"/>
                <a:gd name="connsiteX26" fmla="*/ 1092200 w 4800600"/>
                <a:gd name="connsiteY26" fmla="*/ 50800 h 203200"/>
                <a:gd name="connsiteX27" fmla="*/ 885825 w 4800600"/>
                <a:gd name="connsiteY27" fmla="*/ 50800 h 203200"/>
                <a:gd name="connsiteX28" fmla="*/ 885825 w 4800600"/>
                <a:gd name="connsiteY28" fmla="*/ 44450 h 203200"/>
                <a:gd name="connsiteX29" fmla="*/ 841375 w 4800600"/>
                <a:gd name="connsiteY29" fmla="*/ 44450 h 203200"/>
                <a:gd name="connsiteX30" fmla="*/ 841375 w 4800600"/>
                <a:gd name="connsiteY30" fmla="*/ 31750 h 203200"/>
                <a:gd name="connsiteX31" fmla="*/ 441325 w 4800600"/>
                <a:gd name="connsiteY31" fmla="*/ 31750 h 203200"/>
                <a:gd name="connsiteX32" fmla="*/ 447675 w 4800600"/>
                <a:gd name="connsiteY32" fmla="*/ 25400 h 203200"/>
                <a:gd name="connsiteX33" fmla="*/ 184150 w 4800600"/>
                <a:gd name="connsiteY33" fmla="*/ 25400 h 203200"/>
                <a:gd name="connsiteX34" fmla="*/ 184150 w 4800600"/>
                <a:gd name="connsiteY34" fmla="*/ 0 h 203200"/>
                <a:gd name="connsiteX35" fmla="*/ 0 w 4800600"/>
                <a:gd name="connsiteY35" fmla="*/ 0 h 203200"/>
                <a:gd name="connsiteX0" fmla="*/ 4800600 w 4800600"/>
                <a:gd name="connsiteY0" fmla="*/ 203200 h 203200"/>
                <a:gd name="connsiteX1" fmla="*/ 4448175 w 4800600"/>
                <a:gd name="connsiteY1" fmla="*/ 203200 h 203200"/>
                <a:gd name="connsiteX2" fmla="*/ 4448175 w 4800600"/>
                <a:gd name="connsiteY2" fmla="*/ 187325 h 203200"/>
                <a:gd name="connsiteX3" fmla="*/ 4092575 w 4800600"/>
                <a:gd name="connsiteY3" fmla="*/ 187325 h 203200"/>
                <a:gd name="connsiteX4" fmla="*/ 4092575 w 4800600"/>
                <a:gd name="connsiteY4" fmla="*/ 187325 h 203200"/>
                <a:gd name="connsiteX5" fmla="*/ 4076700 w 4800600"/>
                <a:gd name="connsiteY5" fmla="*/ 171450 h 203200"/>
                <a:gd name="connsiteX6" fmla="*/ 4064000 w 4800600"/>
                <a:gd name="connsiteY6" fmla="*/ 171450 h 203200"/>
                <a:gd name="connsiteX7" fmla="*/ 3619500 w 4800600"/>
                <a:gd name="connsiteY7" fmla="*/ 171450 h 203200"/>
                <a:gd name="connsiteX8" fmla="*/ 3617383 w 4800600"/>
                <a:gd name="connsiteY8" fmla="*/ 150283 h 203200"/>
                <a:gd name="connsiteX9" fmla="*/ 2745316 w 4800600"/>
                <a:gd name="connsiteY9" fmla="*/ 150283 h 203200"/>
                <a:gd name="connsiteX10" fmla="*/ 2743200 w 4800600"/>
                <a:gd name="connsiteY10" fmla="*/ 123825 h 203200"/>
                <a:gd name="connsiteX11" fmla="*/ 2711450 w 4800600"/>
                <a:gd name="connsiteY11" fmla="*/ 123825 h 203200"/>
                <a:gd name="connsiteX12" fmla="*/ 2711450 w 4800600"/>
                <a:gd name="connsiteY12" fmla="*/ 114300 h 203200"/>
                <a:gd name="connsiteX13" fmla="*/ 2476500 w 4800600"/>
                <a:gd name="connsiteY13" fmla="*/ 114300 h 203200"/>
                <a:gd name="connsiteX14" fmla="*/ 2476500 w 4800600"/>
                <a:gd name="connsiteY14" fmla="*/ 114300 h 203200"/>
                <a:gd name="connsiteX15" fmla="*/ 2474384 w 4800600"/>
                <a:gd name="connsiteY15" fmla="*/ 101600 h 203200"/>
                <a:gd name="connsiteX16" fmla="*/ 2266950 w 4800600"/>
                <a:gd name="connsiteY16" fmla="*/ 101600 h 203200"/>
                <a:gd name="connsiteX17" fmla="*/ 2266950 w 4800600"/>
                <a:gd name="connsiteY17" fmla="*/ 85725 h 203200"/>
                <a:gd name="connsiteX18" fmla="*/ 2022475 w 4800600"/>
                <a:gd name="connsiteY18" fmla="*/ 85725 h 203200"/>
                <a:gd name="connsiteX19" fmla="*/ 2022475 w 4800600"/>
                <a:gd name="connsiteY19" fmla="*/ 82550 h 203200"/>
                <a:gd name="connsiteX20" fmla="*/ 1651000 w 4800600"/>
                <a:gd name="connsiteY20" fmla="*/ 82550 h 203200"/>
                <a:gd name="connsiteX21" fmla="*/ 1651000 w 4800600"/>
                <a:gd name="connsiteY21" fmla="*/ 69850 h 203200"/>
                <a:gd name="connsiteX22" fmla="*/ 1238250 w 4800600"/>
                <a:gd name="connsiteY22" fmla="*/ 69850 h 203200"/>
                <a:gd name="connsiteX23" fmla="*/ 1240367 w 4800600"/>
                <a:gd name="connsiteY23" fmla="*/ 59266 h 203200"/>
                <a:gd name="connsiteX24" fmla="*/ 1092200 w 4800600"/>
                <a:gd name="connsiteY24" fmla="*/ 69850 h 203200"/>
                <a:gd name="connsiteX25" fmla="*/ 1090084 w 4800600"/>
                <a:gd name="connsiteY25" fmla="*/ 59267 h 203200"/>
                <a:gd name="connsiteX26" fmla="*/ 1092200 w 4800600"/>
                <a:gd name="connsiteY26" fmla="*/ 50800 h 203200"/>
                <a:gd name="connsiteX27" fmla="*/ 885825 w 4800600"/>
                <a:gd name="connsiteY27" fmla="*/ 50800 h 203200"/>
                <a:gd name="connsiteX28" fmla="*/ 885825 w 4800600"/>
                <a:gd name="connsiteY28" fmla="*/ 44450 h 203200"/>
                <a:gd name="connsiteX29" fmla="*/ 841375 w 4800600"/>
                <a:gd name="connsiteY29" fmla="*/ 44450 h 203200"/>
                <a:gd name="connsiteX30" fmla="*/ 841375 w 4800600"/>
                <a:gd name="connsiteY30" fmla="*/ 31750 h 203200"/>
                <a:gd name="connsiteX31" fmla="*/ 441325 w 4800600"/>
                <a:gd name="connsiteY31" fmla="*/ 31750 h 203200"/>
                <a:gd name="connsiteX32" fmla="*/ 447675 w 4800600"/>
                <a:gd name="connsiteY32" fmla="*/ 25400 h 203200"/>
                <a:gd name="connsiteX33" fmla="*/ 184150 w 4800600"/>
                <a:gd name="connsiteY33" fmla="*/ 25400 h 203200"/>
                <a:gd name="connsiteX34" fmla="*/ 184150 w 4800600"/>
                <a:gd name="connsiteY34" fmla="*/ 0 h 203200"/>
                <a:gd name="connsiteX35" fmla="*/ 0 w 4800600"/>
                <a:gd name="connsiteY35" fmla="*/ 0 h 203200"/>
                <a:gd name="connsiteX0" fmla="*/ 4800600 w 4800600"/>
                <a:gd name="connsiteY0" fmla="*/ 203200 h 203200"/>
                <a:gd name="connsiteX1" fmla="*/ 4448175 w 4800600"/>
                <a:gd name="connsiteY1" fmla="*/ 203200 h 203200"/>
                <a:gd name="connsiteX2" fmla="*/ 4448175 w 4800600"/>
                <a:gd name="connsiteY2" fmla="*/ 187325 h 203200"/>
                <a:gd name="connsiteX3" fmla="*/ 4092575 w 4800600"/>
                <a:gd name="connsiteY3" fmla="*/ 187325 h 203200"/>
                <a:gd name="connsiteX4" fmla="*/ 4092575 w 4800600"/>
                <a:gd name="connsiteY4" fmla="*/ 187325 h 203200"/>
                <a:gd name="connsiteX5" fmla="*/ 4076700 w 4800600"/>
                <a:gd name="connsiteY5" fmla="*/ 171450 h 203200"/>
                <a:gd name="connsiteX6" fmla="*/ 4064000 w 4800600"/>
                <a:gd name="connsiteY6" fmla="*/ 171450 h 203200"/>
                <a:gd name="connsiteX7" fmla="*/ 3619500 w 4800600"/>
                <a:gd name="connsiteY7" fmla="*/ 171450 h 203200"/>
                <a:gd name="connsiteX8" fmla="*/ 3617383 w 4800600"/>
                <a:gd name="connsiteY8" fmla="*/ 150283 h 203200"/>
                <a:gd name="connsiteX9" fmla="*/ 2745316 w 4800600"/>
                <a:gd name="connsiteY9" fmla="*/ 150283 h 203200"/>
                <a:gd name="connsiteX10" fmla="*/ 2743200 w 4800600"/>
                <a:gd name="connsiteY10" fmla="*/ 123825 h 203200"/>
                <a:gd name="connsiteX11" fmla="*/ 2711450 w 4800600"/>
                <a:gd name="connsiteY11" fmla="*/ 123825 h 203200"/>
                <a:gd name="connsiteX12" fmla="*/ 2711450 w 4800600"/>
                <a:gd name="connsiteY12" fmla="*/ 114300 h 203200"/>
                <a:gd name="connsiteX13" fmla="*/ 2476500 w 4800600"/>
                <a:gd name="connsiteY13" fmla="*/ 114300 h 203200"/>
                <a:gd name="connsiteX14" fmla="*/ 2476500 w 4800600"/>
                <a:gd name="connsiteY14" fmla="*/ 114300 h 203200"/>
                <a:gd name="connsiteX15" fmla="*/ 2474384 w 4800600"/>
                <a:gd name="connsiteY15" fmla="*/ 101600 h 203200"/>
                <a:gd name="connsiteX16" fmla="*/ 2266950 w 4800600"/>
                <a:gd name="connsiteY16" fmla="*/ 101600 h 203200"/>
                <a:gd name="connsiteX17" fmla="*/ 2266950 w 4800600"/>
                <a:gd name="connsiteY17" fmla="*/ 85725 h 203200"/>
                <a:gd name="connsiteX18" fmla="*/ 2022475 w 4800600"/>
                <a:gd name="connsiteY18" fmla="*/ 85725 h 203200"/>
                <a:gd name="connsiteX19" fmla="*/ 2022475 w 4800600"/>
                <a:gd name="connsiteY19" fmla="*/ 82550 h 203200"/>
                <a:gd name="connsiteX20" fmla="*/ 1651000 w 4800600"/>
                <a:gd name="connsiteY20" fmla="*/ 82550 h 203200"/>
                <a:gd name="connsiteX21" fmla="*/ 1651000 w 4800600"/>
                <a:gd name="connsiteY21" fmla="*/ 69850 h 203200"/>
                <a:gd name="connsiteX22" fmla="*/ 1238250 w 4800600"/>
                <a:gd name="connsiteY22" fmla="*/ 69850 h 203200"/>
                <a:gd name="connsiteX23" fmla="*/ 1240367 w 4800600"/>
                <a:gd name="connsiteY23" fmla="*/ 59266 h 203200"/>
                <a:gd name="connsiteX24" fmla="*/ 1092200 w 4800600"/>
                <a:gd name="connsiteY24" fmla="*/ 69850 h 203200"/>
                <a:gd name="connsiteX25" fmla="*/ 1090084 w 4800600"/>
                <a:gd name="connsiteY25" fmla="*/ 50800 h 203200"/>
                <a:gd name="connsiteX26" fmla="*/ 1092200 w 4800600"/>
                <a:gd name="connsiteY26" fmla="*/ 50800 h 203200"/>
                <a:gd name="connsiteX27" fmla="*/ 885825 w 4800600"/>
                <a:gd name="connsiteY27" fmla="*/ 50800 h 203200"/>
                <a:gd name="connsiteX28" fmla="*/ 885825 w 4800600"/>
                <a:gd name="connsiteY28" fmla="*/ 44450 h 203200"/>
                <a:gd name="connsiteX29" fmla="*/ 841375 w 4800600"/>
                <a:gd name="connsiteY29" fmla="*/ 44450 h 203200"/>
                <a:gd name="connsiteX30" fmla="*/ 841375 w 4800600"/>
                <a:gd name="connsiteY30" fmla="*/ 31750 h 203200"/>
                <a:gd name="connsiteX31" fmla="*/ 441325 w 4800600"/>
                <a:gd name="connsiteY31" fmla="*/ 31750 h 203200"/>
                <a:gd name="connsiteX32" fmla="*/ 447675 w 4800600"/>
                <a:gd name="connsiteY32" fmla="*/ 25400 h 203200"/>
                <a:gd name="connsiteX33" fmla="*/ 184150 w 4800600"/>
                <a:gd name="connsiteY33" fmla="*/ 25400 h 203200"/>
                <a:gd name="connsiteX34" fmla="*/ 184150 w 4800600"/>
                <a:gd name="connsiteY34" fmla="*/ 0 h 203200"/>
                <a:gd name="connsiteX35" fmla="*/ 0 w 4800600"/>
                <a:gd name="connsiteY35" fmla="*/ 0 h 203200"/>
                <a:gd name="connsiteX0" fmla="*/ 4800600 w 4800600"/>
                <a:gd name="connsiteY0" fmla="*/ 203200 h 203200"/>
                <a:gd name="connsiteX1" fmla="*/ 4448175 w 4800600"/>
                <a:gd name="connsiteY1" fmla="*/ 203200 h 203200"/>
                <a:gd name="connsiteX2" fmla="*/ 4448175 w 4800600"/>
                <a:gd name="connsiteY2" fmla="*/ 187325 h 203200"/>
                <a:gd name="connsiteX3" fmla="*/ 4092575 w 4800600"/>
                <a:gd name="connsiteY3" fmla="*/ 187325 h 203200"/>
                <a:gd name="connsiteX4" fmla="*/ 4092575 w 4800600"/>
                <a:gd name="connsiteY4" fmla="*/ 187325 h 203200"/>
                <a:gd name="connsiteX5" fmla="*/ 4076700 w 4800600"/>
                <a:gd name="connsiteY5" fmla="*/ 171450 h 203200"/>
                <a:gd name="connsiteX6" fmla="*/ 4064000 w 4800600"/>
                <a:gd name="connsiteY6" fmla="*/ 171450 h 203200"/>
                <a:gd name="connsiteX7" fmla="*/ 3619500 w 4800600"/>
                <a:gd name="connsiteY7" fmla="*/ 171450 h 203200"/>
                <a:gd name="connsiteX8" fmla="*/ 3617383 w 4800600"/>
                <a:gd name="connsiteY8" fmla="*/ 150283 h 203200"/>
                <a:gd name="connsiteX9" fmla="*/ 2745316 w 4800600"/>
                <a:gd name="connsiteY9" fmla="*/ 150283 h 203200"/>
                <a:gd name="connsiteX10" fmla="*/ 2743200 w 4800600"/>
                <a:gd name="connsiteY10" fmla="*/ 123825 h 203200"/>
                <a:gd name="connsiteX11" fmla="*/ 2711450 w 4800600"/>
                <a:gd name="connsiteY11" fmla="*/ 123825 h 203200"/>
                <a:gd name="connsiteX12" fmla="*/ 2711450 w 4800600"/>
                <a:gd name="connsiteY12" fmla="*/ 114300 h 203200"/>
                <a:gd name="connsiteX13" fmla="*/ 2476500 w 4800600"/>
                <a:gd name="connsiteY13" fmla="*/ 114300 h 203200"/>
                <a:gd name="connsiteX14" fmla="*/ 2476500 w 4800600"/>
                <a:gd name="connsiteY14" fmla="*/ 114300 h 203200"/>
                <a:gd name="connsiteX15" fmla="*/ 2474384 w 4800600"/>
                <a:gd name="connsiteY15" fmla="*/ 101600 h 203200"/>
                <a:gd name="connsiteX16" fmla="*/ 2266950 w 4800600"/>
                <a:gd name="connsiteY16" fmla="*/ 101600 h 203200"/>
                <a:gd name="connsiteX17" fmla="*/ 2266950 w 4800600"/>
                <a:gd name="connsiteY17" fmla="*/ 85725 h 203200"/>
                <a:gd name="connsiteX18" fmla="*/ 2022475 w 4800600"/>
                <a:gd name="connsiteY18" fmla="*/ 85725 h 203200"/>
                <a:gd name="connsiteX19" fmla="*/ 2022475 w 4800600"/>
                <a:gd name="connsiteY19" fmla="*/ 82550 h 203200"/>
                <a:gd name="connsiteX20" fmla="*/ 1651000 w 4800600"/>
                <a:gd name="connsiteY20" fmla="*/ 82550 h 203200"/>
                <a:gd name="connsiteX21" fmla="*/ 1651000 w 4800600"/>
                <a:gd name="connsiteY21" fmla="*/ 69850 h 203200"/>
                <a:gd name="connsiteX22" fmla="*/ 1238250 w 4800600"/>
                <a:gd name="connsiteY22" fmla="*/ 69850 h 203200"/>
                <a:gd name="connsiteX23" fmla="*/ 1240367 w 4800600"/>
                <a:gd name="connsiteY23" fmla="*/ 59266 h 203200"/>
                <a:gd name="connsiteX24" fmla="*/ 1092200 w 4800600"/>
                <a:gd name="connsiteY24" fmla="*/ 63500 h 203200"/>
                <a:gd name="connsiteX25" fmla="*/ 1090084 w 4800600"/>
                <a:gd name="connsiteY25" fmla="*/ 50800 h 203200"/>
                <a:gd name="connsiteX26" fmla="*/ 1092200 w 4800600"/>
                <a:gd name="connsiteY26" fmla="*/ 50800 h 203200"/>
                <a:gd name="connsiteX27" fmla="*/ 885825 w 4800600"/>
                <a:gd name="connsiteY27" fmla="*/ 50800 h 203200"/>
                <a:gd name="connsiteX28" fmla="*/ 885825 w 4800600"/>
                <a:gd name="connsiteY28" fmla="*/ 44450 h 203200"/>
                <a:gd name="connsiteX29" fmla="*/ 841375 w 4800600"/>
                <a:gd name="connsiteY29" fmla="*/ 44450 h 203200"/>
                <a:gd name="connsiteX30" fmla="*/ 841375 w 4800600"/>
                <a:gd name="connsiteY30" fmla="*/ 31750 h 203200"/>
                <a:gd name="connsiteX31" fmla="*/ 441325 w 4800600"/>
                <a:gd name="connsiteY31" fmla="*/ 31750 h 203200"/>
                <a:gd name="connsiteX32" fmla="*/ 447675 w 4800600"/>
                <a:gd name="connsiteY32" fmla="*/ 25400 h 203200"/>
                <a:gd name="connsiteX33" fmla="*/ 184150 w 4800600"/>
                <a:gd name="connsiteY33" fmla="*/ 25400 h 203200"/>
                <a:gd name="connsiteX34" fmla="*/ 184150 w 4800600"/>
                <a:gd name="connsiteY34" fmla="*/ 0 h 203200"/>
                <a:gd name="connsiteX35" fmla="*/ 0 w 4800600"/>
                <a:gd name="connsiteY35" fmla="*/ 0 h 203200"/>
                <a:gd name="connsiteX0" fmla="*/ 4800600 w 4800600"/>
                <a:gd name="connsiteY0" fmla="*/ 203200 h 203200"/>
                <a:gd name="connsiteX1" fmla="*/ 4448175 w 4800600"/>
                <a:gd name="connsiteY1" fmla="*/ 203200 h 203200"/>
                <a:gd name="connsiteX2" fmla="*/ 4448175 w 4800600"/>
                <a:gd name="connsiteY2" fmla="*/ 187325 h 203200"/>
                <a:gd name="connsiteX3" fmla="*/ 4092575 w 4800600"/>
                <a:gd name="connsiteY3" fmla="*/ 187325 h 203200"/>
                <a:gd name="connsiteX4" fmla="*/ 4092575 w 4800600"/>
                <a:gd name="connsiteY4" fmla="*/ 187325 h 203200"/>
                <a:gd name="connsiteX5" fmla="*/ 4076700 w 4800600"/>
                <a:gd name="connsiteY5" fmla="*/ 171450 h 203200"/>
                <a:gd name="connsiteX6" fmla="*/ 4064000 w 4800600"/>
                <a:gd name="connsiteY6" fmla="*/ 171450 h 203200"/>
                <a:gd name="connsiteX7" fmla="*/ 3619500 w 4800600"/>
                <a:gd name="connsiteY7" fmla="*/ 171450 h 203200"/>
                <a:gd name="connsiteX8" fmla="*/ 3617383 w 4800600"/>
                <a:gd name="connsiteY8" fmla="*/ 150283 h 203200"/>
                <a:gd name="connsiteX9" fmla="*/ 2745316 w 4800600"/>
                <a:gd name="connsiteY9" fmla="*/ 150283 h 203200"/>
                <a:gd name="connsiteX10" fmla="*/ 2743200 w 4800600"/>
                <a:gd name="connsiteY10" fmla="*/ 123825 h 203200"/>
                <a:gd name="connsiteX11" fmla="*/ 2711450 w 4800600"/>
                <a:gd name="connsiteY11" fmla="*/ 123825 h 203200"/>
                <a:gd name="connsiteX12" fmla="*/ 2711450 w 4800600"/>
                <a:gd name="connsiteY12" fmla="*/ 114300 h 203200"/>
                <a:gd name="connsiteX13" fmla="*/ 2476500 w 4800600"/>
                <a:gd name="connsiteY13" fmla="*/ 114300 h 203200"/>
                <a:gd name="connsiteX14" fmla="*/ 2476500 w 4800600"/>
                <a:gd name="connsiteY14" fmla="*/ 114300 h 203200"/>
                <a:gd name="connsiteX15" fmla="*/ 2474384 w 4800600"/>
                <a:gd name="connsiteY15" fmla="*/ 101600 h 203200"/>
                <a:gd name="connsiteX16" fmla="*/ 2266950 w 4800600"/>
                <a:gd name="connsiteY16" fmla="*/ 101600 h 203200"/>
                <a:gd name="connsiteX17" fmla="*/ 2266950 w 4800600"/>
                <a:gd name="connsiteY17" fmla="*/ 85725 h 203200"/>
                <a:gd name="connsiteX18" fmla="*/ 2022475 w 4800600"/>
                <a:gd name="connsiteY18" fmla="*/ 85725 h 203200"/>
                <a:gd name="connsiteX19" fmla="*/ 2022475 w 4800600"/>
                <a:gd name="connsiteY19" fmla="*/ 82550 h 203200"/>
                <a:gd name="connsiteX20" fmla="*/ 1651000 w 4800600"/>
                <a:gd name="connsiteY20" fmla="*/ 82550 h 203200"/>
                <a:gd name="connsiteX21" fmla="*/ 1651000 w 4800600"/>
                <a:gd name="connsiteY21" fmla="*/ 69850 h 203200"/>
                <a:gd name="connsiteX22" fmla="*/ 1238250 w 4800600"/>
                <a:gd name="connsiteY22" fmla="*/ 69850 h 203200"/>
                <a:gd name="connsiteX23" fmla="*/ 1232429 w 4800600"/>
                <a:gd name="connsiteY23" fmla="*/ 62441 h 203200"/>
                <a:gd name="connsiteX24" fmla="*/ 1092200 w 4800600"/>
                <a:gd name="connsiteY24" fmla="*/ 63500 h 203200"/>
                <a:gd name="connsiteX25" fmla="*/ 1090084 w 4800600"/>
                <a:gd name="connsiteY25" fmla="*/ 50800 h 203200"/>
                <a:gd name="connsiteX26" fmla="*/ 1092200 w 4800600"/>
                <a:gd name="connsiteY26" fmla="*/ 50800 h 203200"/>
                <a:gd name="connsiteX27" fmla="*/ 885825 w 4800600"/>
                <a:gd name="connsiteY27" fmla="*/ 50800 h 203200"/>
                <a:gd name="connsiteX28" fmla="*/ 885825 w 4800600"/>
                <a:gd name="connsiteY28" fmla="*/ 44450 h 203200"/>
                <a:gd name="connsiteX29" fmla="*/ 841375 w 4800600"/>
                <a:gd name="connsiteY29" fmla="*/ 44450 h 203200"/>
                <a:gd name="connsiteX30" fmla="*/ 841375 w 4800600"/>
                <a:gd name="connsiteY30" fmla="*/ 31750 h 203200"/>
                <a:gd name="connsiteX31" fmla="*/ 441325 w 4800600"/>
                <a:gd name="connsiteY31" fmla="*/ 31750 h 203200"/>
                <a:gd name="connsiteX32" fmla="*/ 447675 w 4800600"/>
                <a:gd name="connsiteY32" fmla="*/ 25400 h 203200"/>
                <a:gd name="connsiteX33" fmla="*/ 184150 w 4800600"/>
                <a:gd name="connsiteY33" fmla="*/ 25400 h 203200"/>
                <a:gd name="connsiteX34" fmla="*/ 184150 w 4800600"/>
                <a:gd name="connsiteY34" fmla="*/ 0 h 203200"/>
                <a:gd name="connsiteX35" fmla="*/ 0 w 4800600"/>
                <a:gd name="connsiteY35" fmla="*/ 0 h 203200"/>
                <a:gd name="connsiteX0" fmla="*/ 4800600 w 4800600"/>
                <a:gd name="connsiteY0" fmla="*/ 203200 h 203200"/>
                <a:gd name="connsiteX1" fmla="*/ 4448175 w 4800600"/>
                <a:gd name="connsiteY1" fmla="*/ 203200 h 203200"/>
                <a:gd name="connsiteX2" fmla="*/ 4448175 w 4800600"/>
                <a:gd name="connsiteY2" fmla="*/ 187325 h 203200"/>
                <a:gd name="connsiteX3" fmla="*/ 4092575 w 4800600"/>
                <a:gd name="connsiteY3" fmla="*/ 187325 h 203200"/>
                <a:gd name="connsiteX4" fmla="*/ 4092575 w 4800600"/>
                <a:gd name="connsiteY4" fmla="*/ 187325 h 203200"/>
                <a:gd name="connsiteX5" fmla="*/ 4076700 w 4800600"/>
                <a:gd name="connsiteY5" fmla="*/ 171450 h 203200"/>
                <a:gd name="connsiteX6" fmla="*/ 4064000 w 4800600"/>
                <a:gd name="connsiteY6" fmla="*/ 171450 h 203200"/>
                <a:gd name="connsiteX7" fmla="*/ 3619500 w 4800600"/>
                <a:gd name="connsiteY7" fmla="*/ 171450 h 203200"/>
                <a:gd name="connsiteX8" fmla="*/ 3617383 w 4800600"/>
                <a:gd name="connsiteY8" fmla="*/ 150283 h 203200"/>
                <a:gd name="connsiteX9" fmla="*/ 2745316 w 4800600"/>
                <a:gd name="connsiteY9" fmla="*/ 150283 h 203200"/>
                <a:gd name="connsiteX10" fmla="*/ 2743200 w 4800600"/>
                <a:gd name="connsiteY10" fmla="*/ 123825 h 203200"/>
                <a:gd name="connsiteX11" fmla="*/ 2711450 w 4800600"/>
                <a:gd name="connsiteY11" fmla="*/ 123825 h 203200"/>
                <a:gd name="connsiteX12" fmla="*/ 2711450 w 4800600"/>
                <a:gd name="connsiteY12" fmla="*/ 114300 h 203200"/>
                <a:gd name="connsiteX13" fmla="*/ 2476500 w 4800600"/>
                <a:gd name="connsiteY13" fmla="*/ 114300 h 203200"/>
                <a:gd name="connsiteX14" fmla="*/ 2476500 w 4800600"/>
                <a:gd name="connsiteY14" fmla="*/ 114300 h 203200"/>
                <a:gd name="connsiteX15" fmla="*/ 2474384 w 4800600"/>
                <a:gd name="connsiteY15" fmla="*/ 101600 h 203200"/>
                <a:gd name="connsiteX16" fmla="*/ 2266950 w 4800600"/>
                <a:gd name="connsiteY16" fmla="*/ 101600 h 203200"/>
                <a:gd name="connsiteX17" fmla="*/ 2266950 w 4800600"/>
                <a:gd name="connsiteY17" fmla="*/ 85725 h 203200"/>
                <a:gd name="connsiteX18" fmla="*/ 2022475 w 4800600"/>
                <a:gd name="connsiteY18" fmla="*/ 85725 h 203200"/>
                <a:gd name="connsiteX19" fmla="*/ 2022475 w 4800600"/>
                <a:gd name="connsiteY19" fmla="*/ 82550 h 203200"/>
                <a:gd name="connsiteX20" fmla="*/ 1651000 w 4800600"/>
                <a:gd name="connsiteY20" fmla="*/ 82550 h 203200"/>
                <a:gd name="connsiteX21" fmla="*/ 1651000 w 4800600"/>
                <a:gd name="connsiteY21" fmla="*/ 69850 h 203200"/>
                <a:gd name="connsiteX22" fmla="*/ 1238250 w 4800600"/>
                <a:gd name="connsiteY22" fmla="*/ 69850 h 203200"/>
                <a:gd name="connsiteX23" fmla="*/ 1232429 w 4800600"/>
                <a:gd name="connsiteY23" fmla="*/ 62441 h 203200"/>
                <a:gd name="connsiteX24" fmla="*/ 1092200 w 4800600"/>
                <a:gd name="connsiteY24" fmla="*/ 63500 h 203200"/>
                <a:gd name="connsiteX25" fmla="*/ 1090084 w 4800600"/>
                <a:gd name="connsiteY25" fmla="*/ 50800 h 203200"/>
                <a:gd name="connsiteX26" fmla="*/ 1092200 w 4800600"/>
                <a:gd name="connsiteY26" fmla="*/ 50800 h 203200"/>
                <a:gd name="connsiteX27" fmla="*/ 885825 w 4800600"/>
                <a:gd name="connsiteY27" fmla="*/ 50800 h 203200"/>
                <a:gd name="connsiteX28" fmla="*/ 885825 w 4800600"/>
                <a:gd name="connsiteY28" fmla="*/ 44450 h 203200"/>
                <a:gd name="connsiteX29" fmla="*/ 841375 w 4800600"/>
                <a:gd name="connsiteY29" fmla="*/ 44450 h 203200"/>
                <a:gd name="connsiteX30" fmla="*/ 841375 w 4800600"/>
                <a:gd name="connsiteY30" fmla="*/ 31750 h 203200"/>
                <a:gd name="connsiteX31" fmla="*/ 446088 w 4800600"/>
                <a:gd name="connsiteY31" fmla="*/ 31750 h 203200"/>
                <a:gd name="connsiteX32" fmla="*/ 447675 w 4800600"/>
                <a:gd name="connsiteY32" fmla="*/ 25400 h 203200"/>
                <a:gd name="connsiteX33" fmla="*/ 184150 w 4800600"/>
                <a:gd name="connsiteY33" fmla="*/ 25400 h 203200"/>
                <a:gd name="connsiteX34" fmla="*/ 184150 w 4800600"/>
                <a:gd name="connsiteY34" fmla="*/ 0 h 203200"/>
                <a:gd name="connsiteX35" fmla="*/ 0 w 4800600"/>
                <a:gd name="connsiteY35" fmla="*/ 0 h 203200"/>
                <a:gd name="connsiteX0" fmla="*/ 4797425 w 4797425"/>
                <a:gd name="connsiteY0" fmla="*/ 203200 h 203200"/>
                <a:gd name="connsiteX1" fmla="*/ 4445000 w 4797425"/>
                <a:gd name="connsiteY1" fmla="*/ 203200 h 203200"/>
                <a:gd name="connsiteX2" fmla="*/ 4445000 w 4797425"/>
                <a:gd name="connsiteY2" fmla="*/ 187325 h 203200"/>
                <a:gd name="connsiteX3" fmla="*/ 4089400 w 4797425"/>
                <a:gd name="connsiteY3" fmla="*/ 187325 h 203200"/>
                <a:gd name="connsiteX4" fmla="*/ 4089400 w 4797425"/>
                <a:gd name="connsiteY4" fmla="*/ 187325 h 203200"/>
                <a:gd name="connsiteX5" fmla="*/ 4073525 w 4797425"/>
                <a:gd name="connsiteY5" fmla="*/ 171450 h 203200"/>
                <a:gd name="connsiteX6" fmla="*/ 4060825 w 4797425"/>
                <a:gd name="connsiteY6" fmla="*/ 171450 h 203200"/>
                <a:gd name="connsiteX7" fmla="*/ 3616325 w 4797425"/>
                <a:gd name="connsiteY7" fmla="*/ 171450 h 203200"/>
                <a:gd name="connsiteX8" fmla="*/ 3614208 w 4797425"/>
                <a:gd name="connsiteY8" fmla="*/ 150283 h 203200"/>
                <a:gd name="connsiteX9" fmla="*/ 2742141 w 4797425"/>
                <a:gd name="connsiteY9" fmla="*/ 150283 h 203200"/>
                <a:gd name="connsiteX10" fmla="*/ 2740025 w 4797425"/>
                <a:gd name="connsiteY10" fmla="*/ 123825 h 203200"/>
                <a:gd name="connsiteX11" fmla="*/ 2708275 w 4797425"/>
                <a:gd name="connsiteY11" fmla="*/ 123825 h 203200"/>
                <a:gd name="connsiteX12" fmla="*/ 2708275 w 4797425"/>
                <a:gd name="connsiteY12" fmla="*/ 114300 h 203200"/>
                <a:gd name="connsiteX13" fmla="*/ 2473325 w 4797425"/>
                <a:gd name="connsiteY13" fmla="*/ 114300 h 203200"/>
                <a:gd name="connsiteX14" fmla="*/ 2473325 w 4797425"/>
                <a:gd name="connsiteY14" fmla="*/ 114300 h 203200"/>
                <a:gd name="connsiteX15" fmla="*/ 2471209 w 4797425"/>
                <a:gd name="connsiteY15" fmla="*/ 101600 h 203200"/>
                <a:gd name="connsiteX16" fmla="*/ 2263775 w 4797425"/>
                <a:gd name="connsiteY16" fmla="*/ 101600 h 203200"/>
                <a:gd name="connsiteX17" fmla="*/ 2263775 w 4797425"/>
                <a:gd name="connsiteY17" fmla="*/ 85725 h 203200"/>
                <a:gd name="connsiteX18" fmla="*/ 2019300 w 4797425"/>
                <a:gd name="connsiteY18" fmla="*/ 85725 h 203200"/>
                <a:gd name="connsiteX19" fmla="*/ 2019300 w 4797425"/>
                <a:gd name="connsiteY19" fmla="*/ 82550 h 203200"/>
                <a:gd name="connsiteX20" fmla="*/ 1647825 w 4797425"/>
                <a:gd name="connsiteY20" fmla="*/ 82550 h 203200"/>
                <a:gd name="connsiteX21" fmla="*/ 1647825 w 4797425"/>
                <a:gd name="connsiteY21" fmla="*/ 69850 h 203200"/>
                <a:gd name="connsiteX22" fmla="*/ 1235075 w 4797425"/>
                <a:gd name="connsiteY22" fmla="*/ 69850 h 203200"/>
                <a:gd name="connsiteX23" fmla="*/ 1229254 w 4797425"/>
                <a:gd name="connsiteY23" fmla="*/ 62441 h 203200"/>
                <a:gd name="connsiteX24" fmla="*/ 1089025 w 4797425"/>
                <a:gd name="connsiteY24" fmla="*/ 63500 h 203200"/>
                <a:gd name="connsiteX25" fmla="*/ 1086909 w 4797425"/>
                <a:gd name="connsiteY25" fmla="*/ 50800 h 203200"/>
                <a:gd name="connsiteX26" fmla="*/ 1089025 w 4797425"/>
                <a:gd name="connsiteY26" fmla="*/ 50800 h 203200"/>
                <a:gd name="connsiteX27" fmla="*/ 882650 w 4797425"/>
                <a:gd name="connsiteY27" fmla="*/ 50800 h 203200"/>
                <a:gd name="connsiteX28" fmla="*/ 882650 w 4797425"/>
                <a:gd name="connsiteY28" fmla="*/ 44450 h 203200"/>
                <a:gd name="connsiteX29" fmla="*/ 838200 w 4797425"/>
                <a:gd name="connsiteY29" fmla="*/ 44450 h 203200"/>
                <a:gd name="connsiteX30" fmla="*/ 838200 w 4797425"/>
                <a:gd name="connsiteY30" fmla="*/ 31750 h 203200"/>
                <a:gd name="connsiteX31" fmla="*/ 442913 w 4797425"/>
                <a:gd name="connsiteY31" fmla="*/ 31750 h 203200"/>
                <a:gd name="connsiteX32" fmla="*/ 444500 w 4797425"/>
                <a:gd name="connsiteY32" fmla="*/ 25400 h 203200"/>
                <a:gd name="connsiteX33" fmla="*/ 180975 w 4797425"/>
                <a:gd name="connsiteY33" fmla="*/ 25400 h 203200"/>
                <a:gd name="connsiteX34" fmla="*/ 180975 w 4797425"/>
                <a:gd name="connsiteY34" fmla="*/ 0 h 203200"/>
                <a:gd name="connsiteX35" fmla="*/ 0 w 4797425"/>
                <a:gd name="connsiteY35" fmla="*/ 9525 h 203200"/>
                <a:gd name="connsiteX0" fmla="*/ 4797425 w 4797425"/>
                <a:gd name="connsiteY0" fmla="*/ 198438 h 198438"/>
                <a:gd name="connsiteX1" fmla="*/ 4445000 w 4797425"/>
                <a:gd name="connsiteY1" fmla="*/ 198438 h 198438"/>
                <a:gd name="connsiteX2" fmla="*/ 4445000 w 4797425"/>
                <a:gd name="connsiteY2" fmla="*/ 182563 h 198438"/>
                <a:gd name="connsiteX3" fmla="*/ 4089400 w 4797425"/>
                <a:gd name="connsiteY3" fmla="*/ 182563 h 198438"/>
                <a:gd name="connsiteX4" fmla="*/ 4089400 w 4797425"/>
                <a:gd name="connsiteY4" fmla="*/ 182563 h 198438"/>
                <a:gd name="connsiteX5" fmla="*/ 4073525 w 4797425"/>
                <a:gd name="connsiteY5" fmla="*/ 166688 h 198438"/>
                <a:gd name="connsiteX6" fmla="*/ 4060825 w 4797425"/>
                <a:gd name="connsiteY6" fmla="*/ 166688 h 198438"/>
                <a:gd name="connsiteX7" fmla="*/ 3616325 w 4797425"/>
                <a:gd name="connsiteY7" fmla="*/ 166688 h 198438"/>
                <a:gd name="connsiteX8" fmla="*/ 3614208 w 4797425"/>
                <a:gd name="connsiteY8" fmla="*/ 145521 h 198438"/>
                <a:gd name="connsiteX9" fmla="*/ 2742141 w 4797425"/>
                <a:gd name="connsiteY9" fmla="*/ 145521 h 198438"/>
                <a:gd name="connsiteX10" fmla="*/ 2740025 w 4797425"/>
                <a:gd name="connsiteY10" fmla="*/ 119063 h 198438"/>
                <a:gd name="connsiteX11" fmla="*/ 2708275 w 4797425"/>
                <a:gd name="connsiteY11" fmla="*/ 119063 h 198438"/>
                <a:gd name="connsiteX12" fmla="*/ 2708275 w 4797425"/>
                <a:gd name="connsiteY12" fmla="*/ 109538 h 198438"/>
                <a:gd name="connsiteX13" fmla="*/ 2473325 w 4797425"/>
                <a:gd name="connsiteY13" fmla="*/ 109538 h 198438"/>
                <a:gd name="connsiteX14" fmla="*/ 2473325 w 4797425"/>
                <a:gd name="connsiteY14" fmla="*/ 109538 h 198438"/>
                <a:gd name="connsiteX15" fmla="*/ 2471209 w 4797425"/>
                <a:gd name="connsiteY15" fmla="*/ 96838 h 198438"/>
                <a:gd name="connsiteX16" fmla="*/ 2263775 w 4797425"/>
                <a:gd name="connsiteY16" fmla="*/ 96838 h 198438"/>
                <a:gd name="connsiteX17" fmla="*/ 2263775 w 4797425"/>
                <a:gd name="connsiteY17" fmla="*/ 80963 h 198438"/>
                <a:gd name="connsiteX18" fmla="*/ 2019300 w 4797425"/>
                <a:gd name="connsiteY18" fmla="*/ 80963 h 198438"/>
                <a:gd name="connsiteX19" fmla="*/ 2019300 w 4797425"/>
                <a:gd name="connsiteY19" fmla="*/ 77788 h 198438"/>
                <a:gd name="connsiteX20" fmla="*/ 1647825 w 4797425"/>
                <a:gd name="connsiteY20" fmla="*/ 77788 h 198438"/>
                <a:gd name="connsiteX21" fmla="*/ 1647825 w 4797425"/>
                <a:gd name="connsiteY21" fmla="*/ 65088 h 198438"/>
                <a:gd name="connsiteX22" fmla="*/ 1235075 w 4797425"/>
                <a:gd name="connsiteY22" fmla="*/ 65088 h 198438"/>
                <a:gd name="connsiteX23" fmla="*/ 1229254 w 4797425"/>
                <a:gd name="connsiteY23" fmla="*/ 57679 h 198438"/>
                <a:gd name="connsiteX24" fmla="*/ 1089025 w 4797425"/>
                <a:gd name="connsiteY24" fmla="*/ 58738 h 198438"/>
                <a:gd name="connsiteX25" fmla="*/ 1086909 w 4797425"/>
                <a:gd name="connsiteY25" fmla="*/ 46038 h 198438"/>
                <a:gd name="connsiteX26" fmla="*/ 1089025 w 4797425"/>
                <a:gd name="connsiteY26" fmla="*/ 46038 h 198438"/>
                <a:gd name="connsiteX27" fmla="*/ 882650 w 4797425"/>
                <a:gd name="connsiteY27" fmla="*/ 46038 h 198438"/>
                <a:gd name="connsiteX28" fmla="*/ 882650 w 4797425"/>
                <a:gd name="connsiteY28" fmla="*/ 39688 h 198438"/>
                <a:gd name="connsiteX29" fmla="*/ 838200 w 4797425"/>
                <a:gd name="connsiteY29" fmla="*/ 39688 h 198438"/>
                <a:gd name="connsiteX30" fmla="*/ 838200 w 4797425"/>
                <a:gd name="connsiteY30" fmla="*/ 26988 h 198438"/>
                <a:gd name="connsiteX31" fmla="*/ 442913 w 4797425"/>
                <a:gd name="connsiteY31" fmla="*/ 26988 h 198438"/>
                <a:gd name="connsiteX32" fmla="*/ 444500 w 4797425"/>
                <a:gd name="connsiteY32" fmla="*/ 20638 h 198438"/>
                <a:gd name="connsiteX33" fmla="*/ 180975 w 4797425"/>
                <a:gd name="connsiteY33" fmla="*/ 20638 h 198438"/>
                <a:gd name="connsiteX34" fmla="*/ 180975 w 4797425"/>
                <a:gd name="connsiteY34" fmla="*/ 0 h 198438"/>
                <a:gd name="connsiteX35" fmla="*/ 0 w 4797425"/>
                <a:gd name="connsiteY35" fmla="*/ 4763 h 19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797425" h="198438">
                  <a:moveTo>
                    <a:pt x="4797425" y="198438"/>
                  </a:moveTo>
                  <a:lnTo>
                    <a:pt x="4445000" y="198438"/>
                  </a:lnTo>
                  <a:lnTo>
                    <a:pt x="4445000" y="182563"/>
                  </a:lnTo>
                  <a:lnTo>
                    <a:pt x="4089400" y="182563"/>
                  </a:lnTo>
                  <a:lnTo>
                    <a:pt x="4089400" y="182563"/>
                  </a:lnTo>
                  <a:lnTo>
                    <a:pt x="4073525" y="166688"/>
                  </a:lnTo>
                  <a:lnTo>
                    <a:pt x="4060825" y="166688"/>
                  </a:lnTo>
                  <a:lnTo>
                    <a:pt x="3616325" y="166688"/>
                  </a:lnTo>
                  <a:lnTo>
                    <a:pt x="3614208" y="145521"/>
                  </a:lnTo>
                  <a:lnTo>
                    <a:pt x="2742141" y="145521"/>
                  </a:lnTo>
                  <a:lnTo>
                    <a:pt x="2740025" y="119063"/>
                  </a:lnTo>
                  <a:lnTo>
                    <a:pt x="2708275" y="119063"/>
                  </a:lnTo>
                  <a:lnTo>
                    <a:pt x="2708275" y="109538"/>
                  </a:lnTo>
                  <a:lnTo>
                    <a:pt x="2473325" y="109538"/>
                  </a:lnTo>
                  <a:lnTo>
                    <a:pt x="2473325" y="109538"/>
                  </a:lnTo>
                  <a:lnTo>
                    <a:pt x="2471209" y="96838"/>
                  </a:lnTo>
                  <a:lnTo>
                    <a:pt x="2263775" y="96838"/>
                  </a:lnTo>
                  <a:lnTo>
                    <a:pt x="2263775" y="80963"/>
                  </a:lnTo>
                  <a:lnTo>
                    <a:pt x="2019300" y="80963"/>
                  </a:lnTo>
                  <a:lnTo>
                    <a:pt x="2019300" y="77788"/>
                  </a:lnTo>
                  <a:lnTo>
                    <a:pt x="1647825" y="77788"/>
                  </a:lnTo>
                  <a:lnTo>
                    <a:pt x="1647825" y="65088"/>
                  </a:lnTo>
                  <a:lnTo>
                    <a:pt x="1235075" y="65088"/>
                  </a:lnTo>
                  <a:lnTo>
                    <a:pt x="1229254" y="57679"/>
                  </a:lnTo>
                  <a:lnTo>
                    <a:pt x="1089025" y="58738"/>
                  </a:lnTo>
                  <a:lnTo>
                    <a:pt x="1086909" y="46038"/>
                  </a:lnTo>
                  <a:lnTo>
                    <a:pt x="1089025" y="46038"/>
                  </a:lnTo>
                  <a:lnTo>
                    <a:pt x="882650" y="46038"/>
                  </a:lnTo>
                  <a:lnTo>
                    <a:pt x="882650" y="39688"/>
                  </a:lnTo>
                  <a:lnTo>
                    <a:pt x="838200" y="39688"/>
                  </a:lnTo>
                  <a:lnTo>
                    <a:pt x="838200" y="26988"/>
                  </a:lnTo>
                  <a:lnTo>
                    <a:pt x="442913" y="26988"/>
                  </a:lnTo>
                  <a:lnTo>
                    <a:pt x="444500" y="20638"/>
                  </a:lnTo>
                  <a:lnTo>
                    <a:pt x="180975" y="20638"/>
                  </a:lnTo>
                  <a:lnTo>
                    <a:pt x="180975" y="0"/>
                  </a:lnTo>
                  <a:lnTo>
                    <a:pt x="0" y="4763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6154B98-76E4-61D3-8FB5-876E1F37DB49}"/>
                </a:ext>
              </a:extLst>
            </p:cNvPr>
            <p:cNvSpPr/>
            <p:nvPr/>
          </p:nvSpPr>
          <p:spPr>
            <a:xfrm>
              <a:off x="1794933" y="1786467"/>
              <a:ext cx="5549900" cy="359834"/>
            </a:xfrm>
            <a:custGeom>
              <a:avLst/>
              <a:gdLst>
                <a:gd name="connsiteX0" fmla="*/ 0 w 5549900"/>
                <a:gd name="connsiteY0" fmla="*/ 0 h 359834"/>
                <a:gd name="connsiteX1" fmla="*/ 207434 w 5549900"/>
                <a:gd name="connsiteY1" fmla="*/ 0 h 359834"/>
                <a:gd name="connsiteX2" fmla="*/ 203200 w 5549900"/>
                <a:gd name="connsiteY2" fmla="*/ 4234 h 359834"/>
                <a:gd name="connsiteX3" fmla="*/ 325967 w 5549900"/>
                <a:gd name="connsiteY3" fmla="*/ 4234 h 359834"/>
                <a:gd name="connsiteX4" fmla="*/ 325967 w 5549900"/>
                <a:gd name="connsiteY4" fmla="*/ 25400 h 359834"/>
                <a:gd name="connsiteX5" fmla="*/ 372534 w 5549900"/>
                <a:gd name="connsiteY5" fmla="*/ 25400 h 359834"/>
                <a:gd name="connsiteX6" fmla="*/ 368301 w 5549900"/>
                <a:gd name="connsiteY6" fmla="*/ 29633 h 359834"/>
                <a:gd name="connsiteX7" fmla="*/ 495300 w 5549900"/>
                <a:gd name="connsiteY7" fmla="*/ 29633 h 359834"/>
                <a:gd name="connsiteX8" fmla="*/ 495300 w 5549900"/>
                <a:gd name="connsiteY8" fmla="*/ 38100 h 359834"/>
                <a:gd name="connsiteX9" fmla="*/ 541867 w 5549900"/>
                <a:gd name="connsiteY9" fmla="*/ 38100 h 359834"/>
                <a:gd name="connsiteX10" fmla="*/ 541867 w 5549900"/>
                <a:gd name="connsiteY10" fmla="*/ 46566 h 359834"/>
                <a:gd name="connsiteX11" fmla="*/ 825500 w 5549900"/>
                <a:gd name="connsiteY11" fmla="*/ 46566 h 359834"/>
                <a:gd name="connsiteX12" fmla="*/ 825500 w 5549900"/>
                <a:gd name="connsiteY12" fmla="*/ 55033 h 359834"/>
                <a:gd name="connsiteX13" fmla="*/ 973667 w 5549900"/>
                <a:gd name="connsiteY13" fmla="*/ 55033 h 359834"/>
                <a:gd name="connsiteX14" fmla="*/ 973667 w 5549900"/>
                <a:gd name="connsiteY14" fmla="*/ 63500 h 359834"/>
                <a:gd name="connsiteX15" fmla="*/ 1214967 w 5549900"/>
                <a:gd name="connsiteY15" fmla="*/ 63500 h 359834"/>
                <a:gd name="connsiteX16" fmla="*/ 1206501 w 5549900"/>
                <a:gd name="connsiteY16" fmla="*/ 71966 h 359834"/>
                <a:gd name="connsiteX17" fmla="*/ 1409700 w 5549900"/>
                <a:gd name="connsiteY17" fmla="*/ 71966 h 359834"/>
                <a:gd name="connsiteX18" fmla="*/ 1409700 w 5549900"/>
                <a:gd name="connsiteY18" fmla="*/ 71966 h 359834"/>
                <a:gd name="connsiteX19" fmla="*/ 1409700 w 5549900"/>
                <a:gd name="connsiteY19" fmla="*/ 84666 h 359834"/>
                <a:gd name="connsiteX20" fmla="*/ 1468967 w 5549900"/>
                <a:gd name="connsiteY20" fmla="*/ 84666 h 359834"/>
                <a:gd name="connsiteX21" fmla="*/ 1468967 w 5549900"/>
                <a:gd name="connsiteY21" fmla="*/ 101600 h 359834"/>
                <a:gd name="connsiteX22" fmla="*/ 1528234 w 5549900"/>
                <a:gd name="connsiteY22" fmla="*/ 101600 h 359834"/>
                <a:gd name="connsiteX23" fmla="*/ 1528234 w 5549900"/>
                <a:gd name="connsiteY23" fmla="*/ 110066 h 359834"/>
                <a:gd name="connsiteX24" fmla="*/ 1608667 w 5549900"/>
                <a:gd name="connsiteY24" fmla="*/ 110066 h 359834"/>
                <a:gd name="connsiteX25" fmla="*/ 1608667 w 5549900"/>
                <a:gd name="connsiteY25" fmla="*/ 122766 h 359834"/>
                <a:gd name="connsiteX26" fmla="*/ 1744134 w 5549900"/>
                <a:gd name="connsiteY26" fmla="*/ 122766 h 359834"/>
                <a:gd name="connsiteX27" fmla="*/ 1756834 w 5549900"/>
                <a:gd name="connsiteY27" fmla="*/ 135466 h 359834"/>
                <a:gd name="connsiteX28" fmla="*/ 1841500 w 5549900"/>
                <a:gd name="connsiteY28" fmla="*/ 135466 h 359834"/>
                <a:gd name="connsiteX29" fmla="*/ 1841500 w 5549900"/>
                <a:gd name="connsiteY29" fmla="*/ 152400 h 359834"/>
                <a:gd name="connsiteX30" fmla="*/ 1917700 w 5549900"/>
                <a:gd name="connsiteY30" fmla="*/ 152400 h 359834"/>
                <a:gd name="connsiteX31" fmla="*/ 1917700 w 5549900"/>
                <a:gd name="connsiteY31" fmla="*/ 165100 h 359834"/>
                <a:gd name="connsiteX32" fmla="*/ 1981200 w 5549900"/>
                <a:gd name="connsiteY32" fmla="*/ 165100 h 359834"/>
                <a:gd name="connsiteX33" fmla="*/ 1981200 w 5549900"/>
                <a:gd name="connsiteY33" fmla="*/ 177800 h 359834"/>
                <a:gd name="connsiteX34" fmla="*/ 2065867 w 5549900"/>
                <a:gd name="connsiteY34" fmla="*/ 177800 h 359834"/>
                <a:gd name="connsiteX35" fmla="*/ 2065867 w 5549900"/>
                <a:gd name="connsiteY35" fmla="*/ 182033 h 359834"/>
                <a:gd name="connsiteX36" fmla="*/ 2256367 w 5549900"/>
                <a:gd name="connsiteY36" fmla="*/ 182033 h 359834"/>
                <a:gd name="connsiteX37" fmla="*/ 2256367 w 5549900"/>
                <a:gd name="connsiteY37" fmla="*/ 207433 h 359834"/>
                <a:gd name="connsiteX38" fmla="*/ 2362200 w 5549900"/>
                <a:gd name="connsiteY38" fmla="*/ 207433 h 359834"/>
                <a:gd name="connsiteX39" fmla="*/ 2700867 w 5549900"/>
                <a:gd name="connsiteY39" fmla="*/ 207433 h 359834"/>
                <a:gd name="connsiteX40" fmla="*/ 2700867 w 5549900"/>
                <a:gd name="connsiteY40" fmla="*/ 215900 h 359834"/>
                <a:gd name="connsiteX41" fmla="*/ 3166534 w 5549900"/>
                <a:gd name="connsiteY41" fmla="*/ 215900 h 359834"/>
                <a:gd name="connsiteX42" fmla="*/ 3166534 w 5549900"/>
                <a:gd name="connsiteY42" fmla="*/ 228600 h 359834"/>
                <a:gd name="connsiteX43" fmla="*/ 3213100 w 5549900"/>
                <a:gd name="connsiteY43" fmla="*/ 228600 h 359834"/>
                <a:gd name="connsiteX44" fmla="*/ 3213100 w 5549900"/>
                <a:gd name="connsiteY44" fmla="*/ 245533 h 359834"/>
                <a:gd name="connsiteX45" fmla="*/ 3373967 w 5549900"/>
                <a:gd name="connsiteY45" fmla="*/ 245533 h 359834"/>
                <a:gd name="connsiteX46" fmla="*/ 3373967 w 5549900"/>
                <a:gd name="connsiteY46" fmla="*/ 258233 h 359834"/>
                <a:gd name="connsiteX47" fmla="*/ 3585634 w 5549900"/>
                <a:gd name="connsiteY47" fmla="*/ 258233 h 359834"/>
                <a:gd name="connsiteX48" fmla="*/ 3581400 w 5549900"/>
                <a:gd name="connsiteY48" fmla="*/ 262467 h 359834"/>
                <a:gd name="connsiteX49" fmla="*/ 3691467 w 5549900"/>
                <a:gd name="connsiteY49" fmla="*/ 262467 h 359834"/>
                <a:gd name="connsiteX50" fmla="*/ 3699934 w 5549900"/>
                <a:gd name="connsiteY50" fmla="*/ 270934 h 359834"/>
                <a:gd name="connsiteX51" fmla="*/ 3898900 w 5549900"/>
                <a:gd name="connsiteY51" fmla="*/ 270934 h 359834"/>
                <a:gd name="connsiteX52" fmla="*/ 3898900 w 5549900"/>
                <a:gd name="connsiteY52" fmla="*/ 283633 h 359834"/>
                <a:gd name="connsiteX53" fmla="*/ 4131734 w 5549900"/>
                <a:gd name="connsiteY53" fmla="*/ 283633 h 359834"/>
                <a:gd name="connsiteX54" fmla="*/ 4131734 w 5549900"/>
                <a:gd name="connsiteY54" fmla="*/ 292100 h 359834"/>
                <a:gd name="connsiteX55" fmla="*/ 4301067 w 5549900"/>
                <a:gd name="connsiteY55" fmla="*/ 292100 h 359834"/>
                <a:gd name="connsiteX56" fmla="*/ 4301067 w 5549900"/>
                <a:gd name="connsiteY56" fmla="*/ 309033 h 359834"/>
                <a:gd name="connsiteX57" fmla="*/ 4529667 w 5549900"/>
                <a:gd name="connsiteY57" fmla="*/ 309033 h 359834"/>
                <a:gd name="connsiteX58" fmla="*/ 4538134 w 5549900"/>
                <a:gd name="connsiteY58" fmla="*/ 317500 h 359834"/>
                <a:gd name="connsiteX59" fmla="*/ 4758267 w 5549900"/>
                <a:gd name="connsiteY59" fmla="*/ 317500 h 359834"/>
                <a:gd name="connsiteX60" fmla="*/ 4758267 w 5549900"/>
                <a:gd name="connsiteY60" fmla="*/ 330200 h 359834"/>
                <a:gd name="connsiteX61" fmla="*/ 5063067 w 5549900"/>
                <a:gd name="connsiteY61" fmla="*/ 330200 h 359834"/>
                <a:gd name="connsiteX62" fmla="*/ 5050367 w 5549900"/>
                <a:gd name="connsiteY62" fmla="*/ 342900 h 359834"/>
                <a:gd name="connsiteX63" fmla="*/ 5283200 w 5549900"/>
                <a:gd name="connsiteY63" fmla="*/ 342900 h 359834"/>
                <a:gd name="connsiteX64" fmla="*/ 5300134 w 5549900"/>
                <a:gd name="connsiteY64" fmla="*/ 359834 h 359834"/>
                <a:gd name="connsiteX65" fmla="*/ 5549900 w 5549900"/>
                <a:gd name="connsiteY65" fmla="*/ 359834 h 359834"/>
                <a:gd name="connsiteX0" fmla="*/ 0 w 5549900"/>
                <a:gd name="connsiteY0" fmla="*/ 0 h 359834"/>
                <a:gd name="connsiteX1" fmla="*/ 207434 w 5549900"/>
                <a:gd name="connsiteY1" fmla="*/ 0 h 359834"/>
                <a:gd name="connsiteX2" fmla="*/ 203200 w 5549900"/>
                <a:gd name="connsiteY2" fmla="*/ 4234 h 359834"/>
                <a:gd name="connsiteX3" fmla="*/ 325967 w 5549900"/>
                <a:gd name="connsiteY3" fmla="*/ 4234 h 359834"/>
                <a:gd name="connsiteX4" fmla="*/ 325967 w 5549900"/>
                <a:gd name="connsiteY4" fmla="*/ 25400 h 359834"/>
                <a:gd name="connsiteX5" fmla="*/ 372534 w 5549900"/>
                <a:gd name="connsiteY5" fmla="*/ 25400 h 359834"/>
                <a:gd name="connsiteX6" fmla="*/ 368301 w 5549900"/>
                <a:gd name="connsiteY6" fmla="*/ 29633 h 359834"/>
                <a:gd name="connsiteX7" fmla="*/ 495300 w 5549900"/>
                <a:gd name="connsiteY7" fmla="*/ 29633 h 359834"/>
                <a:gd name="connsiteX8" fmla="*/ 495300 w 5549900"/>
                <a:gd name="connsiteY8" fmla="*/ 38100 h 359834"/>
                <a:gd name="connsiteX9" fmla="*/ 541867 w 5549900"/>
                <a:gd name="connsiteY9" fmla="*/ 38100 h 359834"/>
                <a:gd name="connsiteX10" fmla="*/ 541867 w 5549900"/>
                <a:gd name="connsiteY10" fmla="*/ 46566 h 359834"/>
                <a:gd name="connsiteX11" fmla="*/ 825500 w 5549900"/>
                <a:gd name="connsiteY11" fmla="*/ 46566 h 359834"/>
                <a:gd name="connsiteX12" fmla="*/ 825500 w 5549900"/>
                <a:gd name="connsiteY12" fmla="*/ 55033 h 359834"/>
                <a:gd name="connsiteX13" fmla="*/ 973667 w 5549900"/>
                <a:gd name="connsiteY13" fmla="*/ 55033 h 359834"/>
                <a:gd name="connsiteX14" fmla="*/ 973667 w 5549900"/>
                <a:gd name="connsiteY14" fmla="*/ 63500 h 359834"/>
                <a:gd name="connsiteX15" fmla="*/ 1214967 w 5549900"/>
                <a:gd name="connsiteY15" fmla="*/ 63500 h 359834"/>
                <a:gd name="connsiteX16" fmla="*/ 1206501 w 5549900"/>
                <a:gd name="connsiteY16" fmla="*/ 71966 h 359834"/>
                <a:gd name="connsiteX17" fmla="*/ 1409700 w 5549900"/>
                <a:gd name="connsiteY17" fmla="*/ 71966 h 359834"/>
                <a:gd name="connsiteX18" fmla="*/ 1409700 w 5549900"/>
                <a:gd name="connsiteY18" fmla="*/ 71966 h 359834"/>
                <a:gd name="connsiteX19" fmla="*/ 1409700 w 5549900"/>
                <a:gd name="connsiteY19" fmla="*/ 84666 h 359834"/>
                <a:gd name="connsiteX20" fmla="*/ 1468967 w 5549900"/>
                <a:gd name="connsiteY20" fmla="*/ 84666 h 359834"/>
                <a:gd name="connsiteX21" fmla="*/ 1468967 w 5549900"/>
                <a:gd name="connsiteY21" fmla="*/ 101600 h 359834"/>
                <a:gd name="connsiteX22" fmla="*/ 1528234 w 5549900"/>
                <a:gd name="connsiteY22" fmla="*/ 101600 h 359834"/>
                <a:gd name="connsiteX23" fmla="*/ 1528234 w 5549900"/>
                <a:gd name="connsiteY23" fmla="*/ 110066 h 359834"/>
                <a:gd name="connsiteX24" fmla="*/ 1608667 w 5549900"/>
                <a:gd name="connsiteY24" fmla="*/ 110066 h 359834"/>
                <a:gd name="connsiteX25" fmla="*/ 1608667 w 5549900"/>
                <a:gd name="connsiteY25" fmla="*/ 122766 h 359834"/>
                <a:gd name="connsiteX26" fmla="*/ 1744134 w 5549900"/>
                <a:gd name="connsiteY26" fmla="*/ 122766 h 359834"/>
                <a:gd name="connsiteX27" fmla="*/ 1756834 w 5549900"/>
                <a:gd name="connsiteY27" fmla="*/ 135466 h 359834"/>
                <a:gd name="connsiteX28" fmla="*/ 1841500 w 5549900"/>
                <a:gd name="connsiteY28" fmla="*/ 135466 h 359834"/>
                <a:gd name="connsiteX29" fmla="*/ 1841500 w 5549900"/>
                <a:gd name="connsiteY29" fmla="*/ 152400 h 359834"/>
                <a:gd name="connsiteX30" fmla="*/ 1917700 w 5549900"/>
                <a:gd name="connsiteY30" fmla="*/ 152400 h 359834"/>
                <a:gd name="connsiteX31" fmla="*/ 1917700 w 5549900"/>
                <a:gd name="connsiteY31" fmla="*/ 165100 h 359834"/>
                <a:gd name="connsiteX32" fmla="*/ 1981200 w 5549900"/>
                <a:gd name="connsiteY32" fmla="*/ 165100 h 359834"/>
                <a:gd name="connsiteX33" fmla="*/ 1981200 w 5549900"/>
                <a:gd name="connsiteY33" fmla="*/ 177800 h 359834"/>
                <a:gd name="connsiteX34" fmla="*/ 2065867 w 5549900"/>
                <a:gd name="connsiteY34" fmla="*/ 177800 h 359834"/>
                <a:gd name="connsiteX35" fmla="*/ 2065867 w 5549900"/>
                <a:gd name="connsiteY35" fmla="*/ 182033 h 359834"/>
                <a:gd name="connsiteX36" fmla="*/ 2256367 w 5549900"/>
                <a:gd name="connsiteY36" fmla="*/ 182033 h 359834"/>
                <a:gd name="connsiteX37" fmla="*/ 2256367 w 5549900"/>
                <a:gd name="connsiteY37" fmla="*/ 201083 h 359834"/>
                <a:gd name="connsiteX38" fmla="*/ 2362200 w 5549900"/>
                <a:gd name="connsiteY38" fmla="*/ 207433 h 359834"/>
                <a:gd name="connsiteX39" fmla="*/ 2700867 w 5549900"/>
                <a:gd name="connsiteY39" fmla="*/ 207433 h 359834"/>
                <a:gd name="connsiteX40" fmla="*/ 2700867 w 5549900"/>
                <a:gd name="connsiteY40" fmla="*/ 215900 h 359834"/>
                <a:gd name="connsiteX41" fmla="*/ 3166534 w 5549900"/>
                <a:gd name="connsiteY41" fmla="*/ 215900 h 359834"/>
                <a:gd name="connsiteX42" fmla="*/ 3166534 w 5549900"/>
                <a:gd name="connsiteY42" fmla="*/ 228600 h 359834"/>
                <a:gd name="connsiteX43" fmla="*/ 3213100 w 5549900"/>
                <a:gd name="connsiteY43" fmla="*/ 228600 h 359834"/>
                <a:gd name="connsiteX44" fmla="*/ 3213100 w 5549900"/>
                <a:gd name="connsiteY44" fmla="*/ 245533 h 359834"/>
                <a:gd name="connsiteX45" fmla="*/ 3373967 w 5549900"/>
                <a:gd name="connsiteY45" fmla="*/ 245533 h 359834"/>
                <a:gd name="connsiteX46" fmla="*/ 3373967 w 5549900"/>
                <a:gd name="connsiteY46" fmla="*/ 258233 h 359834"/>
                <a:gd name="connsiteX47" fmla="*/ 3585634 w 5549900"/>
                <a:gd name="connsiteY47" fmla="*/ 258233 h 359834"/>
                <a:gd name="connsiteX48" fmla="*/ 3581400 w 5549900"/>
                <a:gd name="connsiteY48" fmla="*/ 262467 h 359834"/>
                <a:gd name="connsiteX49" fmla="*/ 3691467 w 5549900"/>
                <a:gd name="connsiteY49" fmla="*/ 262467 h 359834"/>
                <a:gd name="connsiteX50" fmla="*/ 3699934 w 5549900"/>
                <a:gd name="connsiteY50" fmla="*/ 270934 h 359834"/>
                <a:gd name="connsiteX51" fmla="*/ 3898900 w 5549900"/>
                <a:gd name="connsiteY51" fmla="*/ 270934 h 359834"/>
                <a:gd name="connsiteX52" fmla="*/ 3898900 w 5549900"/>
                <a:gd name="connsiteY52" fmla="*/ 283633 h 359834"/>
                <a:gd name="connsiteX53" fmla="*/ 4131734 w 5549900"/>
                <a:gd name="connsiteY53" fmla="*/ 283633 h 359834"/>
                <a:gd name="connsiteX54" fmla="*/ 4131734 w 5549900"/>
                <a:gd name="connsiteY54" fmla="*/ 292100 h 359834"/>
                <a:gd name="connsiteX55" fmla="*/ 4301067 w 5549900"/>
                <a:gd name="connsiteY55" fmla="*/ 292100 h 359834"/>
                <a:gd name="connsiteX56" fmla="*/ 4301067 w 5549900"/>
                <a:gd name="connsiteY56" fmla="*/ 309033 h 359834"/>
                <a:gd name="connsiteX57" fmla="*/ 4529667 w 5549900"/>
                <a:gd name="connsiteY57" fmla="*/ 309033 h 359834"/>
                <a:gd name="connsiteX58" fmla="*/ 4538134 w 5549900"/>
                <a:gd name="connsiteY58" fmla="*/ 317500 h 359834"/>
                <a:gd name="connsiteX59" fmla="*/ 4758267 w 5549900"/>
                <a:gd name="connsiteY59" fmla="*/ 317500 h 359834"/>
                <a:gd name="connsiteX60" fmla="*/ 4758267 w 5549900"/>
                <a:gd name="connsiteY60" fmla="*/ 330200 h 359834"/>
                <a:gd name="connsiteX61" fmla="*/ 5063067 w 5549900"/>
                <a:gd name="connsiteY61" fmla="*/ 330200 h 359834"/>
                <a:gd name="connsiteX62" fmla="*/ 5050367 w 5549900"/>
                <a:gd name="connsiteY62" fmla="*/ 342900 h 359834"/>
                <a:gd name="connsiteX63" fmla="*/ 5283200 w 5549900"/>
                <a:gd name="connsiteY63" fmla="*/ 342900 h 359834"/>
                <a:gd name="connsiteX64" fmla="*/ 5300134 w 5549900"/>
                <a:gd name="connsiteY64" fmla="*/ 359834 h 359834"/>
                <a:gd name="connsiteX65" fmla="*/ 5549900 w 5549900"/>
                <a:gd name="connsiteY65" fmla="*/ 359834 h 359834"/>
                <a:gd name="connsiteX0" fmla="*/ 0 w 5549900"/>
                <a:gd name="connsiteY0" fmla="*/ 0 h 359834"/>
                <a:gd name="connsiteX1" fmla="*/ 207434 w 5549900"/>
                <a:gd name="connsiteY1" fmla="*/ 0 h 359834"/>
                <a:gd name="connsiteX2" fmla="*/ 203200 w 5549900"/>
                <a:gd name="connsiteY2" fmla="*/ 4234 h 359834"/>
                <a:gd name="connsiteX3" fmla="*/ 325967 w 5549900"/>
                <a:gd name="connsiteY3" fmla="*/ 4234 h 359834"/>
                <a:gd name="connsiteX4" fmla="*/ 325967 w 5549900"/>
                <a:gd name="connsiteY4" fmla="*/ 25400 h 359834"/>
                <a:gd name="connsiteX5" fmla="*/ 372534 w 5549900"/>
                <a:gd name="connsiteY5" fmla="*/ 25400 h 359834"/>
                <a:gd name="connsiteX6" fmla="*/ 368301 w 5549900"/>
                <a:gd name="connsiteY6" fmla="*/ 29633 h 359834"/>
                <a:gd name="connsiteX7" fmla="*/ 495300 w 5549900"/>
                <a:gd name="connsiteY7" fmla="*/ 29633 h 359834"/>
                <a:gd name="connsiteX8" fmla="*/ 495300 w 5549900"/>
                <a:gd name="connsiteY8" fmla="*/ 38100 h 359834"/>
                <a:gd name="connsiteX9" fmla="*/ 541867 w 5549900"/>
                <a:gd name="connsiteY9" fmla="*/ 38100 h 359834"/>
                <a:gd name="connsiteX10" fmla="*/ 541867 w 5549900"/>
                <a:gd name="connsiteY10" fmla="*/ 46566 h 359834"/>
                <a:gd name="connsiteX11" fmla="*/ 825500 w 5549900"/>
                <a:gd name="connsiteY11" fmla="*/ 46566 h 359834"/>
                <a:gd name="connsiteX12" fmla="*/ 825500 w 5549900"/>
                <a:gd name="connsiteY12" fmla="*/ 55033 h 359834"/>
                <a:gd name="connsiteX13" fmla="*/ 973667 w 5549900"/>
                <a:gd name="connsiteY13" fmla="*/ 55033 h 359834"/>
                <a:gd name="connsiteX14" fmla="*/ 973667 w 5549900"/>
                <a:gd name="connsiteY14" fmla="*/ 63500 h 359834"/>
                <a:gd name="connsiteX15" fmla="*/ 1214967 w 5549900"/>
                <a:gd name="connsiteY15" fmla="*/ 63500 h 359834"/>
                <a:gd name="connsiteX16" fmla="*/ 1206501 w 5549900"/>
                <a:gd name="connsiteY16" fmla="*/ 71966 h 359834"/>
                <a:gd name="connsiteX17" fmla="*/ 1409700 w 5549900"/>
                <a:gd name="connsiteY17" fmla="*/ 71966 h 359834"/>
                <a:gd name="connsiteX18" fmla="*/ 1409700 w 5549900"/>
                <a:gd name="connsiteY18" fmla="*/ 71966 h 359834"/>
                <a:gd name="connsiteX19" fmla="*/ 1409700 w 5549900"/>
                <a:gd name="connsiteY19" fmla="*/ 84666 h 359834"/>
                <a:gd name="connsiteX20" fmla="*/ 1468967 w 5549900"/>
                <a:gd name="connsiteY20" fmla="*/ 84666 h 359834"/>
                <a:gd name="connsiteX21" fmla="*/ 1468967 w 5549900"/>
                <a:gd name="connsiteY21" fmla="*/ 101600 h 359834"/>
                <a:gd name="connsiteX22" fmla="*/ 1528234 w 5549900"/>
                <a:gd name="connsiteY22" fmla="*/ 101600 h 359834"/>
                <a:gd name="connsiteX23" fmla="*/ 1528234 w 5549900"/>
                <a:gd name="connsiteY23" fmla="*/ 110066 h 359834"/>
                <a:gd name="connsiteX24" fmla="*/ 1608667 w 5549900"/>
                <a:gd name="connsiteY24" fmla="*/ 110066 h 359834"/>
                <a:gd name="connsiteX25" fmla="*/ 1608667 w 5549900"/>
                <a:gd name="connsiteY25" fmla="*/ 122766 h 359834"/>
                <a:gd name="connsiteX26" fmla="*/ 1744134 w 5549900"/>
                <a:gd name="connsiteY26" fmla="*/ 122766 h 359834"/>
                <a:gd name="connsiteX27" fmla="*/ 1756834 w 5549900"/>
                <a:gd name="connsiteY27" fmla="*/ 135466 h 359834"/>
                <a:gd name="connsiteX28" fmla="*/ 1841500 w 5549900"/>
                <a:gd name="connsiteY28" fmla="*/ 135466 h 359834"/>
                <a:gd name="connsiteX29" fmla="*/ 1841500 w 5549900"/>
                <a:gd name="connsiteY29" fmla="*/ 152400 h 359834"/>
                <a:gd name="connsiteX30" fmla="*/ 1917700 w 5549900"/>
                <a:gd name="connsiteY30" fmla="*/ 152400 h 359834"/>
                <a:gd name="connsiteX31" fmla="*/ 1917700 w 5549900"/>
                <a:gd name="connsiteY31" fmla="*/ 165100 h 359834"/>
                <a:gd name="connsiteX32" fmla="*/ 1981200 w 5549900"/>
                <a:gd name="connsiteY32" fmla="*/ 165100 h 359834"/>
                <a:gd name="connsiteX33" fmla="*/ 1981200 w 5549900"/>
                <a:gd name="connsiteY33" fmla="*/ 177800 h 359834"/>
                <a:gd name="connsiteX34" fmla="*/ 2065867 w 5549900"/>
                <a:gd name="connsiteY34" fmla="*/ 177800 h 359834"/>
                <a:gd name="connsiteX35" fmla="*/ 2065867 w 5549900"/>
                <a:gd name="connsiteY35" fmla="*/ 182033 h 359834"/>
                <a:gd name="connsiteX36" fmla="*/ 2256367 w 5549900"/>
                <a:gd name="connsiteY36" fmla="*/ 182033 h 359834"/>
                <a:gd name="connsiteX37" fmla="*/ 2256367 w 5549900"/>
                <a:gd name="connsiteY37" fmla="*/ 201083 h 359834"/>
                <a:gd name="connsiteX38" fmla="*/ 2360084 w 5549900"/>
                <a:gd name="connsiteY38" fmla="*/ 230716 h 359834"/>
                <a:gd name="connsiteX39" fmla="*/ 2700867 w 5549900"/>
                <a:gd name="connsiteY39" fmla="*/ 207433 h 359834"/>
                <a:gd name="connsiteX40" fmla="*/ 2700867 w 5549900"/>
                <a:gd name="connsiteY40" fmla="*/ 215900 h 359834"/>
                <a:gd name="connsiteX41" fmla="*/ 3166534 w 5549900"/>
                <a:gd name="connsiteY41" fmla="*/ 215900 h 359834"/>
                <a:gd name="connsiteX42" fmla="*/ 3166534 w 5549900"/>
                <a:gd name="connsiteY42" fmla="*/ 228600 h 359834"/>
                <a:gd name="connsiteX43" fmla="*/ 3213100 w 5549900"/>
                <a:gd name="connsiteY43" fmla="*/ 228600 h 359834"/>
                <a:gd name="connsiteX44" fmla="*/ 3213100 w 5549900"/>
                <a:gd name="connsiteY44" fmla="*/ 245533 h 359834"/>
                <a:gd name="connsiteX45" fmla="*/ 3373967 w 5549900"/>
                <a:gd name="connsiteY45" fmla="*/ 245533 h 359834"/>
                <a:gd name="connsiteX46" fmla="*/ 3373967 w 5549900"/>
                <a:gd name="connsiteY46" fmla="*/ 258233 h 359834"/>
                <a:gd name="connsiteX47" fmla="*/ 3585634 w 5549900"/>
                <a:gd name="connsiteY47" fmla="*/ 258233 h 359834"/>
                <a:gd name="connsiteX48" fmla="*/ 3581400 w 5549900"/>
                <a:gd name="connsiteY48" fmla="*/ 262467 h 359834"/>
                <a:gd name="connsiteX49" fmla="*/ 3691467 w 5549900"/>
                <a:gd name="connsiteY49" fmla="*/ 262467 h 359834"/>
                <a:gd name="connsiteX50" fmla="*/ 3699934 w 5549900"/>
                <a:gd name="connsiteY50" fmla="*/ 270934 h 359834"/>
                <a:gd name="connsiteX51" fmla="*/ 3898900 w 5549900"/>
                <a:gd name="connsiteY51" fmla="*/ 270934 h 359834"/>
                <a:gd name="connsiteX52" fmla="*/ 3898900 w 5549900"/>
                <a:gd name="connsiteY52" fmla="*/ 283633 h 359834"/>
                <a:gd name="connsiteX53" fmla="*/ 4131734 w 5549900"/>
                <a:gd name="connsiteY53" fmla="*/ 283633 h 359834"/>
                <a:gd name="connsiteX54" fmla="*/ 4131734 w 5549900"/>
                <a:gd name="connsiteY54" fmla="*/ 292100 h 359834"/>
                <a:gd name="connsiteX55" fmla="*/ 4301067 w 5549900"/>
                <a:gd name="connsiteY55" fmla="*/ 292100 h 359834"/>
                <a:gd name="connsiteX56" fmla="*/ 4301067 w 5549900"/>
                <a:gd name="connsiteY56" fmla="*/ 309033 h 359834"/>
                <a:gd name="connsiteX57" fmla="*/ 4529667 w 5549900"/>
                <a:gd name="connsiteY57" fmla="*/ 309033 h 359834"/>
                <a:gd name="connsiteX58" fmla="*/ 4538134 w 5549900"/>
                <a:gd name="connsiteY58" fmla="*/ 317500 h 359834"/>
                <a:gd name="connsiteX59" fmla="*/ 4758267 w 5549900"/>
                <a:gd name="connsiteY59" fmla="*/ 317500 h 359834"/>
                <a:gd name="connsiteX60" fmla="*/ 4758267 w 5549900"/>
                <a:gd name="connsiteY60" fmla="*/ 330200 h 359834"/>
                <a:gd name="connsiteX61" fmla="*/ 5063067 w 5549900"/>
                <a:gd name="connsiteY61" fmla="*/ 330200 h 359834"/>
                <a:gd name="connsiteX62" fmla="*/ 5050367 w 5549900"/>
                <a:gd name="connsiteY62" fmla="*/ 342900 h 359834"/>
                <a:gd name="connsiteX63" fmla="*/ 5283200 w 5549900"/>
                <a:gd name="connsiteY63" fmla="*/ 342900 h 359834"/>
                <a:gd name="connsiteX64" fmla="*/ 5300134 w 5549900"/>
                <a:gd name="connsiteY64" fmla="*/ 359834 h 359834"/>
                <a:gd name="connsiteX65" fmla="*/ 5549900 w 5549900"/>
                <a:gd name="connsiteY65" fmla="*/ 359834 h 359834"/>
                <a:gd name="connsiteX0" fmla="*/ 0 w 5549900"/>
                <a:gd name="connsiteY0" fmla="*/ 0 h 359834"/>
                <a:gd name="connsiteX1" fmla="*/ 207434 w 5549900"/>
                <a:gd name="connsiteY1" fmla="*/ 0 h 359834"/>
                <a:gd name="connsiteX2" fmla="*/ 203200 w 5549900"/>
                <a:gd name="connsiteY2" fmla="*/ 4234 h 359834"/>
                <a:gd name="connsiteX3" fmla="*/ 325967 w 5549900"/>
                <a:gd name="connsiteY3" fmla="*/ 4234 h 359834"/>
                <a:gd name="connsiteX4" fmla="*/ 325967 w 5549900"/>
                <a:gd name="connsiteY4" fmla="*/ 25400 h 359834"/>
                <a:gd name="connsiteX5" fmla="*/ 372534 w 5549900"/>
                <a:gd name="connsiteY5" fmla="*/ 25400 h 359834"/>
                <a:gd name="connsiteX6" fmla="*/ 368301 w 5549900"/>
                <a:gd name="connsiteY6" fmla="*/ 29633 h 359834"/>
                <a:gd name="connsiteX7" fmla="*/ 495300 w 5549900"/>
                <a:gd name="connsiteY7" fmla="*/ 29633 h 359834"/>
                <a:gd name="connsiteX8" fmla="*/ 495300 w 5549900"/>
                <a:gd name="connsiteY8" fmla="*/ 38100 h 359834"/>
                <a:gd name="connsiteX9" fmla="*/ 541867 w 5549900"/>
                <a:gd name="connsiteY9" fmla="*/ 38100 h 359834"/>
                <a:gd name="connsiteX10" fmla="*/ 541867 w 5549900"/>
                <a:gd name="connsiteY10" fmla="*/ 46566 h 359834"/>
                <a:gd name="connsiteX11" fmla="*/ 825500 w 5549900"/>
                <a:gd name="connsiteY11" fmla="*/ 46566 h 359834"/>
                <a:gd name="connsiteX12" fmla="*/ 825500 w 5549900"/>
                <a:gd name="connsiteY12" fmla="*/ 55033 h 359834"/>
                <a:gd name="connsiteX13" fmla="*/ 973667 w 5549900"/>
                <a:gd name="connsiteY13" fmla="*/ 55033 h 359834"/>
                <a:gd name="connsiteX14" fmla="*/ 973667 w 5549900"/>
                <a:gd name="connsiteY14" fmla="*/ 63500 h 359834"/>
                <a:gd name="connsiteX15" fmla="*/ 1214967 w 5549900"/>
                <a:gd name="connsiteY15" fmla="*/ 63500 h 359834"/>
                <a:gd name="connsiteX16" fmla="*/ 1206501 w 5549900"/>
                <a:gd name="connsiteY16" fmla="*/ 71966 h 359834"/>
                <a:gd name="connsiteX17" fmla="*/ 1409700 w 5549900"/>
                <a:gd name="connsiteY17" fmla="*/ 71966 h 359834"/>
                <a:gd name="connsiteX18" fmla="*/ 1409700 w 5549900"/>
                <a:gd name="connsiteY18" fmla="*/ 71966 h 359834"/>
                <a:gd name="connsiteX19" fmla="*/ 1409700 w 5549900"/>
                <a:gd name="connsiteY19" fmla="*/ 84666 h 359834"/>
                <a:gd name="connsiteX20" fmla="*/ 1468967 w 5549900"/>
                <a:gd name="connsiteY20" fmla="*/ 84666 h 359834"/>
                <a:gd name="connsiteX21" fmla="*/ 1468967 w 5549900"/>
                <a:gd name="connsiteY21" fmla="*/ 101600 h 359834"/>
                <a:gd name="connsiteX22" fmla="*/ 1528234 w 5549900"/>
                <a:gd name="connsiteY22" fmla="*/ 101600 h 359834"/>
                <a:gd name="connsiteX23" fmla="*/ 1528234 w 5549900"/>
                <a:gd name="connsiteY23" fmla="*/ 110066 h 359834"/>
                <a:gd name="connsiteX24" fmla="*/ 1608667 w 5549900"/>
                <a:gd name="connsiteY24" fmla="*/ 110066 h 359834"/>
                <a:gd name="connsiteX25" fmla="*/ 1608667 w 5549900"/>
                <a:gd name="connsiteY25" fmla="*/ 122766 h 359834"/>
                <a:gd name="connsiteX26" fmla="*/ 1744134 w 5549900"/>
                <a:gd name="connsiteY26" fmla="*/ 122766 h 359834"/>
                <a:gd name="connsiteX27" fmla="*/ 1756834 w 5549900"/>
                <a:gd name="connsiteY27" fmla="*/ 135466 h 359834"/>
                <a:gd name="connsiteX28" fmla="*/ 1841500 w 5549900"/>
                <a:gd name="connsiteY28" fmla="*/ 135466 h 359834"/>
                <a:gd name="connsiteX29" fmla="*/ 1841500 w 5549900"/>
                <a:gd name="connsiteY29" fmla="*/ 152400 h 359834"/>
                <a:gd name="connsiteX30" fmla="*/ 1917700 w 5549900"/>
                <a:gd name="connsiteY30" fmla="*/ 152400 h 359834"/>
                <a:gd name="connsiteX31" fmla="*/ 1917700 w 5549900"/>
                <a:gd name="connsiteY31" fmla="*/ 165100 h 359834"/>
                <a:gd name="connsiteX32" fmla="*/ 1981200 w 5549900"/>
                <a:gd name="connsiteY32" fmla="*/ 165100 h 359834"/>
                <a:gd name="connsiteX33" fmla="*/ 1981200 w 5549900"/>
                <a:gd name="connsiteY33" fmla="*/ 177800 h 359834"/>
                <a:gd name="connsiteX34" fmla="*/ 2065867 w 5549900"/>
                <a:gd name="connsiteY34" fmla="*/ 177800 h 359834"/>
                <a:gd name="connsiteX35" fmla="*/ 2065867 w 5549900"/>
                <a:gd name="connsiteY35" fmla="*/ 182033 h 359834"/>
                <a:gd name="connsiteX36" fmla="*/ 2256367 w 5549900"/>
                <a:gd name="connsiteY36" fmla="*/ 182033 h 359834"/>
                <a:gd name="connsiteX37" fmla="*/ 2256367 w 5549900"/>
                <a:gd name="connsiteY37" fmla="*/ 201083 h 359834"/>
                <a:gd name="connsiteX38" fmla="*/ 2357967 w 5549900"/>
                <a:gd name="connsiteY38" fmla="*/ 196849 h 359834"/>
                <a:gd name="connsiteX39" fmla="*/ 2700867 w 5549900"/>
                <a:gd name="connsiteY39" fmla="*/ 207433 h 359834"/>
                <a:gd name="connsiteX40" fmla="*/ 2700867 w 5549900"/>
                <a:gd name="connsiteY40" fmla="*/ 215900 h 359834"/>
                <a:gd name="connsiteX41" fmla="*/ 3166534 w 5549900"/>
                <a:gd name="connsiteY41" fmla="*/ 215900 h 359834"/>
                <a:gd name="connsiteX42" fmla="*/ 3166534 w 5549900"/>
                <a:gd name="connsiteY42" fmla="*/ 228600 h 359834"/>
                <a:gd name="connsiteX43" fmla="*/ 3213100 w 5549900"/>
                <a:gd name="connsiteY43" fmla="*/ 228600 h 359834"/>
                <a:gd name="connsiteX44" fmla="*/ 3213100 w 5549900"/>
                <a:gd name="connsiteY44" fmla="*/ 245533 h 359834"/>
                <a:gd name="connsiteX45" fmla="*/ 3373967 w 5549900"/>
                <a:gd name="connsiteY45" fmla="*/ 245533 h 359834"/>
                <a:gd name="connsiteX46" fmla="*/ 3373967 w 5549900"/>
                <a:gd name="connsiteY46" fmla="*/ 258233 h 359834"/>
                <a:gd name="connsiteX47" fmla="*/ 3585634 w 5549900"/>
                <a:gd name="connsiteY47" fmla="*/ 258233 h 359834"/>
                <a:gd name="connsiteX48" fmla="*/ 3581400 w 5549900"/>
                <a:gd name="connsiteY48" fmla="*/ 262467 h 359834"/>
                <a:gd name="connsiteX49" fmla="*/ 3691467 w 5549900"/>
                <a:gd name="connsiteY49" fmla="*/ 262467 h 359834"/>
                <a:gd name="connsiteX50" fmla="*/ 3699934 w 5549900"/>
                <a:gd name="connsiteY50" fmla="*/ 270934 h 359834"/>
                <a:gd name="connsiteX51" fmla="*/ 3898900 w 5549900"/>
                <a:gd name="connsiteY51" fmla="*/ 270934 h 359834"/>
                <a:gd name="connsiteX52" fmla="*/ 3898900 w 5549900"/>
                <a:gd name="connsiteY52" fmla="*/ 283633 h 359834"/>
                <a:gd name="connsiteX53" fmla="*/ 4131734 w 5549900"/>
                <a:gd name="connsiteY53" fmla="*/ 283633 h 359834"/>
                <a:gd name="connsiteX54" fmla="*/ 4131734 w 5549900"/>
                <a:gd name="connsiteY54" fmla="*/ 292100 h 359834"/>
                <a:gd name="connsiteX55" fmla="*/ 4301067 w 5549900"/>
                <a:gd name="connsiteY55" fmla="*/ 292100 h 359834"/>
                <a:gd name="connsiteX56" fmla="*/ 4301067 w 5549900"/>
                <a:gd name="connsiteY56" fmla="*/ 309033 h 359834"/>
                <a:gd name="connsiteX57" fmla="*/ 4529667 w 5549900"/>
                <a:gd name="connsiteY57" fmla="*/ 309033 h 359834"/>
                <a:gd name="connsiteX58" fmla="*/ 4538134 w 5549900"/>
                <a:gd name="connsiteY58" fmla="*/ 317500 h 359834"/>
                <a:gd name="connsiteX59" fmla="*/ 4758267 w 5549900"/>
                <a:gd name="connsiteY59" fmla="*/ 317500 h 359834"/>
                <a:gd name="connsiteX60" fmla="*/ 4758267 w 5549900"/>
                <a:gd name="connsiteY60" fmla="*/ 330200 h 359834"/>
                <a:gd name="connsiteX61" fmla="*/ 5063067 w 5549900"/>
                <a:gd name="connsiteY61" fmla="*/ 330200 h 359834"/>
                <a:gd name="connsiteX62" fmla="*/ 5050367 w 5549900"/>
                <a:gd name="connsiteY62" fmla="*/ 342900 h 359834"/>
                <a:gd name="connsiteX63" fmla="*/ 5283200 w 5549900"/>
                <a:gd name="connsiteY63" fmla="*/ 342900 h 359834"/>
                <a:gd name="connsiteX64" fmla="*/ 5300134 w 5549900"/>
                <a:gd name="connsiteY64" fmla="*/ 359834 h 359834"/>
                <a:gd name="connsiteX65" fmla="*/ 5549900 w 5549900"/>
                <a:gd name="connsiteY65" fmla="*/ 359834 h 359834"/>
                <a:gd name="connsiteX0" fmla="*/ 0 w 5549900"/>
                <a:gd name="connsiteY0" fmla="*/ 0 h 359834"/>
                <a:gd name="connsiteX1" fmla="*/ 207434 w 5549900"/>
                <a:gd name="connsiteY1" fmla="*/ 0 h 359834"/>
                <a:gd name="connsiteX2" fmla="*/ 203200 w 5549900"/>
                <a:gd name="connsiteY2" fmla="*/ 4234 h 359834"/>
                <a:gd name="connsiteX3" fmla="*/ 325967 w 5549900"/>
                <a:gd name="connsiteY3" fmla="*/ 4234 h 359834"/>
                <a:gd name="connsiteX4" fmla="*/ 325967 w 5549900"/>
                <a:gd name="connsiteY4" fmla="*/ 25400 h 359834"/>
                <a:gd name="connsiteX5" fmla="*/ 372534 w 5549900"/>
                <a:gd name="connsiteY5" fmla="*/ 25400 h 359834"/>
                <a:gd name="connsiteX6" fmla="*/ 368301 w 5549900"/>
                <a:gd name="connsiteY6" fmla="*/ 29633 h 359834"/>
                <a:gd name="connsiteX7" fmla="*/ 495300 w 5549900"/>
                <a:gd name="connsiteY7" fmla="*/ 29633 h 359834"/>
                <a:gd name="connsiteX8" fmla="*/ 495300 w 5549900"/>
                <a:gd name="connsiteY8" fmla="*/ 38100 h 359834"/>
                <a:gd name="connsiteX9" fmla="*/ 541867 w 5549900"/>
                <a:gd name="connsiteY9" fmla="*/ 38100 h 359834"/>
                <a:gd name="connsiteX10" fmla="*/ 541867 w 5549900"/>
                <a:gd name="connsiteY10" fmla="*/ 46566 h 359834"/>
                <a:gd name="connsiteX11" fmla="*/ 825500 w 5549900"/>
                <a:gd name="connsiteY11" fmla="*/ 46566 h 359834"/>
                <a:gd name="connsiteX12" fmla="*/ 825500 w 5549900"/>
                <a:gd name="connsiteY12" fmla="*/ 55033 h 359834"/>
                <a:gd name="connsiteX13" fmla="*/ 973667 w 5549900"/>
                <a:gd name="connsiteY13" fmla="*/ 55033 h 359834"/>
                <a:gd name="connsiteX14" fmla="*/ 973667 w 5549900"/>
                <a:gd name="connsiteY14" fmla="*/ 63500 h 359834"/>
                <a:gd name="connsiteX15" fmla="*/ 1214967 w 5549900"/>
                <a:gd name="connsiteY15" fmla="*/ 63500 h 359834"/>
                <a:gd name="connsiteX16" fmla="*/ 1206501 w 5549900"/>
                <a:gd name="connsiteY16" fmla="*/ 71966 h 359834"/>
                <a:gd name="connsiteX17" fmla="*/ 1409700 w 5549900"/>
                <a:gd name="connsiteY17" fmla="*/ 71966 h 359834"/>
                <a:gd name="connsiteX18" fmla="*/ 1409700 w 5549900"/>
                <a:gd name="connsiteY18" fmla="*/ 71966 h 359834"/>
                <a:gd name="connsiteX19" fmla="*/ 1409700 w 5549900"/>
                <a:gd name="connsiteY19" fmla="*/ 84666 h 359834"/>
                <a:gd name="connsiteX20" fmla="*/ 1468967 w 5549900"/>
                <a:gd name="connsiteY20" fmla="*/ 84666 h 359834"/>
                <a:gd name="connsiteX21" fmla="*/ 1468967 w 5549900"/>
                <a:gd name="connsiteY21" fmla="*/ 101600 h 359834"/>
                <a:gd name="connsiteX22" fmla="*/ 1528234 w 5549900"/>
                <a:gd name="connsiteY22" fmla="*/ 101600 h 359834"/>
                <a:gd name="connsiteX23" fmla="*/ 1528234 w 5549900"/>
                <a:gd name="connsiteY23" fmla="*/ 110066 h 359834"/>
                <a:gd name="connsiteX24" fmla="*/ 1608667 w 5549900"/>
                <a:gd name="connsiteY24" fmla="*/ 110066 h 359834"/>
                <a:gd name="connsiteX25" fmla="*/ 1608667 w 5549900"/>
                <a:gd name="connsiteY25" fmla="*/ 122766 h 359834"/>
                <a:gd name="connsiteX26" fmla="*/ 1744134 w 5549900"/>
                <a:gd name="connsiteY26" fmla="*/ 122766 h 359834"/>
                <a:gd name="connsiteX27" fmla="*/ 1756834 w 5549900"/>
                <a:gd name="connsiteY27" fmla="*/ 135466 h 359834"/>
                <a:gd name="connsiteX28" fmla="*/ 1841500 w 5549900"/>
                <a:gd name="connsiteY28" fmla="*/ 135466 h 359834"/>
                <a:gd name="connsiteX29" fmla="*/ 1841500 w 5549900"/>
                <a:gd name="connsiteY29" fmla="*/ 152400 h 359834"/>
                <a:gd name="connsiteX30" fmla="*/ 1917700 w 5549900"/>
                <a:gd name="connsiteY30" fmla="*/ 152400 h 359834"/>
                <a:gd name="connsiteX31" fmla="*/ 1917700 w 5549900"/>
                <a:gd name="connsiteY31" fmla="*/ 165100 h 359834"/>
                <a:gd name="connsiteX32" fmla="*/ 1981200 w 5549900"/>
                <a:gd name="connsiteY32" fmla="*/ 165100 h 359834"/>
                <a:gd name="connsiteX33" fmla="*/ 1981200 w 5549900"/>
                <a:gd name="connsiteY33" fmla="*/ 177800 h 359834"/>
                <a:gd name="connsiteX34" fmla="*/ 2065867 w 5549900"/>
                <a:gd name="connsiteY34" fmla="*/ 177800 h 359834"/>
                <a:gd name="connsiteX35" fmla="*/ 2065867 w 5549900"/>
                <a:gd name="connsiteY35" fmla="*/ 182033 h 359834"/>
                <a:gd name="connsiteX36" fmla="*/ 2256367 w 5549900"/>
                <a:gd name="connsiteY36" fmla="*/ 182033 h 359834"/>
                <a:gd name="connsiteX37" fmla="*/ 2254250 w 5549900"/>
                <a:gd name="connsiteY37" fmla="*/ 196849 h 359834"/>
                <a:gd name="connsiteX38" fmla="*/ 2357967 w 5549900"/>
                <a:gd name="connsiteY38" fmla="*/ 196849 h 359834"/>
                <a:gd name="connsiteX39" fmla="*/ 2700867 w 5549900"/>
                <a:gd name="connsiteY39" fmla="*/ 207433 h 359834"/>
                <a:gd name="connsiteX40" fmla="*/ 2700867 w 5549900"/>
                <a:gd name="connsiteY40" fmla="*/ 215900 h 359834"/>
                <a:gd name="connsiteX41" fmla="*/ 3166534 w 5549900"/>
                <a:gd name="connsiteY41" fmla="*/ 215900 h 359834"/>
                <a:gd name="connsiteX42" fmla="*/ 3166534 w 5549900"/>
                <a:gd name="connsiteY42" fmla="*/ 228600 h 359834"/>
                <a:gd name="connsiteX43" fmla="*/ 3213100 w 5549900"/>
                <a:gd name="connsiteY43" fmla="*/ 228600 h 359834"/>
                <a:gd name="connsiteX44" fmla="*/ 3213100 w 5549900"/>
                <a:gd name="connsiteY44" fmla="*/ 245533 h 359834"/>
                <a:gd name="connsiteX45" fmla="*/ 3373967 w 5549900"/>
                <a:gd name="connsiteY45" fmla="*/ 245533 h 359834"/>
                <a:gd name="connsiteX46" fmla="*/ 3373967 w 5549900"/>
                <a:gd name="connsiteY46" fmla="*/ 258233 h 359834"/>
                <a:gd name="connsiteX47" fmla="*/ 3585634 w 5549900"/>
                <a:gd name="connsiteY47" fmla="*/ 258233 h 359834"/>
                <a:gd name="connsiteX48" fmla="*/ 3581400 w 5549900"/>
                <a:gd name="connsiteY48" fmla="*/ 262467 h 359834"/>
                <a:gd name="connsiteX49" fmla="*/ 3691467 w 5549900"/>
                <a:gd name="connsiteY49" fmla="*/ 262467 h 359834"/>
                <a:gd name="connsiteX50" fmla="*/ 3699934 w 5549900"/>
                <a:gd name="connsiteY50" fmla="*/ 270934 h 359834"/>
                <a:gd name="connsiteX51" fmla="*/ 3898900 w 5549900"/>
                <a:gd name="connsiteY51" fmla="*/ 270934 h 359834"/>
                <a:gd name="connsiteX52" fmla="*/ 3898900 w 5549900"/>
                <a:gd name="connsiteY52" fmla="*/ 283633 h 359834"/>
                <a:gd name="connsiteX53" fmla="*/ 4131734 w 5549900"/>
                <a:gd name="connsiteY53" fmla="*/ 283633 h 359834"/>
                <a:gd name="connsiteX54" fmla="*/ 4131734 w 5549900"/>
                <a:gd name="connsiteY54" fmla="*/ 292100 h 359834"/>
                <a:gd name="connsiteX55" fmla="*/ 4301067 w 5549900"/>
                <a:gd name="connsiteY55" fmla="*/ 292100 h 359834"/>
                <a:gd name="connsiteX56" fmla="*/ 4301067 w 5549900"/>
                <a:gd name="connsiteY56" fmla="*/ 309033 h 359834"/>
                <a:gd name="connsiteX57" fmla="*/ 4529667 w 5549900"/>
                <a:gd name="connsiteY57" fmla="*/ 309033 h 359834"/>
                <a:gd name="connsiteX58" fmla="*/ 4538134 w 5549900"/>
                <a:gd name="connsiteY58" fmla="*/ 317500 h 359834"/>
                <a:gd name="connsiteX59" fmla="*/ 4758267 w 5549900"/>
                <a:gd name="connsiteY59" fmla="*/ 317500 h 359834"/>
                <a:gd name="connsiteX60" fmla="*/ 4758267 w 5549900"/>
                <a:gd name="connsiteY60" fmla="*/ 330200 h 359834"/>
                <a:gd name="connsiteX61" fmla="*/ 5063067 w 5549900"/>
                <a:gd name="connsiteY61" fmla="*/ 330200 h 359834"/>
                <a:gd name="connsiteX62" fmla="*/ 5050367 w 5549900"/>
                <a:gd name="connsiteY62" fmla="*/ 342900 h 359834"/>
                <a:gd name="connsiteX63" fmla="*/ 5283200 w 5549900"/>
                <a:gd name="connsiteY63" fmla="*/ 342900 h 359834"/>
                <a:gd name="connsiteX64" fmla="*/ 5300134 w 5549900"/>
                <a:gd name="connsiteY64" fmla="*/ 359834 h 359834"/>
                <a:gd name="connsiteX65" fmla="*/ 5549900 w 5549900"/>
                <a:gd name="connsiteY65" fmla="*/ 359834 h 359834"/>
                <a:gd name="connsiteX0" fmla="*/ 0 w 5549900"/>
                <a:gd name="connsiteY0" fmla="*/ 0 h 359834"/>
                <a:gd name="connsiteX1" fmla="*/ 207434 w 5549900"/>
                <a:gd name="connsiteY1" fmla="*/ 0 h 359834"/>
                <a:gd name="connsiteX2" fmla="*/ 203200 w 5549900"/>
                <a:gd name="connsiteY2" fmla="*/ 4234 h 359834"/>
                <a:gd name="connsiteX3" fmla="*/ 325967 w 5549900"/>
                <a:gd name="connsiteY3" fmla="*/ 4234 h 359834"/>
                <a:gd name="connsiteX4" fmla="*/ 325967 w 5549900"/>
                <a:gd name="connsiteY4" fmla="*/ 25400 h 359834"/>
                <a:gd name="connsiteX5" fmla="*/ 372534 w 5549900"/>
                <a:gd name="connsiteY5" fmla="*/ 25400 h 359834"/>
                <a:gd name="connsiteX6" fmla="*/ 368301 w 5549900"/>
                <a:gd name="connsiteY6" fmla="*/ 29633 h 359834"/>
                <a:gd name="connsiteX7" fmla="*/ 495300 w 5549900"/>
                <a:gd name="connsiteY7" fmla="*/ 29633 h 359834"/>
                <a:gd name="connsiteX8" fmla="*/ 495300 w 5549900"/>
                <a:gd name="connsiteY8" fmla="*/ 38100 h 359834"/>
                <a:gd name="connsiteX9" fmla="*/ 541867 w 5549900"/>
                <a:gd name="connsiteY9" fmla="*/ 38100 h 359834"/>
                <a:gd name="connsiteX10" fmla="*/ 541867 w 5549900"/>
                <a:gd name="connsiteY10" fmla="*/ 46566 h 359834"/>
                <a:gd name="connsiteX11" fmla="*/ 825500 w 5549900"/>
                <a:gd name="connsiteY11" fmla="*/ 46566 h 359834"/>
                <a:gd name="connsiteX12" fmla="*/ 825500 w 5549900"/>
                <a:gd name="connsiteY12" fmla="*/ 55033 h 359834"/>
                <a:gd name="connsiteX13" fmla="*/ 973667 w 5549900"/>
                <a:gd name="connsiteY13" fmla="*/ 55033 h 359834"/>
                <a:gd name="connsiteX14" fmla="*/ 973667 w 5549900"/>
                <a:gd name="connsiteY14" fmla="*/ 63500 h 359834"/>
                <a:gd name="connsiteX15" fmla="*/ 1214967 w 5549900"/>
                <a:gd name="connsiteY15" fmla="*/ 63500 h 359834"/>
                <a:gd name="connsiteX16" fmla="*/ 1206501 w 5549900"/>
                <a:gd name="connsiteY16" fmla="*/ 71966 h 359834"/>
                <a:gd name="connsiteX17" fmla="*/ 1409700 w 5549900"/>
                <a:gd name="connsiteY17" fmla="*/ 71966 h 359834"/>
                <a:gd name="connsiteX18" fmla="*/ 1409700 w 5549900"/>
                <a:gd name="connsiteY18" fmla="*/ 71966 h 359834"/>
                <a:gd name="connsiteX19" fmla="*/ 1409700 w 5549900"/>
                <a:gd name="connsiteY19" fmla="*/ 84666 h 359834"/>
                <a:gd name="connsiteX20" fmla="*/ 1468967 w 5549900"/>
                <a:gd name="connsiteY20" fmla="*/ 84666 h 359834"/>
                <a:gd name="connsiteX21" fmla="*/ 1468967 w 5549900"/>
                <a:gd name="connsiteY21" fmla="*/ 101600 h 359834"/>
                <a:gd name="connsiteX22" fmla="*/ 1528234 w 5549900"/>
                <a:gd name="connsiteY22" fmla="*/ 101600 h 359834"/>
                <a:gd name="connsiteX23" fmla="*/ 1528234 w 5549900"/>
                <a:gd name="connsiteY23" fmla="*/ 110066 h 359834"/>
                <a:gd name="connsiteX24" fmla="*/ 1608667 w 5549900"/>
                <a:gd name="connsiteY24" fmla="*/ 110066 h 359834"/>
                <a:gd name="connsiteX25" fmla="*/ 1608667 w 5549900"/>
                <a:gd name="connsiteY25" fmla="*/ 122766 h 359834"/>
                <a:gd name="connsiteX26" fmla="*/ 1744134 w 5549900"/>
                <a:gd name="connsiteY26" fmla="*/ 122766 h 359834"/>
                <a:gd name="connsiteX27" fmla="*/ 1756834 w 5549900"/>
                <a:gd name="connsiteY27" fmla="*/ 135466 h 359834"/>
                <a:gd name="connsiteX28" fmla="*/ 1841500 w 5549900"/>
                <a:gd name="connsiteY28" fmla="*/ 135466 h 359834"/>
                <a:gd name="connsiteX29" fmla="*/ 1841500 w 5549900"/>
                <a:gd name="connsiteY29" fmla="*/ 152400 h 359834"/>
                <a:gd name="connsiteX30" fmla="*/ 1917700 w 5549900"/>
                <a:gd name="connsiteY30" fmla="*/ 152400 h 359834"/>
                <a:gd name="connsiteX31" fmla="*/ 1917700 w 5549900"/>
                <a:gd name="connsiteY31" fmla="*/ 165100 h 359834"/>
                <a:gd name="connsiteX32" fmla="*/ 1981200 w 5549900"/>
                <a:gd name="connsiteY32" fmla="*/ 165100 h 359834"/>
                <a:gd name="connsiteX33" fmla="*/ 1981200 w 5549900"/>
                <a:gd name="connsiteY33" fmla="*/ 177800 h 359834"/>
                <a:gd name="connsiteX34" fmla="*/ 2065867 w 5549900"/>
                <a:gd name="connsiteY34" fmla="*/ 177800 h 359834"/>
                <a:gd name="connsiteX35" fmla="*/ 2065867 w 5549900"/>
                <a:gd name="connsiteY35" fmla="*/ 182033 h 359834"/>
                <a:gd name="connsiteX36" fmla="*/ 2256367 w 5549900"/>
                <a:gd name="connsiteY36" fmla="*/ 182033 h 359834"/>
                <a:gd name="connsiteX37" fmla="*/ 2254250 w 5549900"/>
                <a:gd name="connsiteY37" fmla="*/ 196849 h 359834"/>
                <a:gd name="connsiteX38" fmla="*/ 2357967 w 5549900"/>
                <a:gd name="connsiteY38" fmla="*/ 196849 h 359834"/>
                <a:gd name="connsiteX39" fmla="*/ 2434167 w 5549900"/>
                <a:gd name="connsiteY39" fmla="*/ 196850 h 359834"/>
                <a:gd name="connsiteX40" fmla="*/ 2700867 w 5549900"/>
                <a:gd name="connsiteY40" fmla="*/ 207433 h 359834"/>
                <a:gd name="connsiteX41" fmla="*/ 2700867 w 5549900"/>
                <a:gd name="connsiteY41" fmla="*/ 215900 h 359834"/>
                <a:gd name="connsiteX42" fmla="*/ 3166534 w 5549900"/>
                <a:gd name="connsiteY42" fmla="*/ 215900 h 359834"/>
                <a:gd name="connsiteX43" fmla="*/ 3166534 w 5549900"/>
                <a:gd name="connsiteY43" fmla="*/ 228600 h 359834"/>
                <a:gd name="connsiteX44" fmla="*/ 3213100 w 5549900"/>
                <a:gd name="connsiteY44" fmla="*/ 228600 h 359834"/>
                <a:gd name="connsiteX45" fmla="*/ 3213100 w 5549900"/>
                <a:gd name="connsiteY45" fmla="*/ 245533 h 359834"/>
                <a:gd name="connsiteX46" fmla="*/ 3373967 w 5549900"/>
                <a:gd name="connsiteY46" fmla="*/ 245533 h 359834"/>
                <a:gd name="connsiteX47" fmla="*/ 3373967 w 5549900"/>
                <a:gd name="connsiteY47" fmla="*/ 258233 h 359834"/>
                <a:gd name="connsiteX48" fmla="*/ 3585634 w 5549900"/>
                <a:gd name="connsiteY48" fmla="*/ 258233 h 359834"/>
                <a:gd name="connsiteX49" fmla="*/ 3581400 w 5549900"/>
                <a:gd name="connsiteY49" fmla="*/ 262467 h 359834"/>
                <a:gd name="connsiteX50" fmla="*/ 3691467 w 5549900"/>
                <a:gd name="connsiteY50" fmla="*/ 262467 h 359834"/>
                <a:gd name="connsiteX51" fmla="*/ 3699934 w 5549900"/>
                <a:gd name="connsiteY51" fmla="*/ 270934 h 359834"/>
                <a:gd name="connsiteX52" fmla="*/ 3898900 w 5549900"/>
                <a:gd name="connsiteY52" fmla="*/ 270934 h 359834"/>
                <a:gd name="connsiteX53" fmla="*/ 3898900 w 5549900"/>
                <a:gd name="connsiteY53" fmla="*/ 283633 h 359834"/>
                <a:gd name="connsiteX54" fmla="*/ 4131734 w 5549900"/>
                <a:gd name="connsiteY54" fmla="*/ 283633 h 359834"/>
                <a:gd name="connsiteX55" fmla="*/ 4131734 w 5549900"/>
                <a:gd name="connsiteY55" fmla="*/ 292100 h 359834"/>
                <a:gd name="connsiteX56" fmla="*/ 4301067 w 5549900"/>
                <a:gd name="connsiteY56" fmla="*/ 292100 h 359834"/>
                <a:gd name="connsiteX57" fmla="*/ 4301067 w 5549900"/>
                <a:gd name="connsiteY57" fmla="*/ 309033 h 359834"/>
                <a:gd name="connsiteX58" fmla="*/ 4529667 w 5549900"/>
                <a:gd name="connsiteY58" fmla="*/ 309033 h 359834"/>
                <a:gd name="connsiteX59" fmla="*/ 4538134 w 5549900"/>
                <a:gd name="connsiteY59" fmla="*/ 317500 h 359834"/>
                <a:gd name="connsiteX60" fmla="*/ 4758267 w 5549900"/>
                <a:gd name="connsiteY60" fmla="*/ 317500 h 359834"/>
                <a:gd name="connsiteX61" fmla="*/ 4758267 w 5549900"/>
                <a:gd name="connsiteY61" fmla="*/ 330200 h 359834"/>
                <a:gd name="connsiteX62" fmla="*/ 5063067 w 5549900"/>
                <a:gd name="connsiteY62" fmla="*/ 330200 h 359834"/>
                <a:gd name="connsiteX63" fmla="*/ 5050367 w 5549900"/>
                <a:gd name="connsiteY63" fmla="*/ 342900 h 359834"/>
                <a:gd name="connsiteX64" fmla="*/ 5283200 w 5549900"/>
                <a:gd name="connsiteY64" fmla="*/ 342900 h 359834"/>
                <a:gd name="connsiteX65" fmla="*/ 5300134 w 5549900"/>
                <a:gd name="connsiteY65" fmla="*/ 359834 h 359834"/>
                <a:gd name="connsiteX66" fmla="*/ 5549900 w 5549900"/>
                <a:gd name="connsiteY66" fmla="*/ 359834 h 359834"/>
                <a:gd name="connsiteX0" fmla="*/ 0 w 5549900"/>
                <a:gd name="connsiteY0" fmla="*/ 0 h 359834"/>
                <a:gd name="connsiteX1" fmla="*/ 207434 w 5549900"/>
                <a:gd name="connsiteY1" fmla="*/ 0 h 359834"/>
                <a:gd name="connsiteX2" fmla="*/ 203200 w 5549900"/>
                <a:gd name="connsiteY2" fmla="*/ 4234 h 359834"/>
                <a:gd name="connsiteX3" fmla="*/ 325967 w 5549900"/>
                <a:gd name="connsiteY3" fmla="*/ 4234 h 359834"/>
                <a:gd name="connsiteX4" fmla="*/ 325967 w 5549900"/>
                <a:gd name="connsiteY4" fmla="*/ 25400 h 359834"/>
                <a:gd name="connsiteX5" fmla="*/ 372534 w 5549900"/>
                <a:gd name="connsiteY5" fmla="*/ 25400 h 359834"/>
                <a:gd name="connsiteX6" fmla="*/ 368301 w 5549900"/>
                <a:gd name="connsiteY6" fmla="*/ 29633 h 359834"/>
                <a:gd name="connsiteX7" fmla="*/ 495300 w 5549900"/>
                <a:gd name="connsiteY7" fmla="*/ 29633 h 359834"/>
                <a:gd name="connsiteX8" fmla="*/ 495300 w 5549900"/>
                <a:gd name="connsiteY8" fmla="*/ 38100 h 359834"/>
                <a:gd name="connsiteX9" fmla="*/ 541867 w 5549900"/>
                <a:gd name="connsiteY9" fmla="*/ 38100 h 359834"/>
                <a:gd name="connsiteX10" fmla="*/ 541867 w 5549900"/>
                <a:gd name="connsiteY10" fmla="*/ 46566 h 359834"/>
                <a:gd name="connsiteX11" fmla="*/ 825500 w 5549900"/>
                <a:gd name="connsiteY11" fmla="*/ 46566 h 359834"/>
                <a:gd name="connsiteX12" fmla="*/ 825500 w 5549900"/>
                <a:gd name="connsiteY12" fmla="*/ 55033 h 359834"/>
                <a:gd name="connsiteX13" fmla="*/ 973667 w 5549900"/>
                <a:gd name="connsiteY13" fmla="*/ 55033 h 359834"/>
                <a:gd name="connsiteX14" fmla="*/ 973667 w 5549900"/>
                <a:gd name="connsiteY14" fmla="*/ 63500 h 359834"/>
                <a:gd name="connsiteX15" fmla="*/ 1214967 w 5549900"/>
                <a:gd name="connsiteY15" fmla="*/ 63500 h 359834"/>
                <a:gd name="connsiteX16" fmla="*/ 1206501 w 5549900"/>
                <a:gd name="connsiteY16" fmla="*/ 71966 h 359834"/>
                <a:gd name="connsiteX17" fmla="*/ 1409700 w 5549900"/>
                <a:gd name="connsiteY17" fmla="*/ 71966 h 359834"/>
                <a:gd name="connsiteX18" fmla="*/ 1409700 w 5549900"/>
                <a:gd name="connsiteY18" fmla="*/ 71966 h 359834"/>
                <a:gd name="connsiteX19" fmla="*/ 1409700 w 5549900"/>
                <a:gd name="connsiteY19" fmla="*/ 84666 h 359834"/>
                <a:gd name="connsiteX20" fmla="*/ 1468967 w 5549900"/>
                <a:gd name="connsiteY20" fmla="*/ 84666 h 359834"/>
                <a:gd name="connsiteX21" fmla="*/ 1468967 w 5549900"/>
                <a:gd name="connsiteY21" fmla="*/ 101600 h 359834"/>
                <a:gd name="connsiteX22" fmla="*/ 1528234 w 5549900"/>
                <a:gd name="connsiteY22" fmla="*/ 101600 h 359834"/>
                <a:gd name="connsiteX23" fmla="*/ 1528234 w 5549900"/>
                <a:gd name="connsiteY23" fmla="*/ 110066 h 359834"/>
                <a:gd name="connsiteX24" fmla="*/ 1608667 w 5549900"/>
                <a:gd name="connsiteY24" fmla="*/ 110066 h 359834"/>
                <a:gd name="connsiteX25" fmla="*/ 1608667 w 5549900"/>
                <a:gd name="connsiteY25" fmla="*/ 122766 h 359834"/>
                <a:gd name="connsiteX26" fmla="*/ 1744134 w 5549900"/>
                <a:gd name="connsiteY26" fmla="*/ 122766 h 359834"/>
                <a:gd name="connsiteX27" fmla="*/ 1756834 w 5549900"/>
                <a:gd name="connsiteY27" fmla="*/ 135466 h 359834"/>
                <a:gd name="connsiteX28" fmla="*/ 1841500 w 5549900"/>
                <a:gd name="connsiteY28" fmla="*/ 135466 h 359834"/>
                <a:gd name="connsiteX29" fmla="*/ 1841500 w 5549900"/>
                <a:gd name="connsiteY29" fmla="*/ 152400 h 359834"/>
                <a:gd name="connsiteX30" fmla="*/ 1917700 w 5549900"/>
                <a:gd name="connsiteY30" fmla="*/ 152400 h 359834"/>
                <a:gd name="connsiteX31" fmla="*/ 1917700 w 5549900"/>
                <a:gd name="connsiteY31" fmla="*/ 165100 h 359834"/>
                <a:gd name="connsiteX32" fmla="*/ 1981200 w 5549900"/>
                <a:gd name="connsiteY32" fmla="*/ 165100 h 359834"/>
                <a:gd name="connsiteX33" fmla="*/ 1981200 w 5549900"/>
                <a:gd name="connsiteY33" fmla="*/ 177800 h 359834"/>
                <a:gd name="connsiteX34" fmla="*/ 2065867 w 5549900"/>
                <a:gd name="connsiteY34" fmla="*/ 177800 h 359834"/>
                <a:gd name="connsiteX35" fmla="*/ 2065867 w 5549900"/>
                <a:gd name="connsiteY35" fmla="*/ 182033 h 359834"/>
                <a:gd name="connsiteX36" fmla="*/ 2256367 w 5549900"/>
                <a:gd name="connsiteY36" fmla="*/ 182033 h 359834"/>
                <a:gd name="connsiteX37" fmla="*/ 2254250 w 5549900"/>
                <a:gd name="connsiteY37" fmla="*/ 196849 h 359834"/>
                <a:gd name="connsiteX38" fmla="*/ 2357967 w 5549900"/>
                <a:gd name="connsiteY38" fmla="*/ 196849 h 359834"/>
                <a:gd name="connsiteX39" fmla="*/ 2366434 w 5549900"/>
                <a:gd name="connsiteY39" fmla="*/ 209550 h 359834"/>
                <a:gd name="connsiteX40" fmla="*/ 2700867 w 5549900"/>
                <a:gd name="connsiteY40" fmla="*/ 207433 h 359834"/>
                <a:gd name="connsiteX41" fmla="*/ 2700867 w 5549900"/>
                <a:gd name="connsiteY41" fmla="*/ 215900 h 359834"/>
                <a:gd name="connsiteX42" fmla="*/ 3166534 w 5549900"/>
                <a:gd name="connsiteY42" fmla="*/ 215900 h 359834"/>
                <a:gd name="connsiteX43" fmla="*/ 3166534 w 5549900"/>
                <a:gd name="connsiteY43" fmla="*/ 228600 h 359834"/>
                <a:gd name="connsiteX44" fmla="*/ 3213100 w 5549900"/>
                <a:gd name="connsiteY44" fmla="*/ 228600 h 359834"/>
                <a:gd name="connsiteX45" fmla="*/ 3213100 w 5549900"/>
                <a:gd name="connsiteY45" fmla="*/ 245533 h 359834"/>
                <a:gd name="connsiteX46" fmla="*/ 3373967 w 5549900"/>
                <a:gd name="connsiteY46" fmla="*/ 245533 h 359834"/>
                <a:gd name="connsiteX47" fmla="*/ 3373967 w 5549900"/>
                <a:gd name="connsiteY47" fmla="*/ 258233 h 359834"/>
                <a:gd name="connsiteX48" fmla="*/ 3585634 w 5549900"/>
                <a:gd name="connsiteY48" fmla="*/ 258233 h 359834"/>
                <a:gd name="connsiteX49" fmla="*/ 3581400 w 5549900"/>
                <a:gd name="connsiteY49" fmla="*/ 262467 h 359834"/>
                <a:gd name="connsiteX50" fmla="*/ 3691467 w 5549900"/>
                <a:gd name="connsiteY50" fmla="*/ 262467 h 359834"/>
                <a:gd name="connsiteX51" fmla="*/ 3699934 w 5549900"/>
                <a:gd name="connsiteY51" fmla="*/ 270934 h 359834"/>
                <a:gd name="connsiteX52" fmla="*/ 3898900 w 5549900"/>
                <a:gd name="connsiteY52" fmla="*/ 270934 h 359834"/>
                <a:gd name="connsiteX53" fmla="*/ 3898900 w 5549900"/>
                <a:gd name="connsiteY53" fmla="*/ 283633 h 359834"/>
                <a:gd name="connsiteX54" fmla="*/ 4131734 w 5549900"/>
                <a:gd name="connsiteY54" fmla="*/ 283633 h 359834"/>
                <a:gd name="connsiteX55" fmla="*/ 4131734 w 5549900"/>
                <a:gd name="connsiteY55" fmla="*/ 292100 h 359834"/>
                <a:gd name="connsiteX56" fmla="*/ 4301067 w 5549900"/>
                <a:gd name="connsiteY56" fmla="*/ 292100 h 359834"/>
                <a:gd name="connsiteX57" fmla="*/ 4301067 w 5549900"/>
                <a:gd name="connsiteY57" fmla="*/ 309033 h 359834"/>
                <a:gd name="connsiteX58" fmla="*/ 4529667 w 5549900"/>
                <a:gd name="connsiteY58" fmla="*/ 309033 h 359834"/>
                <a:gd name="connsiteX59" fmla="*/ 4538134 w 5549900"/>
                <a:gd name="connsiteY59" fmla="*/ 317500 h 359834"/>
                <a:gd name="connsiteX60" fmla="*/ 4758267 w 5549900"/>
                <a:gd name="connsiteY60" fmla="*/ 317500 h 359834"/>
                <a:gd name="connsiteX61" fmla="*/ 4758267 w 5549900"/>
                <a:gd name="connsiteY61" fmla="*/ 330200 h 359834"/>
                <a:gd name="connsiteX62" fmla="*/ 5063067 w 5549900"/>
                <a:gd name="connsiteY62" fmla="*/ 330200 h 359834"/>
                <a:gd name="connsiteX63" fmla="*/ 5050367 w 5549900"/>
                <a:gd name="connsiteY63" fmla="*/ 342900 h 359834"/>
                <a:gd name="connsiteX64" fmla="*/ 5283200 w 5549900"/>
                <a:gd name="connsiteY64" fmla="*/ 342900 h 359834"/>
                <a:gd name="connsiteX65" fmla="*/ 5300134 w 5549900"/>
                <a:gd name="connsiteY65" fmla="*/ 359834 h 359834"/>
                <a:gd name="connsiteX66" fmla="*/ 5549900 w 5549900"/>
                <a:gd name="connsiteY66" fmla="*/ 359834 h 359834"/>
                <a:gd name="connsiteX0" fmla="*/ 0 w 5549900"/>
                <a:gd name="connsiteY0" fmla="*/ 0 h 359834"/>
                <a:gd name="connsiteX1" fmla="*/ 207434 w 5549900"/>
                <a:gd name="connsiteY1" fmla="*/ 0 h 359834"/>
                <a:gd name="connsiteX2" fmla="*/ 203200 w 5549900"/>
                <a:gd name="connsiteY2" fmla="*/ 4234 h 359834"/>
                <a:gd name="connsiteX3" fmla="*/ 325967 w 5549900"/>
                <a:gd name="connsiteY3" fmla="*/ 4234 h 359834"/>
                <a:gd name="connsiteX4" fmla="*/ 325967 w 5549900"/>
                <a:gd name="connsiteY4" fmla="*/ 25400 h 359834"/>
                <a:gd name="connsiteX5" fmla="*/ 372534 w 5549900"/>
                <a:gd name="connsiteY5" fmla="*/ 25400 h 359834"/>
                <a:gd name="connsiteX6" fmla="*/ 368301 w 5549900"/>
                <a:gd name="connsiteY6" fmla="*/ 29633 h 359834"/>
                <a:gd name="connsiteX7" fmla="*/ 495300 w 5549900"/>
                <a:gd name="connsiteY7" fmla="*/ 29633 h 359834"/>
                <a:gd name="connsiteX8" fmla="*/ 495300 w 5549900"/>
                <a:gd name="connsiteY8" fmla="*/ 38100 h 359834"/>
                <a:gd name="connsiteX9" fmla="*/ 541867 w 5549900"/>
                <a:gd name="connsiteY9" fmla="*/ 38100 h 359834"/>
                <a:gd name="connsiteX10" fmla="*/ 541867 w 5549900"/>
                <a:gd name="connsiteY10" fmla="*/ 46566 h 359834"/>
                <a:gd name="connsiteX11" fmla="*/ 825500 w 5549900"/>
                <a:gd name="connsiteY11" fmla="*/ 46566 h 359834"/>
                <a:gd name="connsiteX12" fmla="*/ 825500 w 5549900"/>
                <a:gd name="connsiteY12" fmla="*/ 55033 h 359834"/>
                <a:gd name="connsiteX13" fmla="*/ 973667 w 5549900"/>
                <a:gd name="connsiteY13" fmla="*/ 55033 h 359834"/>
                <a:gd name="connsiteX14" fmla="*/ 973667 w 5549900"/>
                <a:gd name="connsiteY14" fmla="*/ 63500 h 359834"/>
                <a:gd name="connsiteX15" fmla="*/ 1214967 w 5549900"/>
                <a:gd name="connsiteY15" fmla="*/ 63500 h 359834"/>
                <a:gd name="connsiteX16" fmla="*/ 1206501 w 5549900"/>
                <a:gd name="connsiteY16" fmla="*/ 71966 h 359834"/>
                <a:gd name="connsiteX17" fmla="*/ 1409700 w 5549900"/>
                <a:gd name="connsiteY17" fmla="*/ 71966 h 359834"/>
                <a:gd name="connsiteX18" fmla="*/ 1409700 w 5549900"/>
                <a:gd name="connsiteY18" fmla="*/ 71966 h 359834"/>
                <a:gd name="connsiteX19" fmla="*/ 1409700 w 5549900"/>
                <a:gd name="connsiteY19" fmla="*/ 84666 h 359834"/>
                <a:gd name="connsiteX20" fmla="*/ 1468967 w 5549900"/>
                <a:gd name="connsiteY20" fmla="*/ 84666 h 359834"/>
                <a:gd name="connsiteX21" fmla="*/ 1468967 w 5549900"/>
                <a:gd name="connsiteY21" fmla="*/ 101600 h 359834"/>
                <a:gd name="connsiteX22" fmla="*/ 1528234 w 5549900"/>
                <a:gd name="connsiteY22" fmla="*/ 101600 h 359834"/>
                <a:gd name="connsiteX23" fmla="*/ 1528234 w 5549900"/>
                <a:gd name="connsiteY23" fmla="*/ 110066 h 359834"/>
                <a:gd name="connsiteX24" fmla="*/ 1608667 w 5549900"/>
                <a:gd name="connsiteY24" fmla="*/ 110066 h 359834"/>
                <a:gd name="connsiteX25" fmla="*/ 1608667 w 5549900"/>
                <a:gd name="connsiteY25" fmla="*/ 122766 h 359834"/>
                <a:gd name="connsiteX26" fmla="*/ 1744134 w 5549900"/>
                <a:gd name="connsiteY26" fmla="*/ 122766 h 359834"/>
                <a:gd name="connsiteX27" fmla="*/ 1756834 w 5549900"/>
                <a:gd name="connsiteY27" fmla="*/ 135466 h 359834"/>
                <a:gd name="connsiteX28" fmla="*/ 1841500 w 5549900"/>
                <a:gd name="connsiteY28" fmla="*/ 135466 h 359834"/>
                <a:gd name="connsiteX29" fmla="*/ 1841500 w 5549900"/>
                <a:gd name="connsiteY29" fmla="*/ 152400 h 359834"/>
                <a:gd name="connsiteX30" fmla="*/ 1917700 w 5549900"/>
                <a:gd name="connsiteY30" fmla="*/ 152400 h 359834"/>
                <a:gd name="connsiteX31" fmla="*/ 1917700 w 5549900"/>
                <a:gd name="connsiteY31" fmla="*/ 165100 h 359834"/>
                <a:gd name="connsiteX32" fmla="*/ 1981200 w 5549900"/>
                <a:gd name="connsiteY32" fmla="*/ 165100 h 359834"/>
                <a:gd name="connsiteX33" fmla="*/ 1981200 w 5549900"/>
                <a:gd name="connsiteY33" fmla="*/ 177800 h 359834"/>
                <a:gd name="connsiteX34" fmla="*/ 2065867 w 5549900"/>
                <a:gd name="connsiteY34" fmla="*/ 177800 h 359834"/>
                <a:gd name="connsiteX35" fmla="*/ 2065867 w 5549900"/>
                <a:gd name="connsiteY35" fmla="*/ 182033 h 359834"/>
                <a:gd name="connsiteX36" fmla="*/ 2256367 w 5549900"/>
                <a:gd name="connsiteY36" fmla="*/ 182033 h 359834"/>
                <a:gd name="connsiteX37" fmla="*/ 2254250 w 5549900"/>
                <a:gd name="connsiteY37" fmla="*/ 196849 h 359834"/>
                <a:gd name="connsiteX38" fmla="*/ 2357967 w 5549900"/>
                <a:gd name="connsiteY38" fmla="*/ 196849 h 359834"/>
                <a:gd name="connsiteX39" fmla="*/ 2366434 w 5549900"/>
                <a:gd name="connsiteY39" fmla="*/ 209550 h 359834"/>
                <a:gd name="connsiteX40" fmla="*/ 2700867 w 5549900"/>
                <a:gd name="connsiteY40" fmla="*/ 207433 h 359834"/>
                <a:gd name="connsiteX41" fmla="*/ 2700867 w 5549900"/>
                <a:gd name="connsiteY41" fmla="*/ 215900 h 359834"/>
                <a:gd name="connsiteX42" fmla="*/ 3166534 w 5549900"/>
                <a:gd name="connsiteY42" fmla="*/ 215900 h 359834"/>
                <a:gd name="connsiteX43" fmla="*/ 3166534 w 5549900"/>
                <a:gd name="connsiteY43" fmla="*/ 228600 h 359834"/>
                <a:gd name="connsiteX44" fmla="*/ 3213100 w 5549900"/>
                <a:gd name="connsiteY44" fmla="*/ 228600 h 359834"/>
                <a:gd name="connsiteX45" fmla="*/ 3213100 w 5549900"/>
                <a:gd name="connsiteY45" fmla="*/ 245533 h 359834"/>
                <a:gd name="connsiteX46" fmla="*/ 3373967 w 5549900"/>
                <a:gd name="connsiteY46" fmla="*/ 245533 h 359834"/>
                <a:gd name="connsiteX47" fmla="*/ 3373967 w 5549900"/>
                <a:gd name="connsiteY47" fmla="*/ 258233 h 359834"/>
                <a:gd name="connsiteX48" fmla="*/ 3585634 w 5549900"/>
                <a:gd name="connsiteY48" fmla="*/ 258233 h 359834"/>
                <a:gd name="connsiteX49" fmla="*/ 3581400 w 5549900"/>
                <a:gd name="connsiteY49" fmla="*/ 270934 h 359834"/>
                <a:gd name="connsiteX50" fmla="*/ 3691467 w 5549900"/>
                <a:gd name="connsiteY50" fmla="*/ 262467 h 359834"/>
                <a:gd name="connsiteX51" fmla="*/ 3699934 w 5549900"/>
                <a:gd name="connsiteY51" fmla="*/ 270934 h 359834"/>
                <a:gd name="connsiteX52" fmla="*/ 3898900 w 5549900"/>
                <a:gd name="connsiteY52" fmla="*/ 270934 h 359834"/>
                <a:gd name="connsiteX53" fmla="*/ 3898900 w 5549900"/>
                <a:gd name="connsiteY53" fmla="*/ 283633 h 359834"/>
                <a:gd name="connsiteX54" fmla="*/ 4131734 w 5549900"/>
                <a:gd name="connsiteY54" fmla="*/ 283633 h 359834"/>
                <a:gd name="connsiteX55" fmla="*/ 4131734 w 5549900"/>
                <a:gd name="connsiteY55" fmla="*/ 292100 h 359834"/>
                <a:gd name="connsiteX56" fmla="*/ 4301067 w 5549900"/>
                <a:gd name="connsiteY56" fmla="*/ 292100 h 359834"/>
                <a:gd name="connsiteX57" fmla="*/ 4301067 w 5549900"/>
                <a:gd name="connsiteY57" fmla="*/ 309033 h 359834"/>
                <a:gd name="connsiteX58" fmla="*/ 4529667 w 5549900"/>
                <a:gd name="connsiteY58" fmla="*/ 309033 h 359834"/>
                <a:gd name="connsiteX59" fmla="*/ 4538134 w 5549900"/>
                <a:gd name="connsiteY59" fmla="*/ 317500 h 359834"/>
                <a:gd name="connsiteX60" fmla="*/ 4758267 w 5549900"/>
                <a:gd name="connsiteY60" fmla="*/ 317500 h 359834"/>
                <a:gd name="connsiteX61" fmla="*/ 4758267 w 5549900"/>
                <a:gd name="connsiteY61" fmla="*/ 330200 h 359834"/>
                <a:gd name="connsiteX62" fmla="*/ 5063067 w 5549900"/>
                <a:gd name="connsiteY62" fmla="*/ 330200 h 359834"/>
                <a:gd name="connsiteX63" fmla="*/ 5050367 w 5549900"/>
                <a:gd name="connsiteY63" fmla="*/ 342900 h 359834"/>
                <a:gd name="connsiteX64" fmla="*/ 5283200 w 5549900"/>
                <a:gd name="connsiteY64" fmla="*/ 342900 h 359834"/>
                <a:gd name="connsiteX65" fmla="*/ 5300134 w 5549900"/>
                <a:gd name="connsiteY65" fmla="*/ 359834 h 359834"/>
                <a:gd name="connsiteX66" fmla="*/ 5549900 w 5549900"/>
                <a:gd name="connsiteY66" fmla="*/ 359834 h 359834"/>
                <a:gd name="connsiteX0" fmla="*/ 0 w 5549900"/>
                <a:gd name="connsiteY0" fmla="*/ 0 h 359834"/>
                <a:gd name="connsiteX1" fmla="*/ 207434 w 5549900"/>
                <a:gd name="connsiteY1" fmla="*/ 0 h 359834"/>
                <a:gd name="connsiteX2" fmla="*/ 203200 w 5549900"/>
                <a:gd name="connsiteY2" fmla="*/ 4234 h 359834"/>
                <a:gd name="connsiteX3" fmla="*/ 325967 w 5549900"/>
                <a:gd name="connsiteY3" fmla="*/ 4234 h 359834"/>
                <a:gd name="connsiteX4" fmla="*/ 325967 w 5549900"/>
                <a:gd name="connsiteY4" fmla="*/ 25400 h 359834"/>
                <a:gd name="connsiteX5" fmla="*/ 372534 w 5549900"/>
                <a:gd name="connsiteY5" fmla="*/ 25400 h 359834"/>
                <a:gd name="connsiteX6" fmla="*/ 368301 w 5549900"/>
                <a:gd name="connsiteY6" fmla="*/ 29633 h 359834"/>
                <a:gd name="connsiteX7" fmla="*/ 495300 w 5549900"/>
                <a:gd name="connsiteY7" fmla="*/ 29633 h 359834"/>
                <a:gd name="connsiteX8" fmla="*/ 495300 w 5549900"/>
                <a:gd name="connsiteY8" fmla="*/ 38100 h 359834"/>
                <a:gd name="connsiteX9" fmla="*/ 541867 w 5549900"/>
                <a:gd name="connsiteY9" fmla="*/ 38100 h 359834"/>
                <a:gd name="connsiteX10" fmla="*/ 541867 w 5549900"/>
                <a:gd name="connsiteY10" fmla="*/ 46566 h 359834"/>
                <a:gd name="connsiteX11" fmla="*/ 825500 w 5549900"/>
                <a:gd name="connsiteY11" fmla="*/ 46566 h 359834"/>
                <a:gd name="connsiteX12" fmla="*/ 825500 w 5549900"/>
                <a:gd name="connsiteY12" fmla="*/ 55033 h 359834"/>
                <a:gd name="connsiteX13" fmla="*/ 973667 w 5549900"/>
                <a:gd name="connsiteY13" fmla="*/ 55033 h 359834"/>
                <a:gd name="connsiteX14" fmla="*/ 973667 w 5549900"/>
                <a:gd name="connsiteY14" fmla="*/ 63500 h 359834"/>
                <a:gd name="connsiteX15" fmla="*/ 1214967 w 5549900"/>
                <a:gd name="connsiteY15" fmla="*/ 63500 h 359834"/>
                <a:gd name="connsiteX16" fmla="*/ 1206501 w 5549900"/>
                <a:gd name="connsiteY16" fmla="*/ 71966 h 359834"/>
                <a:gd name="connsiteX17" fmla="*/ 1409700 w 5549900"/>
                <a:gd name="connsiteY17" fmla="*/ 71966 h 359834"/>
                <a:gd name="connsiteX18" fmla="*/ 1409700 w 5549900"/>
                <a:gd name="connsiteY18" fmla="*/ 71966 h 359834"/>
                <a:gd name="connsiteX19" fmla="*/ 1409700 w 5549900"/>
                <a:gd name="connsiteY19" fmla="*/ 84666 h 359834"/>
                <a:gd name="connsiteX20" fmla="*/ 1468967 w 5549900"/>
                <a:gd name="connsiteY20" fmla="*/ 84666 h 359834"/>
                <a:gd name="connsiteX21" fmla="*/ 1468967 w 5549900"/>
                <a:gd name="connsiteY21" fmla="*/ 101600 h 359834"/>
                <a:gd name="connsiteX22" fmla="*/ 1528234 w 5549900"/>
                <a:gd name="connsiteY22" fmla="*/ 101600 h 359834"/>
                <a:gd name="connsiteX23" fmla="*/ 1528234 w 5549900"/>
                <a:gd name="connsiteY23" fmla="*/ 110066 h 359834"/>
                <a:gd name="connsiteX24" fmla="*/ 1608667 w 5549900"/>
                <a:gd name="connsiteY24" fmla="*/ 110066 h 359834"/>
                <a:gd name="connsiteX25" fmla="*/ 1608667 w 5549900"/>
                <a:gd name="connsiteY25" fmla="*/ 122766 h 359834"/>
                <a:gd name="connsiteX26" fmla="*/ 1744134 w 5549900"/>
                <a:gd name="connsiteY26" fmla="*/ 122766 h 359834"/>
                <a:gd name="connsiteX27" fmla="*/ 1756834 w 5549900"/>
                <a:gd name="connsiteY27" fmla="*/ 135466 h 359834"/>
                <a:gd name="connsiteX28" fmla="*/ 1841500 w 5549900"/>
                <a:gd name="connsiteY28" fmla="*/ 135466 h 359834"/>
                <a:gd name="connsiteX29" fmla="*/ 1841500 w 5549900"/>
                <a:gd name="connsiteY29" fmla="*/ 152400 h 359834"/>
                <a:gd name="connsiteX30" fmla="*/ 1917700 w 5549900"/>
                <a:gd name="connsiteY30" fmla="*/ 152400 h 359834"/>
                <a:gd name="connsiteX31" fmla="*/ 1917700 w 5549900"/>
                <a:gd name="connsiteY31" fmla="*/ 165100 h 359834"/>
                <a:gd name="connsiteX32" fmla="*/ 1981200 w 5549900"/>
                <a:gd name="connsiteY32" fmla="*/ 165100 h 359834"/>
                <a:gd name="connsiteX33" fmla="*/ 1981200 w 5549900"/>
                <a:gd name="connsiteY33" fmla="*/ 177800 h 359834"/>
                <a:gd name="connsiteX34" fmla="*/ 2065867 w 5549900"/>
                <a:gd name="connsiteY34" fmla="*/ 177800 h 359834"/>
                <a:gd name="connsiteX35" fmla="*/ 2065867 w 5549900"/>
                <a:gd name="connsiteY35" fmla="*/ 182033 h 359834"/>
                <a:gd name="connsiteX36" fmla="*/ 2256367 w 5549900"/>
                <a:gd name="connsiteY36" fmla="*/ 182033 h 359834"/>
                <a:gd name="connsiteX37" fmla="*/ 2254250 w 5549900"/>
                <a:gd name="connsiteY37" fmla="*/ 196849 h 359834"/>
                <a:gd name="connsiteX38" fmla="*/ 2357967 w 5549900"/>
                <a:gd name="connsiteY38" fmla="*/ 196849 h 359834"/>
                <a:gd name="connsiteX39" fmla="*/ 2366434 w 5549900"/>
                <a:gd name="connsiteY39" fmla="*/ 209550 h 359834"/>
                <a:gd name="connsiteX40" fmla="*/ 2700867 w 5549900"/>
                <a:gd name="connsiteY40" fmla="*/ 207433 h 359834"/>
                <a:gd name="connsiteX41" fmla="*/ 2700867 w 5549900"/>
                <a:gd name="connsiteY41" fmla="*/ 215900 h 359834"/>
                <a:gd name="connsiteX42" fmla="*/ 3166534 w 5549900"/>
                <a:gd name="connsiteY42" fmla="*/ 215900 h 359834"/>
                <a:gd name="connsiteX43" fmla="*/ 3166534 w 5549900"/>
                <a:gd name="connsiteY43" fmla="*/ 228600 h 359834"/>
                <a:gd name="connsiteX44" fmla="*/ 3213100 w 5549900"/>
                <a:gd name="connsiteY44" fmla="*/ 228600 h 359834"/>
                <a:gd name="connsiteX45" fmla="*/ 3213100 w 5549900"/>
                <a:gd name="connsiteY45" fmla="*/ 245533 h 359834"/>
                <a:gd name="connsiteX46" fmla="*/ 3373967 w 5549900"/>
                <a:gd name="connsiteY46" fmla="*/ 245533 h 359834"/>
                <a:gd name="connsiteX47" fmla="*/ 3373967 w 5549900"/>
                <a:gd name="connsiteY47" fmla="*/ 258233 h 359834"/>
                <a:gd name="connsiteX48" fmla="*/ 3585634 w 5549900"/>
                <a:gd name="connsiteY48" fmla="*/ 258233 h 359834"/>
                <a:gd name="connsiteX49" fmla="*/ 3581400 w 5549900"/>
                <a:gd name="connsiteY49" fmla="*/ 270934 h 359834"/>
                <a:gd name="connsiteX50" fmla="*/ 3691467 w 5549900"/>
                <a:gd name="connsiteY50" fmla="*/ 262467 h 359834"/>
                <a:gd name="connsiteX51" fmla="*/ 3699934 w 5549900"/>
                <a:gd name="connsiteY51" fmla="*/ 270934 h 359834"/>
                <a:gd name="connsiteX52" fmla="*/ 3898900 w 5549900"/>
                <a:gd name="connsiteY52" fmla="*/ 270934 h 359834"/>
                <a:gd name="connsiteX53" fmla="*/ 3898900 w 5549900"/>
                <a:gd name="connsiteY53" fmla="*/ 283633 h 359834"/>
                <a:gd name="connsiteX54" fmla="*/ 4131734 w 5549900"/>
                <a:gd name="connsiteY54" fmla="*/ 283633 h 359834"/>
                <a:gd name="connsiteX55" fmla="*/ 4131734 w 5549900"/>
                <a:gd name="connsiteY55" fmla="*/ 292100 h 359834"/>
                <a:gd name="connsiteX56" fmla="*/ 4301067 w 5549900"/>
                <a:gd name="connsiteY56" fmla="*/ 292100 h 359834"/>
                <a:gd name="connsiteX57" fmla="*/ 4301067 w 5549900"/>
                <a:gd name="connsiteY57" fmla="*/ 309033 h 359834"/>
                <a:gd name="connsiteX58" fmla="*/ 4529667 w 5549900"/>
                <a:gd name="connsiteY58" fmla="*/ 309033 h 359834"/>
                <a:gd name="connsiteX59" fmla="*/ 4538134 w 5549900"/>
                <a:gd name="connsiteY59" fmla="*/ 317500 h 359834"/>
                <a:gd name="connsiteX60" fmla="*/ 4758267 w 5549900"/>
                <a:gd name="connsiteY60" fmla="*/ 317500 h 359834"/>
                <a:gd name="connsiteX61" fmla="*/ 4758267 w 5549900"/>
                <a:gd name="connsiteY61" fmla="*/ 330200 h 359834"/>
                <a:gd name="connsiteX62" fmla="*/ 5063067 w 5549900"/>
                <a:gd name="connsiteY62" fmla="*/ 330200 h 359834"/>
                <a:gd name="connsiteX63" fmla="*/ 5050367 w 5549900"/>
                <a:gd name="connsiteY63" fmla="*/ 342900 h 359834"/>
                <a:gd name="connsiteX64" fmla="*/ 5283200 w 5549900"/>
                <a:gd name="connsiteY64" fmla="*/ 342900 h 359834"/>
                <a:gd name="connsiteX65" fmla="*/ 5300134 w 5549900"/>
                <a:gd name="connsiteY65" fmla="*/ 359834 h 359834"/>
                <a:gd name="connsiteX66" fmla="*/ 5549900 w 5549900"/>
                <a:gd name="connsiteY66" fmla="*/ 359834 h 359834"/>
                <a:gd name="connsiteX0" fmla="*/ 0 w 5549900"/>
                <a:gd name="connsiteY0" fmla="*/ 0 h 359834"/>
                <a:gd name="connsiteX1" fmla="*/ 207434 w 5549900"/>
                <a:gd name="connsiteY1" fmla="*/ 0 h 359834"/>
                <a:gd name="connsiteX2" fmla="*/ 203200 w 5549900"/>
                <a:gd name="connsiteY2" fmla="*/ 4234 h 359834"/>
                <a:gd name="connsiteX3" fmla="*/ 325967 w 5549900"/>
                <a:gd name="connsiteY3" fmla="*/ 4234 h 359834"/>
                <a:gd name="connsiteX4" fmla="*/ 325967 w 5549900"/>
                <a:gd name="connsiteY4" fmla="*/ 25400 h 359834"/>
                <a:gd name="connsiteX5" fmla="*/ 372534 w 5549900"/>
                <a:gd name="connsiteY5" fmla="*/ 25400 h 359834"/>
                <a:gd name="connsiteX6" fmla="*/ 368301 w 5549900"/>
                <a:gd name="connsiteY6" fmla="*/ 29633 h 359834"/>
                <a:gd name="connsiteX7" fmla="*/ 495300 w 5549900"/>
                <a:gd name="connsiteY7" fmla="*/ 29633 h 359834"/>
                <a:gd name="connsiteX8" fmla="*/ 495300 w 5549900"/>
                <a:gd name="connsiteY8" fmla="*/ 38100 h 359834"/>
                <a:gd name="connsiteX9" fmla="*/ 541867 w 5549900"/>
                <a:gd name="connsiteY9" fmla="*/ 38100 h 359834"/>
                <a:gd name="connsiteX10" fmla="*/ 541867 w 5549900"/>
                <a:gd name="connsiteY10" fmla="*/ 46566 h 359834"/>
                <a:gd name="connsiteX11" fmla="*/ 825500 w 5549900"/>
                <a:gd name="connsiteY11" fmla="*/ 46566 h 359834"/>
                <a:gd name="connsiteX12" fmla="*/ 825500 w 5549900"/>
                <a:gd name="connsiteY12" fmla="*/ 55033 h 359834"/>
                <a:gd name="connsiteX13" fmla="*/ 973667 w 5549900"/>
                <a:gd name="connsiteY13" fmla="*/ 55033 h 359834"/>
                <a:gd name="connsiteX14" fmla="*/ 973667 w 5549900"/>
                <a:gd name="connsiteY14" fmla="*/ 63500 h 359834"/>
                <a:gd name="connsiteX15" fmla="*/ 1214967 w 5549900"/>
                <a:gd name="connsiteY15" fmla="*/ 63500 h 359834"/>
                <a:gd name="connsiteX16" fmla="*/ 1206501 w 5549900"/>
                <a:gd name="connsiteY16" fmla="*/ 71966 h 359834"/>
                <a:gd name="connsiteX17" fmla="*/ 1409700 w 5549900"/>
                <a:gd name="connsiteY17" fmla="*/ 71966 h 359834"/>
                <a:gd name="connsiteX18" fmla="*/ 1409700 w 5549900"/>
                <a:gd name="connsiteY18" fmla="*/ 71966 h 359834"/>
                <a:gd name="connsiteX19" fmla="*/ 1409700 w 5549900"/>
                <a:gd name="connsiteY19" fmla="*/ 84666 h 359834"/>
                <a:gd name="connsiteX20" fmla="*/ 1468967 w 5549900"/>
                <a:gd name="connsiteY20" fmla="*/ 84666 h 359834"/>
                <a:gd name="connsiteX21" fmla="*/ 1468967 w 5549900"/>
                <a:gd name="connsiteY21" fmla="*/ 101600 h 359834"/>
                <a:gd name="connsiteX22" fmla="*/ 1528234 w 5549900"/>
                <a:gd name="connsiteY22" fmla="*/ 101600 h 359834"/>
                <a:gd name="connsiteX23" fmla="*/ 1528234 w 5549900"/>
                <a:gd name="connsiteY23" fmla="*/ 110066 h 359834"/>
                <a:gd name="connsiteX24" fmla="*/ 1608667 w 5549900"/>
                <a:gd name="connsiteY24" fmla="*/ 110066 h 359834"/>
                <a:gd name="connsiteX25" fmla="*/ 1608667 w 5549900"/>
                <a:gd name="connsiteY25" fmla="*/ 122766 h 359834"/>
                <a:gd name="connsiteX26" fmla="*/ 1744134 w 5549900"/>
                <a:gd name="connsiteY26" fmla="*/ 122766 h 359834"/>
                <a:gd name="connsiteX27" fmla="*/ 1756834 w 5549900"/>
                <a:gd name="connsiteY27" fmla="*/ 135466 h 359834"/>
                <a:gd name="connsiteX28" fmla="*/ 1841500 w 5549900"/>
                <a:gd name="connsiteY28" fmla="*/ 135466 h 359834"/>
                <a:gd name="connsiteX29" fmla="*/ 1841500 w 5549900"/>
                <a:gd name="connsiteY29" fmla="*/ 152400 h 359834"/>
                <a:gd name="connsiteX30" fmla="*/ 1917700 w 5549900"/>
                <a:gd name="connsiteY30" fmla="*/ 152400 h 359834"/>
                <a:gd name="connsiteX31" fmla="*/ 1917700 w 5549900"/>
                <a:gd name="connsiteY31" fmla="*/ 165100 h 359834"/>
                <a:gd name="connsiteX32" fmla="*/ 1981200 w 5549900"/>
                <a:gd name="connsiteY32" fmla="*/ 165100 h 359834"/>
                <a:gd name="connsiteX33" fmla="*/ 1981200 w 5549900"/>
                <a:gd name="connsiteY33" fmla="*/ 177800 h 359834"/>
                <a:gd name="connsiteX34" fmla="*/ 2065867 w 5549900"/>
                <a:gd name="connsiteY34" fmla="*/ 177800 h 359834"/>
                <a:gd name="connsiteX35" fmla="*/ 2065867 w 5549900"/>
                <a:gd name="connsiteY35" fmla="*/ 182033 h 359834"/>
                <a:gd name="connsiteX36" fmla="*/ 2256367 w 5549900"/>
                <a:gd name="connsiteY36" fmla="*/ 182033 h 359834"/>
                <a:gd name="connsiteX37" fmla="*/ 2254250 w 5549900"/>
                <a:gd name="connsiteY37" fmla="*/ 196849 h 359834"/>
                <a:gd name="connsiteX38" fmla="*/ 2357967 w 5549900"/>
                <a:gd name="connsiteY38" fmla="*/ 196849 h 359834"/>
                <a:gd name="connsiteX39" fmla="*/ 2366434 w 5549900"/>
                <a:gd name="connsiteY39" fmla="*/ 209550 h 359834"/>
                <a:gd name="connsiteX40" fmla="*/ 2700867 w 5549900"/>
                <a:gd name="connsiteY40" fmla="*/ 207433 h 359834"/>
                <a:gd name="connsiteX41" fmla="*/ 2700867 w 5549900"/>
                <a:gd name="connsiteY41" fmla="*/ 215900 h 359834"/>
                <a:gd name="connsiteX42" fmla="*/ 3166534 w 5549900"/>
                <a:gd name="connsiteY42" fmla="*/ 215900 h 359834"/>
                <a:gd name="connsiteX43" fmla="*/ 3166534 w 5549900"/>
                <a:gd name="connsiteY43" fmla="*/ 228600 h 359834"/>
                <a:gd name="connsiteX44" fmla="*/ 3213100 w 5549900"/>
                <a:gd name="connsiteY44" fmla="*/ 228600 h 359834"/>
                <a:gd name="connsiteX45" fmla="*/ 3213100 w 5549900"/>
                <a:gd name="connsiteY45" fmla="*/ 245533 h 359834"/>
                <a:gd name="connsiteX46" fmla="*/ 3373967 w 5549900"/>
                <a:gd name="connsiteY46" fmla="*/ 245533 h 359834"/>
                <a:gd name="connsiteX47" fmla="*/ 3373967 w 5549900"/>
                <a:gd name="connsiteY47" fmla="*/ 258233 h 359834"/>
                <a:gd name="connsiteX48" fmla="*/ 3585634 w 5549900"/>
                <a:gd name="connsiteY48" fmla="*/ 258233 h 359834"/>
                <a:gd name="connsiteX49" fmla="*/ 3581400 w 5549900"/>
                <a:gd name="connsiteY49" fmla="*/ 270934 h 359834"/>
                <a:gd name="connsiteX50" fmla="*/ 3691467 w 5549900"/>
                <a:gd name="connsiteY50" fmla="*/ 262467 h 359834"/>
                <a:gd name="connsiteX51" fmla="*/ 3693584 w 5549900"/>
                <a:gd name="connsiteY51" fmla="*/ 275167 h 359834"/>
                <a:gd name="connsiteX52" fmla="*/ 3898900 w 5549900"/>
                <a:gd name="connsiteY52" fmla="*/ 270934 h 359834"/>
                <a:gd name="connsiteX53" fmla="*/ 3898900 w 5549900"/>
                <a:gd name="connsiteY53" fmla="*/ 283633 h 359834"/>
                <a:gd name="connsiteX54" fmla="*/ 4131734 w 5549900"/>
                <a:gd name="connsiteY54" fmla="*/ 283633 h 359834"/>
                <a:gd name="connsiteX55" fmla="*/ 4131734 w 5549900"/>
                <a:gd name="connsiteY55" fmla="*/ 292100 h 359834"/>
                <a:gd name="connsiteX56" fmla="*/ 4301067 w 5549900"/>
                <a:gd name="connsiteY56" fmla="*/ 292100 h 359834"/>
                <a:gd name="connsiteX57" fmla="*/ 4301067 w 5549900"/>
                <a:gd name="connsiteY57" fmla="*/ 309033 h 359834"/>
                <a:gd name="connsiteX58" fmla="*/ 4529667 w 5549900"/>
                <a:gd name="connsiteY58" fmla="*/ 309033 h 359834"/>
                <a:gd name="connsiteX59" fmla="*/ 4538134 w 5549900"/>
                <a:gd name="connsiteY59" fmla="*/ 317500 h 359834"/>
                <a:gd name="connsiteX60" fmla="*/ 4758267 w 5549900"/>
                <a:gd name="connsiteY60" fmla="*/ 317500 h 359834"/>
                <a:gd name="connsiteX61" fmla="*/ 4758267 w 5549900"/>
                <a:gd name="connsiteY61" fmla="*/ 330200 h 359834"/>
                <a:gd name="connsiteX62" fmla="*/ 5063067 w 5549900"/>
                <a:gd name="connsiteY62" fmla="*/ 330200 h 359834"/>
                <a:gd name="connsiteX63" fmla="*/ 5050367 w 5549900"/>
                <a:gd name="connsiteY63" fmla="*/ 342900 h 359834"/>
                <a:gd name="connsiteX64" fmla="*/ 5283200 w 5549900"/>
                <a:gd name="connsiteY64" fmla="*/ 342900 h 359834"/>
                <a:gd name="connsiteX65" fmla="*/ 5300134 w 5549900"/>
                <a:gd name="connsiteY65" fmla="*/ 359834 h 359834"/>
                <a:gd name="connsiteX66" fmla="*/ 5549900 w 5549900"/>
                <a:gd name="connsiteY66" fmla="*/ 359834 h 359834"/>
                <a:gd name="connsiteX0" fmla="*/ 0 w 5549900"/>
                <a:gd name="connsiteY0" fmla="*/ 0 h 359834"/>
                <a:gd name="connsiteX1" fmla="*/ 207434 w 5549900"/>
                <a:gd name="connsiteY1" fmla="*/ 0 h 359834"/>
                <a:gd name="connsiteX2" fmla="*/ 203200 w 5549900"/>
                <a:gd name="connsiteY2" fmla="*/ 4234 h 359834"/>
                <a:gd name="connsiteX3" fmla="*/ 325967 w 5549900"/>
                <a:gd name="connsiteY3" fmla="*/ 4234 h 359834"/>
                <a:gd name="connsiteX4" fmla="*/ 325967 w 5549900"/>
                <a:gd name="connsiteY4" fmla="*/ 25400 h 359834"/>
                <a:gd name="connsiteX5" fmla="*/ 372534 w 5549900"/>
                <a:gd name="connsiteY5" fmla="*/ 25400 h 359834"/>
                <a:gd name="connsiteX6" fmla="*/ 368301 w 5549900"/>
                <a:gd name="connsiteY6" fmla="*/ 29633 h 359834"/>
                <a:gd name="connsiteX7" fmla="*/ 495300 w 5549900"/>
                <a:gd name="connsiteY7" fmla="*/ 29633 h 359834"/>
                <a:gd name="connsiteX8" fmla="*/ 495300 w 5549900"/>
                <a:gd name="connsiteY8" fmla="*/ 38100 h 359834"/>
                <a:gd name="connsiteX9" fmla="*/ 541867 w 5549900"/>
                <a:gd name="connsiteY9" fmla="*/ 38100 h 359834"/>
                <a:gd name="connsiteX10" fmla="*/ 541867 w 5549900"/>
                <a:gd name="connsiteY10" fmla="*/ 46566 h 359834"/>
                <a:gd name="connsiteX11" fmla="*/ 825500 w 5549900"/>
                <a:gd name="connsiteY11" fmla="*/ 46566 h 359834"/>
                <a:gd name="connsiteX12" fmla="*/ 825500 w 5549900"/>
                <a:gd name="connsiteY12" fmla="*/ 55033 h 359834"/>
                <a:gd name="connsiteX13" fmla="*/ 973667 w 5549900"/>
                <a:gd name="connsiteY13" fmla="*/ 55033 h 359834"/>
                <a:gd name="connsiteX14" fmla="*/ 973667 w 5549900"/>
                <a:gd name="connsiteY14" fmla="*/ 63500 h 359834"/>
                <a:gd name="connsiteX15" fmla="*/ 1214967 w 5549900"/>
                <a:gd name="connsiteY15" fmla="*/ 63500 h 359834"/>
                <a:gd name="connsiteX16" fmla="*/ 1206501 w 5549900"/>
                <a:gd name="connsiteY16" fmla="*/ 71966 h 359834"/>
                <a:gd name="connsiteX17" fmla="*/ 1409700 w 5549900"/>
                <a:gd name="connsiteY17" fmla="*/ 71966 h 359834"/>
                <a:gd name="connsiteX18" fmla="*/ 1409700 w 5549900"/>
                <a:gd name="connsiteY18" fmla="*/ 71966 h 359834"/>
                <a:gd name="connsiteX19" fmla="*/ 1409700 w 5549900"/>
                <a:gd name="connsiteY19" fmla="*/ 84666 h 359834"/>
                <a:gd name="connsiteX20" fmla="*/ 1468967 w 5549900"/>
                <a:gd name="connsiteY20" fmla="*/ 84666 h 359834"/>
                <a:gd name="connsiteX21" fmla="*/ 1468967 w 5549900"/>
                <a:gd name="connsiteY21" fmla="*/ 101600 h 359834"/>
                <a:gd name="connsiteX22" fmla="*/ 1528234 w 5549900"/>
                <a:gd name="connsiteY22" fmla="*/ 101600 h 359834"/>
                <a:gd name="connsiteX23" fmla="*/ 1528234 w 5549900"/>
                <a:gd name="connsiteY23" fmla="*/ 110066 h 359834"/>
                <a:gd name="connsiteX24" fmla="*/ 1608667 w 5549900"/>
                <a:gd name="connsiteY24" fmla="*/ 110066 h 359834"/>
                <a:gd name="connsiteX25" fmla="*/ 1608667 w 5549900"/>
                <a:gd name="connsiteY25" fmla="*/ 122766 h 359834"/>
                <a:gd name="connsiteX26" fmla="*/ 1744134 w 5549900"/>
                <a:gd name="connsiteY26" fmla="*/ 122766 h 359834"/>
                <a:gd name="connsiteX27" fmla="*/ 1756834 w 5549900"/>
                <a:gd name="connsiteY27" fmla="*/ 135466 h 359834"/>
                <a:gd name="connsiteX28" fmla="*/ 1841500 w 5549900"/>
                <a:gd name="connsiteY28" fmla="*/ 135466 h 359834"/>
                <a:gd name="connsiteX29" fmla="*/ 1841500 w 5549900"/>
                <a:gd name="connsiteY29" fmla="*/ 152400 h 359834"/>
                <a:gd name="connsiteX30" fmla="*/ 1917700 w 5549900"/>
                <a:gd name="connsiteY30" fmla="*/ 152400 h 359834"/>
                <a:gd name="connsiteX31" fmla="*/ 1917700 w 5549900"/>
                <a:gd name="connsiteY31" fmla="*/ 165100 h 359834"/>
                <a:gd name="connsiteX32" fmla="*/ 1981200 w 5549900"/>
                <a:gd name="connsiteY32" fmla="*/ 165100 h 359834"/>
                <a:gd name="connsiteX33" fmla="*/ 1981200 w 5549900"/>
                <a:gd name="connsiteY33" fmla="*/ 177800 h 359834"/>
                <a:gd name="connsiteX34" fmla="*/ 2065867 w 5549900"/>
                <a:gd name="connsiteY34" fmla="*/ 177800 h 359834"/>
                <a:gd name="connsiteX35" fmla="*/ 2065867 w 5549900"/>
                <a:gd name="connsiteY35" fmla="*/ 182033 h 359834"/>
                <a:gd name="connsiteX36" fmla="*/ 2256367 w 5549900"/>
                <a:gd name="connsiteY36" fmla="*/ 182033 h 359834"/>
                <a:gd name="connsiteX37" fmla="*/ 2254250 w 5549900"/>
                <a:gd name="connsiteY37" fmla="*/ 196849 h 359834"/>
                <a:gd name="connsiteX38" fmla="*/ 2357967 w 5549900"/>
                <a:gd name="connsiteY38" fmla="*/ 196849 h 359834"/>
                <a:gd name="connsiteX39" fmla="*/ 2366434 w 5549900"/>
                <a:gd name="connsiteY39" fmla="*/ 209550 h 359834"/>
                <a:gd name="connsiteX40" fmla="*/ 2700867 w 5549900"/>
                <a:gd name="connsiteY40" fmla="*/ 207433 h 359834"/>
                <a:gd name="connsiteX41" fmla="*/ 2700867 w 5549900"/>
                <a:gd name="connsiteY41" fmla="*/ 215900 h 359834"/>
                <a:gd name="connsiteX42" fmla="*/ 3166534 w 5549900"/>
                <a:gd name="connsiteY42" fmla="*/ 215900 h 359834"/>
                <a:gd name="connsiteX43" fmla="*/ 3166534 w 5549900"/>
                <a:gd name="connsiteY43" fmla="*/ 228600 h 359834"/>
                <a:gd name="connsiteX44" fmla="*/ 3213100 w 5549900"/>
                <a:gd name="connsiteY44" fmla="*/ 228600 h 359834"/>
                <a:gd name="connsiteX45" fmla="*/ 3213100 w 5549900"/>
                <a:gd name="connsiteY45" fmla="*/ 245533 h 359834"/>
                <a:gd name="connsiteX46" fmla="*/ 3373967 w 5549900"/>
                <a:gd name="connsiteY46" fmla="*/ 245533 h 359834"/>
                <a:gd name="connsiteX47" fmla="*/ 3373967 w 5549900"/>
                <a:gd name="connsiteY47" fmla="*/ 258233 h 359834"/>
                <a:gd name="connsiteX48" fmla="*/ 3585634 w 5549900"/>
                <a:gd name="connsiteY48" fmla="*/ 258233 h 359834"/>
                <a:gd name="connsiteX49" fmla="*/ 3583517 w 5549900"/>
                <a:gd name="connsiteY49" fmla="*/ 264584 h 359834"/>
                <a:gd name="connsiteX50" fmla="*/ 3691467 w 5549900"/>
                <a:gd name="connsiteY50" fmla="*/ 262467 h 359834"/>
                <a:gd name="connsiteX51" fmla="*/ 3693584 w 5549900"/>
                <a:gd name="connsiteY51" fmla="*/ 275167 h 359834"/>
                <a:gd name="connsiteX52" fmla="*/ 3898900 w 5549900"/>
                <a:gd name="connsiteY52" fmla="*/ 270934 h 359834"/>
                <a:gd name="connsiteX53" fmla="*/ 3898900 w 5549900"/>
                <a:gd name="connsiteY53" fmla="*/ 283633 h 359834"/>
                <a:gd name="connsiteX54" fmla="*/ 4131734 w 5549900"/>
                <a:gd name="connsiteY54" fmla="*/ 283633 h 359834"/>
                <a:gd name="connsiteX55" fmla="*/ 4131734 w 5549900"/>
                <a:gd name="connsiteY55" fmla="*/ 292100 h 359834"/>
                <a:gd name="connsiteX56" fmla="*/ 4301067 w 5549900"/>
                <a:gd name="connsiteY56" fmla="*/ 292100 h 359834"/>
                <a:gd name="connsiteX57" fmla="*/ 4301067 w 5549900"/>
                <a:gd name="connsiteY57" fmla="*/ 309033 h 359834"/>
                <a:gd name="connsiteX58" fmla="*/ 4529667 w 5549900"/>
                <a:gd name="connsiteY58" fmla="*/ 309033 h 359834"/>
                <a:gd name="connsiteX59" fmla="*/ 4538134 w 5549900"/>
                <a:gd name="connsiteY59" fmla="*/ 317500 h 359834"/>
                <a:gd name="connsiteX60" fmla="*/ 4758267 w 5549900"/>
                <a:gd name="connsiteY60" fmla="*/ 317500 h 359834"/>
                <a:gd name="connsiteX61" fmla="*/ 4758267 w 5549900"/>
                <a:gd name="connsiteY61" fmla="*/ 330200 h 359834"/>
                <a:gd name="connsiteX62" fmla="*/ 5063067 w 5549900"/>
                <a:gd name="connsiteY62" fmla="*/ 330200 h 359834"/>
                <a:gd name="connsiteX63" fmla="*/ 5050367 w 5549900"/>
                <a:gd name="connsiteY63" fmla="*/ 342900 h 359834"/>
                <a:gd name="connsiteX64" fmla="*/ 5283200 w 5549900"/>
                <a:gd name="connsiteY64" fmla="*/ 342900 h 359834"/>
                <a:gd name="connsiteX65" fmla="*/ 5300134 w 5549900"/>
                <a:gd name="connsiteY65" fmla="*/ 359834 h 359834"/>
                <a:gd name="connsiteX66" fmla="*/ 5549900 w 5549900"/>
                <a:gd name="connsiteY66" fmla="*/ 359834 h 359834"/>
                <a:gd name="connsiteX0" fmla="*/ 0 w 5549900"/>
                <a:gd name="connsiteY0" fmla="*/ 0 h 359834"/>
                <a:gd name="connsiteX1" fmla="*/ 207434 w 5549900"/>
                <a:gd name="connsiteY1" fmla="*/ 0 h 359834"/>
                <a:gd name="connsiteX2" fmla="*/ 203200 w 5549900"/>
                <a:gd name="connsiteY2" fmla="*/ 4234 h 359834"/>
                <a:gd name="connsiteX3" fmla="*/ 325967 w 5549900"/>
                <a:gd name="connsiteY3" fmla="*/ 4234 h 359834"/>
                <a:gd name="connsiteX4" fmla="*/ 325967 w 5549900"/>
                <a:gd name="connsiteY4" fmla="*/ 25400 h 359834"/>
                <a:gd name="connsiteX5" fmla="*/ 372534 w 5549900"/>
                <a:gd name="connsiteY5" fmla="*/ 25400 h 359834"/>
                <a:gd name="connsiteX6" fmla="*/ 368301 w 5549900"/>
                <a:gd name="connsiteY6" fmla="*/ 29633 h 359834"/>
                <a:gd name="connsiteX7" fmla="*/ 495300 w 5549900"/>
                <a:gd name="connsiteY7" fmla="*/ 29633 h 359834"/>
                <a:gd name="connsiteX8" fmla="*/ 495300 w 5549900"/>
                <a:gd name="connsiteY8" fmla="*/ 38100 h 359834"/>
                <a:gd name="connsiteX9" fmla="*/ 541867 w 5549900"/>
                <a:gd name="connsiteY9" fmla="*/ 38100 h 359834"/>
                <a:gd name="connsiteX10" fmla="*/ 541867 w 5549900"/>
                <a:gd name="connsiteY10" fmla="*/ 46566 h 359834"/>
                <a:gd name="connsiteX11" fmla="*/ 825500 w 5549900"/>
                <a:gd name="connsiteY11" fmla="*/ 46566 h 359834"/>
                <a:gd name="connsiteX12" fmla="*/ 825500 w 5549900"/>
                <a:gd name="connsiteY12" fmla="*/ 55033 h 359834"/>
                <a:gd name="connsiteX13" fmla="*/ 973667 w 5549900"/>
                <a:gd name="connsiteY13" fmla="*/ 55033 h 359834"/>
                <a:gd name="connsiteX14" fmla="*/ 973667 w 5549900"/>
                <a:gd name="connsiteY14" fmla="*/ 63500 h 359834"/>
                <a:gd name="connsiteX15" fmla="*/ 1214967 w 5549900"/>
                <a:gd name="connsiteY15" fmla="*/ 63500 h 359834"/>
                <a:gd name="connsiteX16" fmla="*/ 1206501 w 5549900"/>
                <a:gd name="connsiteY16" fmla="*/ 71966 h 359834"/>
                <a:gd name="connsiteX17" fmla="*/ 1409700 w 5549900"/>
                <a:gd name="connsiteY17" fmla="*/ 71966 h 359834"/>
                <a:gd name="connsiteX18" fmla="*/ 1409700 w 5549900"/>
                <a:gd name="connsiteY18" fmla="*/ 71966 h 359834"/>
                <a:gd name="connsiteX19" fmla="*/ 1409700 w 5549900"/>
                <a:gd name="connsiteY19" fmla="*/ 84666 h 359834"/>
                <a:gd name="connsiteX20" fmla="*/ 1468967 w 5549900"/>
                <a:gd name="connsiteY20" fmla="*/ 84666 h 359834"/>
                <a:gd name="connsiteX21" fmla="*/ 1468967 w 5549900"/>
                <a:gd name="connsiteY21" fmla="*/ 101600 h 359834"/>
                <a:gd name="connsiteX22" fmla="*/ 1528234 w 5549900"/>
                <a:gd name="connsiteY22" fmla="*/ 101600 h 359834"/>
                <a:gd name="connsiteX23" fmla="*/ 1528234 w 5549900"/>
                <a:gd name="connsiteY23" fmla="*/ 110066 h 359834"/>
                <a:gd name="connsiteX24" fmla="*/ 1608667 w 5549900"/>
                <a:gd name="connsiteY24" fmla="*/ 110066 h 359834"/>
                <a:gd name="connsiteX25" fmla="*/ 1608667 w 5549900"/>
                <a:gd name="connsiteY25" fmla="*/ 122766 h 359834"/>
                <a:gd name="connsiteX26" fmla="*/ 1744134 w 5549900"/>
                <a:gd name="connsiteY26" fmla="*/ 122766 h 359834"/>
                <a:gd name="connsiteX27" fmla="*/ 1756834 w 5549900"/>
                <a:gd name="connsiteY27" fmla="*/ 135466 h 359834"/>
                <a:gd name="connsiteX28" fmla="*/ 1841500 w 5549900"/>
                <a:gd name="connsiteY28" fmla="*/ 135466 h 359834"/>
                <a:gd name="connsiteX29" fmla="*/ 1841500 w 5549900"/>
                <a:gd name="connsiteY29" fmla="*/ 152400 h 359834"/>
                <a:gd name="connsiteX30" fmla="*/ 1917700 w 5549900"/>
                <a:gd name="connsiteY30" fmla="*/ 152400 h 359834"/>
                <a:gd name="connsiteX31" fmla="*/ 1917700 w 5549900"/>
                <a:gd name="connsiteY31" fmla="*/ 165100 h 359834"/>
                <a:gd name="connsiteX32" fmla="*/ 1981200 w 5549900"/>
                <a:gd name="connsiteY32" fmla="*/ 165100 h 359834"/>
                <a:gd name="connsiteX33" fmla="*/ 1981200 w 5549900"/>
                <a:gd name="connsiteY33" fmla="*/ 177800 h 359834"/>
                <a:gd name="connsiteX34" fmla="*/ 2065867 w 5549900"/>
                <a:gd name="connsiteY34" fmla="*/ 177800 h 359834"/>
                <a:gd name="connsiteX35" fmla="*/ 2065867 w 5549900"/>
                <a:gd name="connsiteY35" fmla="*/ 182033 h 359834"/>
                <a:gd name="connsiteX36" fmla="*/ 2256367 w 5549900"/>
                <a:gd name="connsiteY36" fmla="*/ 182033 h 359834"/>
                <a:gd name="connsiteX37" fmla="*/ 2254250 w 5549900"/>
                <a:gd name="connsiteY37" fmla="*/ 196849 h 359834"/>
                <a:gd name="connsiteX38" fmla="*/ 2357967 w 5549900"/>
                <a:gd name="connsiteY38" fmla="*/ 196849 h 359834"/>
                <a:gd name="connsiteX39" fmla="*/ 2366434 w 5549900"/>
                <a:gd name="connsiteY39" fmla="*/ 209550 h 359834"/>
                <a:gd name="connsiteX40" fmla="*/ 2700867 w 5549900"/>
                <a:gd name="connsiteY40" fmla="*/ 207433 h 359834"/>
                <a:gd name="connsiteX41" fmla="*/ 2700867 w 5549900"/>
                <a:gd name="connsiteY41" fmla="*/ 215900 h 359834"/>
                <a:gd name="connsiteX42" fmla="*/ 3166534 w 5549900"/>
                <a:gd name="connsiteY42" fmla="*/ 215900 h 359834"/>
                <a:gd name="connsiteX43" fmla="*/ 3166534 w 5549900"/>
                <a:gd name="connsiteY43" fmla="*/ 228600 h 359834"/>
                <a:gd name="connsiteX44" fmla="*/ 3213100 w 5549900"/>
                <a:gd name="connsiteY44" fmla="*/ 228600 h 359834"/>
                <a:gd name="connsiteX45" fmla="*/ 3213100 w 5549900"/>
                <a:gd name="connsiteY45" fmla="*/ 245533 h 359834"/>
                <a:gd name="connsiteX46" fmla="*/ 3373967 w 5549900"/>
                <a:gd name="connsiteY46" fmla="*/ 245533 h 359834"/>
                <a:gd name="connsiteX47" fmla="*/ 3373967 w 5549900"/>
                <a:gd name="connsiteY47" fmla="*/ 258233 h 359834"/>
                <a:gd name="connsiteX48" fmla="*/ 3585634 w 5549900"/>
                <a:gd name="connsiteY48" fmla="*/ 258233 h 359834"/>
                <a:gd name="connsiteX49" fmla="*/ 3583517 w 5549900"/>
                <a:gd name="connsiteY49" fmla="*/ 264584 h 359834"/>
                <a:gd name="connsiteX50" fmla="*/ 3691467 w 5549900"/>
                <a:gd name="connsiteY50" fmla="*/ 262467 h 359834"/>
                <a:gd name="connsiteX51" fmla="*/ 3693584 w 5549900"/>
                <a:gd name="connsiteY51" fmla="*/ 275167 h 359834"/>
                <a:gd name="connsiteX52" fmla="*/ 3898900 w 5549900"/>
                <a:gd name="connsiteY52" fmla="*/ 277284 h 359834"/>
                <a:gd name="connsiteX53" fmla="*/ 3898900 w 5549900"/>
                <a:gd name="connsiteY53" fmla="*/ 283633 h 359834"/>
                <a:gd name="connsiteX54" fmla="*/ 4131734 w 5549900"/>
                <a:gd name="connsiteY54" fmla="*/ 283633 h 359834"/>
                <a:gd name="connsiteX55" fmla="*/ 4131734 w 5549900"/>
                <a:gd name="connsiteY55" fmla="*/ 292100 h 359834"/>
                <a:gd name="connsiteX56" fmla="*/ 4301067 w 5549900"/>
                <a:gd name="connsiteY56" fmla="*/ 292100 h 359834"/>
                <a:gd name="connsiteX57" fmla="*/ 4301067 w 5549900"/>
                <a:gd name="connsiteY57" fmla="*/ 309033 h 359834"/>
                <a:gd name="connsiteX58" fmla="*/ 4529667 w 5549900"/>
                <a:gd name="connsiteY58" fmla="*/ 309033 h 359834"/>
                <a:gd name="connsiteX59" fmla="*/ 4538134 w 5549900"/>
                <a:gd name="connsiteY59" fmla="*/ 317500 h 359834"/>
                <a:gd name="connsiteX60" fmla="*/ 4758267 w 5549900"/>
                <a:gd name="connsiteY60" fmla="*/ 317500 h 359834"/>
                <a:gd name="connsiteX61" fmla="*/ 4758267 w 5549900"/>
                <a:gd name="connsiteY61" fmla="*/ 330200 h 359834"/>
                <a:gd name="connsiteX62" fmla="*/ 5063067 w 5549900"/>
                <a:gd name="connsiteY62" fmla="*/ 330200 h 359834"/>
                <a:gd name="connsiteX63" fmla="*/ 5050367 w 5549900"/>
                <a:gd name="connsiteY63" fmla="*/ 342900 h 359834"/>
                <a:gd name="connsiteX64" fmla="*/ 5283200 w 5549900"/>
                <a:gd name="connsiteY64" fmla="*/ 342900 h 359834"/>
                <a:gd name="connsiteX65" fmla="*/ 5300134 w 5549900"/>
                <a:gd name="connsiteY65" fmla="*/ 359834 h 359834"/>
                <a:gd name="connsiteX66" fmla="*/ 5549900 w 5549900"/>
                <a:gd name="connsiteY66" fmla="*/ 359834 h 359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5549900" h="359834">
                  <a:moveTo>
                    <a:pt x="0" y="0"/>
                  </a:moveTo>
                  <a:lnTo>
                    <a:pt x="207434" y="0"/>
                  </a:lnTo>
                  <a:lnTo>
                    <a:pt x="203200" y="4234"/>
                  </a:lnTo>
                  <a:lnTo>
                    <a:pt x="325967" y="4234"/>
                  </a:lnTo>
                  <a:lnTo>
                    <a:pt x="325967" y="25400"/>
                  </a:lnTo>
                  <a:lnTo>
                    <a:pt x="372534" y="25400"/>
                  </a:lnTo>
                  <a:lnTo>
                    <a:pt x="368301" y="29633"/>
                  </a:lnTo>
                  <a:lnTo>
                    <a:pt x="495300" y="29633"/>
                  </a:lnTo>
                  <a:lnTo>
                    <a:pt x="495300" y="38100"/>
                  </a:lnTo>
                  <a:lnTo>
                    <a:pt x="541867" y="38100"/>
                  </a:lnTo>
                  <a:lnTo>
                    <a:pt x="541867" y="46566"/>
                  </a:lnTo>
                  <a:lnTo>
                    <a:pt x="825500" y="46566"/>
                  </a:lnTo>
                  <a:lnTo>
                    <a:pt x="825500" y="55033"/>
                  </a:lnTo>
                  <a:lnTo>
                    <a:pt x="973667" y="55033"/>
                  </a:lnTo>
                  <a:lnTo>
                    <a:pt x="973667" y="63500"/>
                  </a:lnTo>
                  <a:lnTo>
                    <a:pt x="1214967" y="63500"/>
                  </a:lnTo>
                  <a:lnTo>
                    <a:pt x="1206501" y="71966"/>
                  </a:lnTo>
                  <a:lnTo>
                    <a:pt x="1409700" y="71966"/>
                  </a:lnTo>
                  <a:lnTo>
                    <a:pt x="1409700" y="71966"/>
                  </a:lnTo>
                  <a:lnTo>
                    <a:pt x="1409700" y="84666"/>
                  </a:lnTo>
                  <a:lnTo>
                    <a:pt x="1468967" y="84666"/>
                  </a:lnTo>
                  <a:lnTo>
                    <a:pt x="1468967" y="101600"/>
                  </a:lnTo>
                  <a:lnTo>
                    <a:pt x="1528234" y="101600"/>
                  </a:lnTo>
                  <a:lnTo>
                    <a:pt x="1528234" y="110066"/>
                  </a:lnTo>
                  <a:lnTo>
                    <a:pt x="1608667" y="110066"/>
                  </a:lnTo>
                  <a:lnTo>
                    <a:pt x="1608667" y="122766"/>
                  </a:lnTo>
                  <a:lnTo>
                    <a:pt x="1744134" y="122766"/>
                  </a:lnTo>
                  <a:lnTo>
                    <a:pt x="1756834" y="135466"/>
                  </a:lnTo>
                  <a:lnTo>
                    <a:pt x="1841500" y="135466"/>
                  </a:lnTo>
                  <a:lnTo>
                    <a:pt x="1841500" y="152400"/>
                  </a:lnTo>
                  <a:lnTo>
                    <a:pt x="1917700" y="152400"/>
                  </a:lnTo>
                  <a:lnTo>
                    <a:pt x="1917700" y="165100"/>
                  </a:lnTo>
                  <a:lnTo>
                    <a:pt x="1981200" y="165100"/>
                  </a:lnTo>
                  <a:lnTo>
                    <a:pt x="1981200" y="177800"/>
                  </a:lnTo>
                  <a:lnTo>
                    <a:pt x="2065867" y="177800"/>
                  </a:lnTo>
                  <a:lnTo>
                    <a:pt x="2065867" y="182033"/>
                  </a:lnTo>
                  <a:lnTo>
                    <a:pt x="2256367" y="182033"/>
                  </a:lnTo>
                  <a:lnTo>
                    <a:pt x="2254250" y="196849"/>
                  </a:lnTo>
                  <a:lnTo>
                    <a:pt x="2357967" y="196849"/>
                  </a:lnTo>
                  <a:lnTo>
                    <a:pt x="2366434" y="209550"/>
                  </a:lnTo>
                  <a:lnTo>
                    <a:pt x="2700867" y="207433"/>
                  </a:lnTo>
                  <a:lnTo>
                    <a:pt x="2700867" y="215900"/>
                  </a:lnTo>
                  <a:lnTo>
                    <a:pt x="3166534" y="215900"/>
                  </a:lnTo>
                  <a:lnTo>
                    <a:pt x="3166534" y="228600"/>
                  </a:lnTo>
                  <a:lnTo>
                    <a:pt x="3213100" y="228600"/>
                  </a:lnTo>
                  <a:lnTo>
                    <a:pt x="3213100" y="245533"/>
                  </a:lnTo>
                  <a:lnTo>
                    <a:pt x="3373967" y="245533"/>
                  </a:lnTo>
                  <a:lnTo>
                    <a:pt x="3373967" y="258233"/>
                  </a:lnTo>
                  <a:lnTo>
                    <a:pt x="3585634" y="258233"/>
                  </a:lnTo>
                  <a:lnTo>
                    <a:pt x="3583517" y="264584"/>
                  </a:lnTo>
                  <a:lnTo>
                    <a:pt x="3691467" y="262467"/>
                  </a:lnTo>
                  <a:lnTo>
                    <a:pt x="3693584" y="275167"/>
                  </a:lnTo>
                  <a:lnTo>
                    <a:pt x="3898900" y="277284"/>
                  </a:lnTo>
                  <a:lnTo>
                    <a:pt x="3898900" y="283633"/>
                  </a:lnTo>
                  <a:lnTo>
                    <a:pt x="4131734" y="283633"/>
                  </a:lnTo>
                  <a:lnTo>
                    <a:pt x="4131734" y="292100"/>
                  </a:lnTo>
                  <a:lnTo>
                    <a:pt x="4301067" y="292100"/>
                  </a:lnTo>
                  <a:lnTo>
                    <a:pt x="4301067" y="309033"/>
                  </a:lnTo>
                  <a:lnTo>
                    <a:pt x="4529667" y="309033"/>
                  </a:lnTo>
                  <a:lnTo>
                    <a:pt x="4538134" y="317500"/>
                  </a:lnTo>
                  <a:lnTo>
                    <a:pt x="4758267" y="317500"/>
                  </a:lnTo>
                  <a:lnTo>
                    <a:pt x="4758267" y="330200"/>
                  </a:lnTo>
                  <a:lnTo>
                    <a:pt x="5063067" y="330200"/>
                  </a:lnTo>
                  <a:lnTo>
                    <a:pt x="5050367" y="342900"/>
                  </a:lnTo>
                  <a:lnTo>
                    <a:pt x="5283200" y="342900"/>
                  </a:lnTo>
                  <a:lnTo>
                    <a:pt x="5300134" y="359834"/>
                  </a:lnTo>
                  <a:lnTo>
                    <a:pt x="5549900" y="359834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4EF49542-3841-D4A9-0527-DCEBC84C26A6}"/>
              </a:ext>
            </a:extLst>
          </p:cNvPr>
          <p:cNvSpPr/>
          <p:nvPr/>
        </p:nvSpPr>
        <p:spPr>
          <a:xfrm>
            <a:off x="1476982" y="1617822"/>
            <a:ext cx="4630967" cy="3347333"/>
          </a:xfrm>
          <a:custGeom>
            <a:avLst/>
            <a:gdLst>
              <a:gd name="connsiteX0" fmla="*/ 0 w 10202334"/>
              <a:gd name="connsiteY0" fmla="*/ 0 h 3124200"/>
              <a:gd name="connsiteX1" fmla="*/ 0 w 10202334"/>
              <a:gd name="connsiteY1" fmla="*/ 3124200 h 3124200"/>
              <a:gd name="connsiteX2" fmla="*/ 10202334 w 10202334"/>
              <a:gd name="connsiteY2" fmla="*/ 3124200 h 312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02334" h="3124200">
                <a:moveTo>
                  <a:pt x="0" y="0"/>
                </a:moveTo>
                <a:lnTo>
                  <a:pt x="0" y="3124200"/>
                </a:lnTo>
                <a:lnTo>
                  <a:pt x="10202334" y="3124200"/>
                </a:lnTo>
              </a:path>
            </a:pathLst>
          </a:cu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0EA60F4F-D392-6B98-4BBF-0CA40F9A2149}"/>
              </a:ext>
            </a:extLst>
          </p:cNvPr>
          <p:cNvGrpSpPr/>
          <p:nvPr/>
        </p:nvGrpSpPr>
        <p:grpSpPr>
          <a:xfrm>
            <a:off x="1383549" y="1664496"/>
            <a:ext cx="88547" cy="3300660"/>
            <a:chOff x="1466861" y="1744133"/>
            <a:chExt cx="1147170" cy="3020863"/>
          </a:xfrm>
        </p:grpSpPr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728725C8-6AB5-8D2C-8EDF-C119218436AC}"/>
                </a:ext>
              </a:extLst>
            </p:cNvPr>
            <p:cNvCxnSpPr>
              <a:cxnSpLocks/>
            </p:cNvCxnSpPr>
            <p:nvPr/>
          </p:nvCxnSpPr>
          <p:spPr>
            <a:xfrm>
              <a:off x="1466861" y="1744133"/>
              <a:ext cx="114717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2C87528C-C3AE-4FC3-BA44-4A72EC4F93CD}"/>
                </a:ext>
              </a:extLst>
            </p:cNvPr>
            <p:cNvCxnSpPr>
              <a:cxnSpLocks/>
            </p:cNvCxnSpPr>
            <p:nvPr/>
          </p:nvCxnSpPr>
          <p:spPr>
            <a:xfrm>
              <a:off x="1466861" y="2343150"/>
              <a:ext cx="114717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C75F5D90-70AF-2E7A-B549-6DF7C16533ED}"/>
                </a:ext>
              </a:extLst>
            </p:cNvPr>
            <p:cNvCxnSpPr>
              <a:cxnSpLocks/>
            </p:cNvCxnSpPr>
            <p:nvPr/>
          </p:nvCxnSpPr>
          <p:spPr>
            <a:xfrm>
              <a:off x="1466861" y="2957346"/>
              <a:ext cx="114717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604CDD51-19D9-45CC-8381-5B6F5329B421}"/>
                </a:ext>
              </a:extLst>
            </p:cNvPr>
            <p:cNvCxnSpPr>
              <a:cxnSpLocks/>
            </p:cNvCxnSpPr>
            <p:nvPr/>
          </p:nvCxnSpPr>
          <p:spPr>
            <a:xfrm>
              <a:off x="1466861" y="3556363"/>
              <a:ext cx="114717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32869B51-35AF-A72B-8DBE-3910E3ECF362}"/>
                </a:ext>
              </a:extLst>
            </p:cNvPr>
            <p:cNvCxnSpPr>
              <a:cxnSpLocks/>
            </p:cNvCxnSpPr>
            <p:nvPr/>
          </p:nvCxnSpPr>
          <p:spPr>
            <a:xfrm>
              <a:off x="1466861" y="4165979"/>
              <a:ext cx="114717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912C376C-0E5C-EFD5-0A7F-C34875C0FEEF}"/>
                </a:ext>
              </a:extLst>
            </p:cNvPr>
            <p:cNvCxnSpPr>
              <a:cxnSpLocks/>
            </p:cNvCxnSpPr>
            <p:nvPr/>
          </p:nvCxnSpPr>
          <p:spPr>
            <a:xfrm>
              <a:off x="1466861" y="4764996"/>
              <a:ext cx="114717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4150019-943E-4796-E52C-13B05735B878}"/>
              </a:ext>
            </a:extLst>
          </p:cNvPr>
          <p:cNvGrpSpPr/>
          <p:nvPr/>
        </p:nvGrpSpPr>
        <p:grpSpPr>
          <a:xfrm>
            <a:off x="1476467" y="4952141"/>
            <a:ext cx="4486272" cy="109605"/>
            <a:chOff x="1026368" y="4849745"/>
            <a:chExt cx="4486272" cy="369333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4DA9A77E-FABC-FC08-A6E5-C968D0C9EC02}"/>
                </a:ext>
              </a:extLst>
            </p:cNvPr>
            <p:cNvGrpSpPr/>
            <p:nvPr/>
          </p:nvGrpSpPr>
          <p:grpSpPr>
            <a:xfrm rot="5400000">
              <a:off x="2087584" y="3788529"/>
              <a:ext cx="369333" cy="2491765"/>
              <a:chOff x="1466861" y="1744133"/>
              <a:chExt cx="1147170" cy="3020863"/>
            </a:xfrm>
          </p:grpSpPr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4DDED3E2-17C8-2675-0C70-4A75EAD727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1744133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C90CC6DC-5E94-2391-E7D9-9DDF0CD416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2343150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197D7B1F-D908-608B-4A40-0457276C36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2957346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5D9B43C5-66EF-9939-DCAF-110B61CFF7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3556363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69EA716A-2F24-C314-3487-4DB43F0014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4165979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76DB624C-9C11-03D6-77AD-5002F8E73C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4764996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6E485949-1283-CAE6-DA9E-3D7A68DFDD3D}"/>
                </a:ext>
              </a:extLst>
            </p:cNvPr>
            <p:cNvGrpSpPr/>
            <p:nvPr/>
          </p:nvGrpSpPr>
          <p:grpSpPr>
            <a:xfrm rot="5400000">
              <a:off x="4582451" y="4288890"/>
              <a:ext cx="369333" cy="1491044"/>
              <a:chOff x="1466861" y="2957346"/>
              <a:chExt cx="1147170" cy="1807650"/>
            </a:xfrm>
          </p:grpSpPr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D7A85F98-9BAB-98DE-743E-CC8073C67B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2957346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53664B0A-7DBD-061B-5D25-0EE711CF75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3556363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2D335688-6AC1-73B6-5951-BE2A0D6B65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4165979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F2B43FC5-3347-EEB2-56E1-CACA7C7BA6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4764996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2E4B1426-024A-4436-7B01-5B3CF40237D5}"/>
              </a:ext>
            </a:extLst>
          </p:cNvPr>
          <p:cNvSpPr txBox="1"/>
          <p:nvPr/>
        </p:nvSpPr>
        <p:spPr>
          <a:xfrm>
            <a:off x="2636378" y="1235668"/>
            <a:ext cx="22183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effectLst/>
                <a:latin typeface="+mn-lt"/>
              </a:rPr>
              <a:t>iDFS (Primary Endpoint)</a:t>
            </a:r>
            <a:endParaRPr lang="en-US" sz="16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Rectangle 8">
            <a:extLst>
              <a:ext uri="{FF2B5EF4-FFF2-40B4-BE49-F238E27FC236}">
                <a16:creationId xmlns:a16="http://schemas.microsoft.com/office/drawing/2014/main" id="{2952EB70-C5D4-76CF-2A9C-110147A5F9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0822" y="6362365"/>
            <a:ext cx="317638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Slide credit: 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ProCE.com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and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  <a:hlinkClick r:id="rId4"/>
              </a:rPr>
              <a:t>clinicaloptions.com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 </a:t>
            </a:r>
            <a:endParaRPr lang="en-US" altLang="en-US" sz="1200" b="0" dirty="0">
              <a:solidFill>
                <a:srgbClr val="0054A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3FC38FE-B0E1-A3C9-7088-AB271083E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169302"/>
            <a:ext cx="10872444" cy="1103313"/>
          </a:xfrm>
        </p:spPr>
        <p:txBody>
          <a:bodyPr/>
          <a:lstStyle/>
          <a:p>
            <a:r>
              <a:rPr lang="en-US" dirty="0"/>
              <a:t>OlympiA: Second Interim Analysis of iDFS and dDFS </a:t>
            </a:r>
          </a:p>
        </p:txBody>
      </p:sp>
      <p:sp>
        <p:nvSpPr>
          <p:cNvPr id="151" name="Text Box 11">
            <a:extLst>
              <a:ext uri="{FF2B5EF4-FFF2-40B4-BE49-F238E27FC236}">
                <a16:creationId xmlns:a16="http://schemas.microsoft.com/office/drawing/2014/main" id="{254D7D86-152E-E2A0-46E8-B04F6CC90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32" y="6360102"/>
            <a:ext cx="840776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Geyer. Ann Oncol. 2022;33:1250.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28BD7387-B2DE-FD71-84F3-FB73BAB2CAB9}"/>
              </a:ext>
            </a:extLst>
          </p:cNvPr>
          <p:cNvSpPr txBox="1"/>
          <p:nvPr/>
        </p:nvSpPr>
        <p:spPr bwMode="auto">
          <a:xfrm>
            <a:off x="4345099" y="6139897"/>
            <a:ext cx="35256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Median follow-up: 3.5 yr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0F2BB7-2EA5-D65A-06E2-DE8D35485012}"/>
              </a:ext>
            </a:extLst>
          </p:cNvPr>
          <p:cNvSpPr txBox="1"/>
          <p:nvPr/>
        </p:nvSpPr>
        <p:spPr>
          <a:xfrm>
            <a:off x="7391830" y="5251153"/>
            <a:ext cx="3718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+mn-lt"/>
              </a:rPr>
              <a:t>Mo Since Randomization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8DED7F-F9E3-20C8-D0A9-87CDA4FE63BE}"/>
              </a:ext>
            </a:extLst>
          </p:cNvPr>
          <p:cNvSpPr txBox="1"/>
          <p:nvPr/>
        </p:nvSpPr>
        <p:spPr>
          <a:xfrm rot="16200000">
            <a:off x="4691766" y="3159014"/>
            <a:ext cx="3327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n-lt"/>
              </a:rPr>
              <a:t>d</a:t>
            </a:r>
            <a:r>
              <a:rPr lang="en-US" sz="1600" b="1" dirty="0">
                <a:solidFill>
                  <a:schemeClr val="bg1"/>
                </a:solidFill>
                <a:effectLst/>
                <a:latin typeface="+mn-lt"/>
              </a:rPr>
              <a:t>DFS </a:t>
            </a:r>
            <a:r>
              <a:rPr lang="en-US" sz="1600" b="1" dirty="0">
                <a:solidFill>
                  <a:schemeClr val="bg1"/>
                </a:solidFill>
                <a:latin typeface="+mn-lt"/>
              </a:rPr>
              <a:t>(%)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33F91E8-67B6-6BB5-3E8F-F5609716A361}"/>
              </a:ext>
            </a:extLst>
          </p:cNvPr>
          <p:cNvGrpSpPr/>
          <p:nvPr/>
        </p:nvGrpSpPr>
        <p:grpSpPr>
          <a:xfrm>
            <a:off x="6454546" y="1478114"/>
            <a:ext cx="497251" cy="3626381"/>
            <a:chOff x="1112297" y="1574031"/>
            <a:chExt cx="497251" cy="331719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397BB1F-5E41-09E9-2C71-8DDE48641561}"/>
                </a:ext>
              </a:extLst>
            </p:cNvPr>
            <p:cNvSpPr txBox="1"/>
            <p:nvPr/>
          </p:nvSpPr>
          <p:spPr>
            <a:xfrm>
              <a:off x="1311068" y="4581534"/>
              <a:ext cx="298480" cy="3096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0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2F453E3-B024-9B95-2BA9-2E3187114969}"/>
                </a:ext>
              </a:extLst>
            </p:cNvPr>
            <p:cNvSpPr txBox="1"/>
            <p:nvPr/>
          </p:nvSpPr>
          <p:spPr>
            <a:xfrm>
              <a:off x="1216492" y="3982948"/>
              <a:ext cx="393056" cy="3096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20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49C1438-4AA8-7480-5736-2DF1E7C1563F}"/>
                </a:ext>
              </a:extLst>
            </p:cNvPr>
            <p:cNvSpPr txBox="1"/>
            <p:nvPr/>
          </p:nvSpPr>
          <p:spPr>
            <a:xfrm>
              <a:off x="1216492" y="3390563"/>
              <a:ext cx="393056" cy="3096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40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B0631E0-0DBE-71DC-0E0A-C410162865C6}"/>
                </a:ext>
              </a:extLst>
            </p:cNvPr>
            <p:cNvSpPr txBox="1"/>
            <p:nvPr/>
          </p:nvSpPr>
          <p:spPr>
            <a:xfrm>
              <a:off x="1216492" y="2772486"/>
              <a:ext cx="393056" cy="3096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60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1BC55A7-9839-46FF-3E16-718CE9046641}"/>
                </a:ext>
              </a:extLst>
            </p:cNvPr>
            <p:cNvSpPr txBox="1"/>
            <p:nvPr/>
          </p:nvSpPr>
          <p:spPr>
            <a:xfrm>
              <a:off x="1216492" y="2166370"/>
              <a:ext cx="393056" cy="3096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80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530D364-53F3-C9BF-E020-744E26DDFC8A}"/>
                </a:ext>
              </a:extLst>
            </p:cNvPr>
            <p:cNvSpPr txBox="1"/>
            <p:nvPr/>
          </p:nvSpPr>
          <p:spPr>
            <a:xfrm>
              <a:off x="1112297" y="1574031"/>
              <a:ext cx="497251" cy="3096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100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F9F1B27-C3B6-719D-A0F7-11790E50AD45}"/>
              </a:ext>
            </a:extLst>
          </p:cNvPr>
          <p:cNvGrpSpPr/>
          <p:nvPr/>
        </p:nvGrpSpPr>
        <p:grpSpPr>
          <a:xfrm>
            <a:off x="6828378" y="4992081"/>
            <a:ext cx="4854502" cy="338554"/>
            <a:chOff x="1565547" y="4910873"/>
            <a:chExt cx="10540987" cy="349722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4E0156B-0428-A1A8-52A2-5758525501EE}"/>
                </a:ext>
              </a:extLst>
            </p:cNvPr>
            <p:cNvSpPr txBox="1"/>
            <p:nvPr/>
          </p:nvSpPr>
          <p:spPr>
            <a:xfrm>
              <a:off x="1565547" y="4910873"/>
              <a:ext cx="64811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0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74C4B21-F716-B1D2-1CCF-A9A59710FFE4}"/>
                </a:ext>
              </a:extLst>
            </p:cNvPr>
            <p:cNvSpPr txBox="1"/>
            <p:nvPr/>
          </p:nvSpPr>
          <p:spPr>
            <a:xfrm>
              <a:off x="2652666" y="4910873"/>
              <a:ext cx="64811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6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F909C1B-2A26-9D13-C5EE-4BD38AD99FAC}"/>
                </a:ext>
              </a:extLst>
            </p:cNvPr>
            <p:cNvSpPr txBox="1"/>
            <p:nvPr/>
          </p:nvSpPr>
          <p:spPr>
            <a:xfrm>
              <a:off x="3647266" y="4910873"/>
              <a:ext cx="85347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12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D20845E-FFFF-956F-4BC1-7CB634445F25}"/>
                </a:ext>
              </a:extLst>
            </p:cNvPr>
            <p:cNvSpPr txBox="1"/>
            <p:nvPr/>
          </p:nvSpPr>
          <p:spPr>
            <a:xfrm>
              <a:off x="4724224" y="4910873"/>
              <a:ext cx="85347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18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1B78625-A649-D901-243C-A56FD878D9D8}"/>
                </a:ext>
              </a:extLst>
            </p:cNvPr>
            <p:cNvSpPr txBox="1"/>
            <p:nvPr/>
          </p:nvSpPr>
          <p:spPr>
            <a:xfrm>
              <a:off x="5823735" y="4910873"/>
              <a:ext cx="85347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24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1DAD807-7835-8C40-7208-47DC2F485800}"/>
                </a:ext>
              </a:extLst>
            </p:cNvPr>
            <p:cNvSpPr txBox="1"/>
            <p:nvPr/>
          </p:nvSpPr>
          <p:spPr>
            <a:xfrm>
              <a:off x="6900696" y="4910873"/>
              <a:ext cx="85347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30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DC0BBEF-2D38-E058-EC11-0AE7B671134A}"/>
                </a:ext>
              </a:extLst>
            </p:cNvPr>
            <p:cNvSpPr txBox="1"/>
            <p:nvPr/>
          </p:nvSpPr>
          <p:spPr>
            <a:xfrm>
              <a:off x="7991699" y="4910873"/>
              <a:ext cx="85347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36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311EEEE-8965-74F6-6606-B523E0FBC6BC}"/>
                </a:ext>
              </a:extLst>
            </p:cNvPr>
            <p:cNvSpPr txBox="1"/>
            <p:nvPr/>
          </p:nvSpPr>
          <p:spPr>
            <a:xfrm>
              <a:off x="9078820" y="4910873"/>
              <a:ext cx="85347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42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DA7C9BB-C8D8-7FEF-47B5-56394072C9BF}"/>
                </a:ext>
              </a:extLst>
            </p:cNvPr>
            <p:cNvSpPr txBox="1"/>
            <p:nvPr/>
          </p:nvSpPr>
          <p:spPr>
            <a:xfrm>
              <a:off x="10165938" y="4910873"/>
              <a:ext cx="85347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48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CAFC666-5E0E-CC5A-D939-E48ADB1EC899}"/>
                </a:ext>
              </a:extLst>
            </p:cNvPr>
            <p:cNvSpPr txBox="1"/>
            <p:nvPr/>
          </p:nvSpPr>
          <p:spPr>
            <a:xfrm>
              <a:off x="11253059" y="4910873"/>
              <a:ext cx="853475" cy="349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54</a:t>
              </a:r>
            </a:p>
          </p:txBody>
        </p:sp>
      </p:grp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8A03014F-0EA0-2B18-1BD3-782D49D2C4E9}"/>
              </a:ext>
            </a:extLst>
          </p:cNvPr>
          <p:cNvSpPr/>
          <p:nvPr/>
        </p:nvSpPr>
        <p:spPr>
          <a:xfrm>
            <a:off x="6982532" y="1617823"/>
            <a:ext cx="4630967" cy="3347333"/>
          </a:xfrm>
          <a:custGeom>
            <a:avLst/>
            <a:gdLst>
              <a:gd name="connsiteX0" fmla="*/ 0 w 10202334"/>
              <a:gd name="connsiteY0" fmla="*/ 0 h 3124200"/>
              <a:gd name="connsiteX1" fmla="*/ 0 w 10202334"/>
              <a:gd name="connsiteY1" fmla="*/ 3124200 h 3124200"/>
              <a:gd name="connsiteX2" fmla="*/ 10202334 w 10202334"/>
              <a:gd name="connsiteY2" fmla="*/ 3124200 h 312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02334" h="3124200">
                <a:moveTo>
                  <a:pt x="0" y="0"/>
                </a:moveTo>
                <a:lnTo>
                  <a:pt x="0" y="3124200"/>
                </a:lnTo>
                <a:lnTo>
                  <a:pt x="10202334" y="3124200"/>
                </a:lnTo>
              </a:path>
            </a:pathLst>
          </a:cu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A73D2DA4-910A-3B4E-E7C4-8B4B05FCE16C}"/>
              </a:ext>
            </a:extLst>
          </p:cNvPr>
          <p:cNvGrpSpPr/>
          <p:nvPr/>
        </p:nvGrpSpPr>
        <p:grpSpPr>
          <a:xfrm>
            <a:off x="6889099" y="1664497"/>
            <a:ext cx="88547" cy="3300660"/>
            <a:chOff x="1466861" y="1744133"/>
            <a:chExt cx="1147170" cy="3020863"/>
          </a:xfrm>
        </p:grpSpPr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0D83B356-B33F-32F7-93C9-5F4BDC637DA5}"/>
                </a:ext>
              </a:extLst>
            </p:cNvPr>
            <p:cNvCxnSpPr>
              <a:cxnSpLocks/>
            </p:cNvCxnSpPr>
            <p:nvPr/>
          </p:nvCxnSpPr>
          <p:spPr>
            <a:xfrm>
              <a:off x="1466861" y="1744133"/>
              <a:ext cx="114717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CADA36F6-6751-8B52-85CB-2D40A32D8180}"/>
                </a:ext>
              </a:extLst>
            </p:cNvPr>
            <p:cNvCxnSpPr>
              <a:cxnSpLocks/>
            </p:cNvCxnSpPr>
            <p:nvPr/>
          </p:nvCxnSpPr>
          <p:spPr>
            <a:xfrm>
              <a:off x="1466861" y="2343150"/>
              <a:ext cx="114717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C17FE2AE-7473-3BA3-8CC3-7A3DE1BEDEE1}"/>
                </a:ext>
              </a:extLst>
            </p:cNvPr>
            <p:cNvCxnSpPr>
              <a:cxnSpLocks/>
            </p:cNvCxnSpPr>
            <p:nvPr/>
          </p:nvCxnSpPr>
          <p:spPr>
            <a:xfrm>
              <a:off x="1466861" y="2957346"/>
              <a:ext cx="114717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EB6A7EF1-46D3-B9BF-5D2F-305D0E047EF6}"/>
                </a:ext>
              </a:extLst>
            </p:cNvPr>
            <p:cNvCxnSpPr>
              <a:cxnSpLocks/>
            </p:cNvCxnSpPr>
            <p:nvPr/>
          </p:nvCxnSpPr>
          <p:spPr>
            <a:xfrm>
              <a:off x="1466861" y="3556363"/>
              <a:ext cx="114717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A4159BC0-BE8D-A371-4AA8-10C6EB431796}"/>
                </a:ext>
              </a:extLst>
            </p:cNvPr>
            <p:cNvCxnSpPr>
              <a:cxnSpLocks/>
            </p:cNvCxnSpPr>
            <p:nvPr/>
          </p:nvCxnSpPr>
          <p:spPr>
            <a:xfrm>
              <a:off x="1466861" y="4165979"/>
              <a:ext cx="114717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81846EE5-6A87-038F-14EE-754877710DB1}"/>
                </a:ext>
              </a:extLst>
            </p:cNvPr>
            <p:cNvCxnSpPr>
              <a:cxnSpLocks/>
            </p:cNvCxnSpPr>
            <p:nvPr/>
          </p:nvCxnSpPr>
          <p:spPr>
            <a:xfrm>
              <a:off x="1466861" y="4764996"/>
              <a:ext cx="114717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56B22087-5523-3ACE-D7DA-3B9CEE758B29}"/>
              </a:ext>
            </a:extLst>
          </p:cNvPr>
          <p:cNvGrpSpPr/>
          <p:nvPr/>
        </p:nvGrpSpPr>
        <p:grpSpPr>
          <a:xfrm>
            <a:off x="6982017" y="4952142"/>
            <a:ext cx="4486272" cy="109605"/>
            <a:chOff x="1026368" y="4849745"/>
            <a:chExt cx="4486272" cy="369333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A1E664B9-0790-E874-3E18-22F5047F41D3}"/>
                </a:ext>
              </a:extLst>
            </p:cNvPr>
            <p:cNvGrpSpPr/>
            <p:nvPr/>
          </p:nvGrpSpPr>
          <p:grpSpPr>
            <a:xfrm rot="5400000">
              <a:off x="2087584" y="3788529"/>
              <a:ext cx="369333" cy="2491765"/>
              <a:chOff x="1466861" y="1744133"/>
              <a:chExt cx="1147170" cy="3020863"/>
            </a:xfrm>
          </p:grpSpPr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171CF79D-C8CA-778E-A0F9-CDEEF0ADF5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1744133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20FBEFA4-B2A4-1600-0A01-059AD3C6FC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2343150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4E511B3B-C186-9368-7557-F34B199296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2957346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EB7AE54C-EF7F-B566-2A97-C8972745E9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3556363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2C7CB891-84DB-658D-1B09-9ED0F43D2B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4165979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683AB360-55DE-01D5-F11F-99BF4C99AA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4764996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FBB0387D-5ECC-E656-288C-DFC27E765BE2}"/>
                </a:ext>
              </a:extLst>
            </p:cNvPr>
            <p:cNvGrpSpPr/>
            <p:nvPr/>
          </p:nvGrpSpPr>
          <p:grpSpPr>
            <a:xfrm rot="5400000">
              <a:off x="4582451" y="4288890"/>
              <a:ext cx="369333" cy="1491044"/>
              <a:chOff x="1466861" y="2957346"/>
              <a:chExt cx="1147170" cy="1807650"/>
            </a:xfrm>
          </p:grpSpPr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5C02653A-0F50-476F-6A00-C8E65C81B9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2957346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8F9E7AAE-5DE3-318E-4390-02879FB67A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3556363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5C6026C0-B75F-0A78-FBD2-6BEAC88569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4165979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3309E02A-75FD-7EF7-1859-24B9C3EE18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6861" y="4764996"/>
                <a:ext cx="114717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0" name="TextBox 119">
            <a:extLst>
              <a:ext uri="{FF2B5EF4-FFF2-40B4-BE49-F238E27FC236}">
                <a16:creationId xmlns:a16="http://schemas.microsoft.com/office/drawing/2014/main" id="{F1CDE741-888E-51CD-7704-E4E591AC5565}"/>
              </a:ext>
            </a:extLst>
          </p:cNvPr>
          <p:cNvSpPr txBox="1"/>
          <p:nvPr/>
        </p:nvSpPr>
        <p:spPr>
          <a:xfrm>
            <a:off x="7688438" y="1458594"/>
            <a:ext cx="551754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accent1"/>
                </a:solidFill>
                <a:latin typeface="+mn-lt"/>
              </a:rPr>
              <a:t>94.4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7631F3B1-5213-6970-CBC7-B3D88BFA043E}"/>
              </a:ext>
            </a:extLst>
          </p:cNvPr>
          <p:cNvSpPr txBox="1"/>
          <p:nvPr/>
        </p:nvSpPr>
        <p:spPr>
          <a:xfrm>
            <a:off x="7757366" y="2035366"/>
            <a:ext cx="551754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accent3"/>
                </a:solidFill>
                <a:latin typeface="+mn-lt"/>
              </a:rPr>
              <a:t>90.3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DB8EF981-53AF-5A27-0438-91B30133DB04}"/>
              </a:ext>
            </a:extLst>
          </p:cNvPr>
          <p:cNvSpPr txBox="1"/>
          <p:nvPr/>
        </p:nvSpPr>
        <p:spPr>
          <a:xfrm>
            <a:off x="8749625" y="1633012"/>
            <a:ext cx="551754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accent1"/>
                </a:solidFill>
                <a:latin typeface="+mn-lt"/>
              </a:rPr>
              <a:t>90.6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F04725CE-5231-2771-D5BC-B1AE6B227D4B}"/>
              </a:ext>
            </a:extLst>
          </p:cNvPr>
          <p:cNvSpPr txBox="1"/>
          <p:nvPr/>
        </p:nvSpPr>
        <p:spPr>
          <a:xfrm>
            <a:off x="9736755" y="1721434"/>
            <a:ext cx="551754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accent1"/>
                </a:solidFill>
                <a:latin typeface="+mn-lt"/>
              </a:rPr>
              <a:t>88.0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89A1F0CA-2A43-05BD-BF60-E346EA47C0BD}"/>
              </a:ext>
            </a:extLst>
          </p:cNvPr>
          <p:cNvSpPr txBox="1"/>
          <p:nvPr/>
        </p:nvSpPr>
        <p:spPr>
          <a:xfrm>
            <a:off x="10740418" y="1758391"/>
            <a:ext cx="551754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accent1"/>
                </a:solidFill>
                <a:latin typeface="+mn-lt"/>
              </a:rPr>
              <a:t>86.5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D053E61D-604D-4DA3-FDD3-D7008DB542E3}"/>
              </a:ext>
            </a:extLst>
          </p:cNvPr>
          <p:cNvSpPr txBox="1"/>
          <p:nvPr/>
        </p:nvSpPr>
        <p:spPr>
          <a:xfrm>
            <a:off x="8749625" y="2241117"/>
            <a:ext cx="551754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accent3"/>
                </a:solidFill>
                <a:latin typeface="+mn-lt"/>
              </a:rPr>
              <a:t>84.0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3DA44907-B12A-51D5-6E9B-D06AED91D58D}"/>
              </a:ext>
            </a:extLst>
          </p:cNvPr>
          <p:cNvSpPr txBox="1"/>
          <p:nvPr/>
        </p:nvSpPr>
        <p:spPr>
          <a:xfrm>
            <a:off x="9736755" y="2382270"/>
            <a:ext cx="551754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accent3"/>
                </a:solidFill>
                <a:latin typeface="+mn-lt"/>
              </a:rPr>
              <a:t>81.0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CC47CE34-B4AF-0625-367F-9A45D056AA6B}"/>
              </a:ext>
            </a:extLst>
          </p:cNvPr>
          <p:cNvSpPr txBox="1"/>
          <p:nvPr/>
        </p:nvSpPr>
        <p:spPr>
          <a:xfrm>
            <a:off x="10740418" y="2490324"/>
            <a:ext cx="551754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accent3"/>
                </a:solidFill>
                <a:latin typeface="+mn-lt"/>
              </a:rPr>
              <a:t>79.1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178854E8-B938-52E0-50D6-286FA027F724}"/>
              </a:ext>
            </a:extLst>
          </p:cNvPr>
          <p:cNvSpPr txBox="1"/>
          <p:nvPr/>
        </p:nvSpPr>
        <p:spPr>
          <a:xfrm>
            <a:off x="7110412" y="2887860"/>
            <a:ext cx="444398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400" b="0" dirty="0">
                <a:solidFill>
                  <a:schemeClr val="bg1"/>
                </a:solidFill>
                <a:latin typeface="+mn-lt"/>
              </a:rPr>
              <a:t>Difference in 4-yr dDFS rate: 7.4%</a:t>
            </a:r>
            <a:br>
              <a:rPr lang="en-US" sz="1400" b="0" dirty="0">
                <a:solidFill>
                  <a:schemeClr val="bg1"/>
                </a:solidFill>
                <a:latin typeface="+mn-lt"/>
              </a:rPr>
            </a:br>
            <a:r>
              <a:rPr lang="en-US" sz="1400" b="0" dirty="0">
                <a:solidFill>
                  <a:schemeClr val="bg1"/>
                </a:solidFill>
                <a:latin typeface="+mn-lt"/>
              </a:rPr>
              <a:t>(95% CI: 3.6% to 11.3%)</a:t>
            </a:r>
          </a:p>
          <a:p>
            <a:pPr>
              <a:spcAft>
                <a:spcPts val="300"/>
              </a:spcAft>
            </a:pPr>
            <a:r>
              <a:rPr lang="en-US" sz="1400" b="0" dirty="0">
                <a:solidFill>
                  <a:schemeClr val="bg1"/>
                </a:solidFill>
                <a:latin typeface="+mn-lt"/>
              </a:rPr>
              <a:t>Difference in 3-yr dDFS rate: 7.0%</a:t>
            </a:r>
            <a:br>
              <a:rPr lang="en-US" sz="1400" b="0" dirty="0">
                <a:solidFill>
                  <a:schemeClr val="bg1"/>
                </a:solidFill>
                <a:latin typeface="+mn-lt"/>
              </a:rPr>
            </a:br>
            <a:r>
              <a:rPr lang="en-US" sz="1400" b="0" dirty="0">
                <a:solidFill>
                  <a:schemeClr val="bg1"/>
                </a:solidFill>
                <a:latin typeface="+mn-lt"/>
              </a:rPr>
              <a:t>(95% CI: 3.5% to 10.6%)</a:t>
            </a:r>
          </a:p>
          <a:p>
            <a:pPr>
              <a:spcAft>
                <a:spcPts val="300"/>
              </a:spcAft>
            </a:pPr>
            <a:r>
              <a:rPr lang="en-US" sz="1400" b="0" dirty="0">
                <a:solidFill>
                  <a:schemeClr val="bg1"/>
                </a:solidFill>
                <a:latin typeface="+mn-lt"/>
              </a:rPr>
              <a:t>Stratified HR: 0.61 (95% CI: 0.48 to 0.77)</a:t>
            </a: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D3862825-17BE-D86E-6312-6AB2F374B972}"/>
              </a:ext>
            </a:extLst>
          </p:cNvPr>
          <p:cNvGrpSpPr/>
          <p:nvPr/>
        </p:nvGrpSpPr>
        <p:grpSpPr>
          <a:xfrm>
            <a:off x="7228707" y="4340443"/>
            <a:ext cx="2234935" cy="480131"/>
            <a:chOff x="4209522" y="3603391"/>
            <a:chExt cx="2234935" cy="480131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BFA0AA3C-6811-7094-89B9-ED609F97DEB0}"/>
                </a:ext>
              </a:extLst>
            </p:cNvPr>
            <p:cNvSpPr txBox="1"/>
            <p:nvPr/>
          </p:nvSpPr>
          <p:spPr>
            <a:xfrm>
              <a:off x="4646657" y="3603391"/>
              <a:ext cx="1797800" cy="48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Olaparib (107 events) </a:t>
              </a:r>
            </a:p>
            <a:p>
              <a:pPr>
                <a:lnSpc>
                  <a:spcPct val="90000"/>
                </a:lnSpc>
              </a:pPr>
              <a:r>
                <a:rPr lang="en-US" sz="1400" b="0" dirty="0">
                  <a:solidFill>
                    <a:schemeClr val="bg1"/>
                  </a:solidFill>
                  <a:latin typeface="+mn-lt"/>
                </a:rPr>
                <a:t>Placebo (172 events) </a:t>
              </a:r>
            </a:p>
          </p:txBody>
        </p: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138B9BE-7C19-2BA5-5BF3-3F8D9650860D}"/>
                </a:ext>
              </a:extLst>
            </p:cNvPr>
            <p:cNvCxnSpPr/>
            <p:nvPr/>
          </p:nvCxnSpPr>
          <p:spPr>
            <a:xfrm>
              <a:off x="4209522" y="3748628"/>
              <a:ext cx="47666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DB9F44A9-2F44-FF2C-E3DD-9EBCF3BA7972}"/>
                </a:ext>
              </a:extLst>
            </p:cNvPr>
            <p:cNvCxnSpPr/>
            <p:nvPr/>
          </p:nvCxnSpPr>
          <p:spPr>
            <a:xfrm>
              <a:off x="4209522" y="3926428"/>
              <a:ext cx="476661" cy="0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TextBox 132">
            <a:extLst>
              <a:ext uri="{FF2B5EF4-FFF2-40B4-BE49-F238E27FC236}">
                <a16:creationId xmlns:a16="http://schemas.microsoft.com/office/drawing/2014/main" id="{D7EB6159-7883-F037-D027-394D346F8550}"/>
              </a:ext>
            </a:extLst>
          </p:cNvPr>
          <p:cNvSpPr txBox="1"/>
          <p:nvPr/>
        </p:nvSpPr>
        <p:spPr>
          <a:xfrm>
            <a:off x="5967085" y="5305394"/>
            <a:ext cx="887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  <a:latin typeface="+mn-lt"/>
              </a:rPr>
              <a:t>Patients at Risk, n</a:t>
            </a: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F5F0107D-2AC0-E2A0-1488-F964D9018410}"/>
              </a:ext>
            </a:extLst>
          </p:cNvPr>
          <p:cNvGrpSpPr/>
          <p:nvPr/>
        </p:nvGrpSpPr>
        <p:grpSpPr>
          <a:xfrm>
            <a:off x="6803865" y="5732152"/>
            <a:ext cx="4930864" cy="424732"/>
            <a:chOff x="1433463" y="4910873"/>
            <a:chExt cx="10702474" cy="424732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D710D237-83B1-869F-4612-671E5191960A}"/>
                </a:ext>
              </a:extLst>
            </p:cNvPr>
            <p:cNvSpPr txBox="1"/>
            <p:nvPr/>
          </p:nvSpPr>
          <p:spPr>
            <a:xfrm>
              <a:off x="1433463" y="4910873"/>
              <a:ext cx="912279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921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915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387B5F1F-3144-33E4-E618-5885688D16B3}"/>
                </a:ext>
              </a:extLst>
            </p:cNvPr>
            <p:cNvSpPr txBox="1"/>
            <p:nvPr/>
          </p:nvSpPr>
          <p:spPr>
            <a:xfrm>
              <a:off x="2520583" y="4910873"/>
              <a:ext cx="912279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828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818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38535948-F836-8439-788D-E82EEE3E5EF2}"/>
                </a:ext>
              </a:extLst>
            </p:cNvPr>
            <p:cNvSpPr txBox="1"/>
            <p:nvPr/>
          </p:nvSpPr>
          <p:spPr>
            <a:xfrm>
              <a:off x="3617863" y="4910873"/>
              <a:ext cx="912279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784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777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58EE347E-E990-0646-249C-8AE563556B0B}"/>
                </a:ext>
              </a:extLst>
            </p:cNvPr>
            <p:cNvSpPr txBox="1"/>
            <p:nvPr/>
          </p:nvSpPr>
          <p:spPr>
            <a:xfrm>
              <a:off x="4694823" y="4910873"/>
              <a:ext cx="912279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746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728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D8315ECF-67FA-AAF4-C9BF-4C2F48E87EEC}"/>
                </a:ext>
              </a:extLst>
            </p:cNvPr>
            <p:cNvSpPr txBox="1"/>
            <p:nvPr/>
          </p:nvSpPr>
          <p:spPr>
            <a:xfrm>
              <a:off x="5794335" y="4910873"/>
              <a:ext cx="912279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698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670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1054E40D-6862-EDF5-56F1-DF9F322E5A83}"/>
                </a:ext>
              </a:extLst>
            </p:cNvPr>
            <p:cNvSpPr txBox="1"/>
            <p:nvPr/>
          </p:nvSpPr>
          <p:spPr>
            <a:xfrm>
              <a:off x="6871294" y="4910873"/>
              <a:ext cx="912279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609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582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508D68E7-A1DA-76C7-1482-1D653AD5C1BC}"/>
                </a:ext>
              </a:extLst>
            </p:cNvPr>
            <p:cNvSpPr txBox="1"/>
            <p:nvPr/>
          </p:nvSpPr>
          <p:spPr>
            <a:xfrm>
              <a:off x="7962300" y="4910873"/>
              <a:ext cx="912279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501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471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DD79CE36-3331-DDC7-CC8A-527321F38619}"/>
                </a:ext>
              </a:extLst>
            </p:cNvPr>
            <p:cNvSpPr txBox="1"/>
            <p:nvPr/>
          </p:nvSpPr>
          <p:spPr>
            <a:xfrm>
              <a:off x="9049418" y="4910873"/>
              <a:ext cx="912279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391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379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2DF835F1-F237-111F-FF01-02788D148375}"/>
                </a:ext>
              </a:extLst>
            </p:cNvPr>
            <p:cNvSpPr txBox="1"/>
            <p:nvPr/>
          </p:nvSpPr>
          <p:spPr>
            <a:xfrm>
              <a:off x="10136536" y="4910873"/>
              <a:ext cx="912279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302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300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A52BAC02-513E-B66E-CB51-3159696A704B}"/>
                </a:ext>
              </a:extLst>
            </p:cNvPr>
            <p:cNvSpPr txBox="1"/>
            <p:nvPr/>
          </p:nvSpPr>
          <p:spPr>
            <a:xfrm>
              <a:off x="11223658" y="4910873"/>
              <a:ext cx="912279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209</a:t>
              </a:r>
            </a:p>
            <a:p>
              <a:pPr algn="ctr">
                <a:lnSpc>
                  <a:spcPct val="90000"/>
                </a:lnSpc>
              </a:pPr>
              <a:r>
                <a:rPr lang="en-US" sz="1200" b="0" dirty="0">
                  <a:solidFill>
                    <a:schemeClr val="bg1"/>
                  </a:solidFill>
                  <a:latin typeface="+mn-lt"/>
                </a:rPr>
                <a:t>193</a:t>
              </a:r>
            </a:p>
          </p:txBody>
        </p: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BFB90151-5F9E-6D2E-088D-C1DF3AA1C8CC}"/>
              </a:ext>
            </a:extLst>
          </p:cNvPr>
          <p:cNvSpPr txBox="1"/>
          <p:nvPr/>
        </p:nvSpPr>
        <p:spPr>
          <a:xfrm>
            <a:off x="6133651" y="5732152"/>
            <a:ext cx="73770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200" b="1" dirty="0">
                <a:solidFill>
                  <a:schemeClr val="accent1"/>
                </a:solidFill>
                <a:latin typeface="+mn-lt"/>
              </a:rPr>
              <a:t>Olaparib</a:t>
            </a:r>
          </a:p>
          <a:p>
            <a:pPr algn="r">
              <a:lnSpc>
                <a:spcPct val="90000"/>
              </a:lnSpc>
            </a:pPr>
            <a:r>
              <a:rPr lang="en-US" sz="1200" b="1" dirty="0">
                <a:solidFill>
                  <a:schemeClr val="accent3"/>
                </a:solidFill>
                <a:latin typeface="+mn-lt"/>
              </a:rPr>
              <a:t>Placebo</a:t>
            </a:r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EDDC697F-FBEF-F9C7-6631-DE4D4924AB72}"/>
              </a:ext>
            </a:extLst>
          </p:cNvPr>
          <p:cNvSpPr/>
          <p:nvPr/>
        </p:nvSpPr>
        <p:spPr bwMode="auto">
          <a:xfrm>
            <a:off x="7004050" y="1670050"/>
            <a:ext cx="4613275" cy="473075"/>
          </a:xfrm>
          <a:custGeom>
            <a:avLst/>
            <a:gdLst>
              <a:gd name="connsiteX0" fmla="*/ 4613275 w 4613275"/>
              <a:gd name="connsiteY0" fmla="*/ 473075 h 473075"/>
              <a:gd name="connsiteX1" fmla="*/ 4314825 w 4613275"/>
              <a:gd name="connsiteY1" fmla="*/ 473075 h 473075"/>
              <a:gd name="connsiteX2" fmla="*/ 4314825 w 4613275"/>
              <a:gd name="connsiteY2" fmla="*/ 460375 h 473075"/>
              <a:gd name="connsiteX3" fmla="*/ 4162425 w 4613275"/>
              <a:gd name="connsiteY3" fmla="*/ 460375 h 473075"/>
              <a:gd name="connsiteX4" fmla="*/ 4162425 w 4613275"/>
              <a:gd name="connsiteY4" fmla="*/ 454025 h 473075"/>
              <a:gd name="connsiteX5" fmla="*/ 3743325 w 4613275"/>
              <a:gd name="connsiteY5" fmla="*/ 454025 h 473075"/>
              <a:gd name="connsiteX6" fmla="*/ 3743325 w 4613275"/>
              <a:gd name="connsiteY6" fmla="*/ 434975 h 473075"/>
              <a:gd name="connsiteX7" fmla="*/ 3568700 w 4613275"/>
              <a:gd name="connsiteY7" fmla="*/ 434975 h 473075"/>
              <a:gd name="connsiteX8" fmla="*/ 3568700 w 4613275"/>
              <a:gd name="connsiteY8" fmla="*/ 431800 h 473075"/>
              <a:gd name="connsiteX9" fmla="*/ 3470275 w 4613275"/>
              <a:gd name="connsiteY9" fmla="*/ 431800 h 473075"/>
              <a:gd name="connsiteX10" fmla="*/ 3470275 w 4613275"/>
              <a:gd name="connsiteY10" fmla="*/ 419100 h 473075"/>
              <a:gd name="connsiteX11" fmla="*/ 3381375 w 4613275"/>
              <a:gd name="connsiteY11" fmla="*/ 419100 h 473075"/>
              <a:gd name="connsiteX12" fmla="*/ 3375025 w 4613275"/>
              <a:gd name="connsiteY12" fmla="*/ 412750 h 473075"/>
              <a:gd name="connsiteX13" fmla="*/ 3203575 w 4613275"/>
              <a:gd name="connsiteY13" fmla="*/ 412750 h 473075"/>
              <a:gd name="connsiteX14" fmla="*/ 3203575 w 4613275"/>
              <a:gd name="connsiteY14" fmla="*/ 403225 h 473075"/>
              <a:gd name="connsiteX15" fmla="*/ 3022600 w 4613275"/>
              <a:gd name="connsiteY15" fmla="*/ 403225 h 473075"/>
              <a:gd name="connsiteX16" fmla="*/ 3022600 w 4613275"/>
              <a:gd name="connsiteY16" fmla="*/ 393700 h 473075"/>
              <a:gd name="connsiteX17" fmla="*/ 2940050 w 4613275"/>
              <a:gd name="connsiteY17" fmla="*/ 393700 h 473075"/>
              <a:gd name="connsiteX18" fmla="*/ 2940050 w 4613275"/>
              <a:gd name="connsiteY18" fmla="*/ 384175 h 473075"/>
              <a:gd name="connsiteX19" fmla="*/ 2816225 w 4613275"/>
              <a:gd name="connsiteY19" fmla="*/ 384175 h 473075"/>
              <a:gd name="connsiteX20" fmla="*/ 2816225 w 4613275"/>
              <a:gd name="connsiteY20" fmla="*/ 371475 h 473075"/>
              <a:gd name="connsiteX21" fmla="*/ 2720975 w 4613275"/>
              <a:gd name="connsiteY21" fmla="*/ 371475 h 473075"/>
              <a:gd name="connsiteX22" fmla="*/ 2730500 w 4613275"/>
              <a:gd name="connsiteY22" fmla="*/ 361950 h 473075"/>
              <a:gd name="connsiteX23" fmla="*/ 2593975 w 4613275"/>
              <a:gd name="connsiteY23" fmla="*/ 361950 h 473075"/>
              <a:gd name="connsiteX24" fmla="*/ 2593975 w 4613275"/>
              <a:gd name="connsiteY24" fmla="*/ 361950 h 473075"/>
              <a:gd name="connsiteX25" fmla="*/ 2527300 w 4613275"/>
              <a:gd name="connsiteY25" fmla="*/ 361950 h 473075"/>
              <a:gd name="connsiteX26" fmla="*/ 2527300 w 4613275"/>
              <a:gd name="connsiteY26" fmla="*/ 361950 h 473075"/>
              <a:gd name="connsiteX27" fmla="*/ 2527300 w 4613275"/>
              <a:gd name="connsiteY27" fmla="*/ 346075 h 473075"/>
              <a:gd name="connsiteX28" fmla="*/ 2457450 w 4613275"/>
              <a:gd name="connsiteY28" fmla="*/ 346075 h 473075"/>
              <a:gd name="connsiteX29" fmla="*/ 2349500 w 4613275"/>
              <a:gd name="connsiteY29" fmla="*/ 346075 h 473075"/>
              <a:gd name="connsiteX30" fmla="*/ 2349500 w 4613275"/>
              <a:gd name="connsiteY30" fmla="*/ 330200 h 473075"/>
              <a:gd name="connsiteX31" fmla="*/ 2238375 w 4613275"/>
              <a:gd name="connsiteY31" fmla="*/ 330200 h 473075"/>
              <a:gd name="connsiteX32" fmla="*/ 2238375 w 4613275"/>
              <a:gd name="connsiteY32" fmla="*/ 323850 h 473075"/>
              <a:gd name="connsiteX33" fmla="*/ 2044700 w 4613275"/>
              <a:gd name="connsiteY33" fmla="*/ 323850 h 473075"/>
              <a:gd name="connsiteX34" fmla="*/ 2044700 w 4613275"/>
              <a:gd name="connsiteY34" fmla="*/ 314325 h 473075"/>
              <a:gd name="connsiteX35" fmla="*/ 1911350 w 4613275"/>
              <a:gd name="connsiteY35" fmla="*/ 314325 h 473075"/>
              <a:gd name="connsiteX36" fmla="*/ 1911350 w 4613275"/>
              <a:gd name="connsiteY36" fmla="*/ 295275 h 473075"/>
              <a:gd name="connsiteX37" fmla="*/ 1854200 w 4613275"/>
              <a:gd name="connsiteY37" fmla="*/ 295275 h 473075"/>
              <a:gd name="connsiteX38" fmla="*/ 1854200 w 4613275"/>
              <a:gd name="connsiteY38" fmla="*/ 292100 h 473075"/>
              <a:gd name="connsiteX39" fmla="*/ 1828800 w 4613275"/>
              <a:gd name="connsiteY39" fmla="*/ 292100 h 473075"/>
              <a:gd name="connsiteX40" fmla="*/ 1828800 w 4613275"/>
              <a:gd name="connsiteY40" fmla="*/ 279400 h 473075"/>
              <a:gd name="connsiteX41" fmla="*/ 1778000 w 4613275"/>
              <a:gd name="connsiteY41" fmla="*/ 279400 h 473075"/>
              <a:gd name="connsiteX42" fmla="*/ 1720850 w 4613275"/>
              <a:gd name="connsiteY42" fmla="*/ 279400 h 473075"/>
              <a:gd name="connsiteX43" fmla="*/ 1720850 w 4613275"/>
              <a:gd name="connsiteY43" fmla="*/ 273050 h 473075"/>
              <a:gd name="connsiteX44" fmla="*/ 1644650 w 4613275"/>
              <a:gd name="connsiteY44" fmla="*/ 273050 h 473075"/>
              <a:gd name="connsiteX45" fmla="*/ 1628775 w 4613275"/>
              <a:gd name="connsiteY45" fmla="*/ 257175 h 473075"/>
              <a:gd name="connsiteX46" fmla="*/ 1558925 w 4613275"/>
              <a:gd name="connsiteY46" fmla="*/ 257175 h 473075"/>
              <a:gd name="connsiteX47" fmla="*/ 1552575 w 4613275"/>
              <a:gd name="connsiteY47" fmla="*/ 250825 h 473075"/>
              <a:gd name="connsiteX48" fmla="*/ 1498600 w 4613275"/>
              <a:gd name="connsiteY48" fmla="*/ 250825 h 473075"/>
              <a:gd name="connsiteX49" fmla="*/ 1498600 w 4613275"/>
              <a:gd name="connsiteY49" fmla="*/ 234950 h 473075"/>
              <a:gd name="connsiteX50" fmla="*/ 1406525 w 4613275"/>
              <a:gd name="connsiteY50" fmla="*/ 234950 h 473075"/>
              <a:gd name="connsiteX51" fmla="*/ 1406525 w 4613275"/>
              <a:gd name="connsiteY51" fmla="*/ 225425 h 473075"/>
              <a:gd name="connsiteX52" fmla="*/ 1390650 w 4613275"/>
              <a:gd name="connsiteY52" fmla="*/ 225425 h 473075"/>
              <a:gd name="connsiteX53" fmla="*/ 1390650 w 4613275"/>
              <a:gd name="connsiteY53" fmla="*/ 212725 h 473075"/>
              <a:gd name="connsiteX54" fmla="*/ 1257300 w 4613275"/>
              <a:gd name="connsiteY54" fmla="*/ 212725 h 473075"/>
              <a:gd name="connsiteX55" fmla="*/ 1250950 w 4613275"/>
              <a:gd name="connsiteY55" fmla="*/ 206375 h 473075"/>
              <a:gd name="connsiteX56" fmla="*/ 1139825 w 4613275"/>
              <a:gd name="connsiteY56" fmla="*/ 206375 h 473075"/>
              <a:gd name="connsiteX57" fmla="*/ 1139825 w 4613275"/>
              <a:gd name="connsiteY57" fmla="*/ 206375 h 473075"/>
              <a:gd name="connsiteX58" fmla="*/ 1139825 w 4613275"/>
              <a:gd name="connsiteY58" fmla="*/ 196850 h 473075"/>
              <a:gd name="connsiteX59" fmla="*/ 1063625 w 4613275"/>
              <a:gd name="connsiteY59" fmla="*/ 196850 h 473075"/>
              <a:gd name="connsiteX60" fmla="*/ 1063625 w 4613275"/>
              <a:gd name="connsiteY60" fmla="*/ 184150 h 473075"/>
              <a:gd name="connsiteX61" fmla="*/ 965200 w 4613275"/>
              <a:gd name="connsiteY61" fmla="*/ 184150 h 473075"/>
              <a:gd name="connsiteX62" fmla="*/ 965200 w 4613275"/>
              <a:gd name="connsiteY62" fmla="*/ 184150 h 473075"/>
              <a:gd name="connsiteX63" fmla="*/ 904875 w 4613275"/>
              <a:gd name="connsiteY63" fmla="*/ 184150 h 473075"/>
              <a:gd name="connsiteX64" fmla="*/ 904875 w 4613275"/>
              <a:gd name="connsiteY64" fmla="*/ 168275 h 473075"/>
              <a:gd name="connsiteX65" fmla="*/ 873125 w 4613275"/>
              <a:gd name="connsiteY65" fmla="*/ 168275 h 473075"/>
              <a:gd name="connsiteX66" fmla="*/ 873125 w 4613275"/>
              <a:gd name="connsiteY66" fmla="*/ 149225 h 473075"/>
              <a:gd name="connsiteX67" fmla="*/ 777875 w 4613275"/>
              <a:gd name="connsiteY67" fmla="*/ 149225 h 473075"/>
              <a:gd name="connsiteX68" fmla="*/ 777875 w 4613275"/>
              <a:gd name="connsiteY68" fmla="*/ 142875 h 473075"/>
              <a:gd name="connsiteX69" fmla="*/ 755650 w 4613275"/>
              <a:gd name="connsiteY69" fmla="*/ 142875 h 473075"/>
              <a:gd name="connsiteX70" fmla="*/ 755650 w 4613275"/>
              <a:gd name="connsiteY70" fmla="*/ 117475 h 473075"/>
              <a:gd name="connsiteX71" fmla="*/ 717550 w 4613275"/>
              <a:gd name="connsiteY71" fmla="*/ 117475 h 473075"/>
              <a:gd name="connsiteX72" fmla="*/ 717550 w 4613275"/>
              <a:gd name="connsiteY72" fmla="*/ 104775 h 473075"/>
              <a:gd name="connsiteX73" fmla="*/ 682625 w 4613275"/>
              <a:gd name="connsiteY73" fmla="*/ 104775 h 473075"/>
              <a:gd name="connsiteX74" fmla="*/ 682625 w 4613275"/>
              <a:gd name="connsiteY74" fmla="*/ 95250 h 473075"/>
              <a:gd name="connsiteX75" fmla="*/ 631825 w 4613275"/>
              <a:gd name="connsiteY75" fmla="*/ 95250 h 473075"/>
              <a:gd name="connsiteX76" fmla="*/ 631825 w 4613275"/>
              <a:gd name="connsiteY76" fmla="*/ 76200 h 473075"/>
              <a:gd name="connsiteX77" fmla="*/ 606425 w 4613275"/>
              <a:gd name="connsiteY77" fmla="*/ 76200 h 473075"/>
              <a:gd name="connsiteX78" fmla="*/ 606425 w 4613275"/>
              <a:gd name="connsiteY78" fmla="*/ 63500 h 473075"/>
              <a:gd name="connsiteX79" fmla="*/ 425450 w 4613275"/>
              <a:gd name="connsiteY79" fmla="*/ 63500 h 473075"/>
              <a:gd name="connsiteX80" fmla="*/ 425450 w 4613275"/>
              <a:gd name="connsiteY80" fmla="*/ 53975 h 473075"/>
              <a:gd name="connsiteX81" fmla="*/ 377825 w 4613275"/>
              <a:gd name="connsiteY81" fmla="*/ 53975 h 473075"/>
              <a:gd name="connsiteX82" fmla="*/ 377825 w 4613275"/>
              <a:gd name="connsiteY82" fmla="*/ 44450 h 473075"/>
              <a:gd name="connsiteX83" fmla="*/ 279400 w 4613275"/>
              <a:gd name="connsiteY83" fmla="*/ 44450 h 473075"/>
              <a:gd name="connsiteX84" fmla="*/ 279400 w 4613275"/>
              <a:gd name="connsiteY84" fmla="*/ 41275 h 473075"/>
              <a:gd name="connsiteX85" fmla="*/ 184150 w 4613275"/>
              <a:gd name="connsiteY85" fmla="*/ 41275 h 473075"/>
              <a:gd name="connsiteX86" fmla="*/ 196850 w 4613275"/>
              <a:gd name="connsiteY86" fmla="*/ 28575 h 473075"/>
              <a:gd name="connsiteX87" fmla="*/ 127000 w 4613275"/>
              <a:gd name="connsiteY87" fmla="*/ 28575 h 473075"/>
              <a:gd name="connsiteX88" fmla="*/ 127000 w 4613275"/>
              <a:gd name="connsiteY88" fmla="*/ 22225 h 473075"/>
              <a:gd name="connsiteX89" fmla="*/ 92075 w 4613275"/>
              <a:gd name="connsiteY89" fmla="*/ 22225 h 473075"/>
              <a:gd name="connsiteX90" fmla="*/ 92075 w 4613275"/>
              <a:gd name="connsiteY90" fmla="*/ 9525 h 473075"/>
              <a:gd name="connsiteX91" fmla="*/ 60325 w 4613275"/>
              <a:gd name="connsiteY91" fmla="*/ 9525 h 473075"/>
              <a:gd name="connsiteX92" fmla="*/ 60325 w 4613275"/>
              <a:gd name="connsiteY92" fmla="*/ 0 h 473075"/>
              <a:gd name="connsiteX93" fmla="*/ 0 w 4613275"/>
              <a:gd name="connsiteY93" fmla="*/ 0 h 473075"/>
              <a:gd name="connsiteX0" fmla="*/ 4613275 w 4613275"/>
              <a:gd name="connsiteY0" fmla="*/ 473075 h 473075"/>
              <a:gd name="connsiteX1" fmla="*/ 4314825 w 4613275"/>
              <a:gd name="connsiteY1" fmla="*/ 473075 h 473075"/>
              <a:gd name="connsiteX2" fmla="*/ 4314825 w 4613275"/>
              <a:gd name="connsiteY2" fmla="*/ 460375 h 473075"/>
              <a:gd name="connsiteX3" fmla="*/ 4162425 w 4613275"/>
              <a:gd name="connsiteY3" fmla="*/ 460375 h 473075"/>
              <a:gd name="connsiteX4" fmla="*/ 4162425 w 4613275"/>
              <a:gd name="connsiteY4" fmla="*/ 454025 h 473075"/>
              <a:gd name="connsiteX5" fmla="*/ 3743325 w 4613275"/>
              <a:gd name="connsiteY5" fmla="*/ 454025 h 473075"/>
              <a:gd name="connsiteX6" fmla="*/ 3743325 w 4613275"/>
              <a:gd name="connsiteY6" fmla="*/ 434975 h 473075"/>
              <a:gd name="connsiteX7" fmla="*/ 3568700 w 4613275"/>
              <a:gd name="connsiteY7" fmla="*/ 434975 h 473075"/>
              <a:gd name="connsiteX8" fmla="*/ 3568700 w 4613275"/>
              <a:gd name="connsiteY8" fmla="*/ 431800 h 473075"/>
              <a:gd name="connsiteX9" fmla="*/ 3470275 w 4613275"/>
              <a:gd name="connsiteY9" fmla="*/ 431800 h 473075"/>
              <a:gd name="connsiteX10" fmla="*/ 3470275 w 4613275"/>
              <a:gd name="connsiteY10" fmla="*/ 419100 h 473075"/>
              <a:gd name="connsiteX11" fmla="*/ 3381375 w 4613275"/>
              <a:gd name="connsiteY11" fmla="*/ 419100 h 473075"/>
              <a:gd name="connsiteX12" fmla="*/ 3375025 w 4613275"/>
              <a:gd name="connsiteY12" fmla="*/ 412750 h 473075"/>
              <a:gd name="connsiteX13" fmla="*/ 3203575 w 4613275"/>
              <a:gd name="connsiteY13" fmla="*/ 412750 h 473075"/>
              <a:gd name="connsiteX14" fmla="*/ 3203575 w 4613275"/>
              <a:gd name="connsiteY14" fmla="*/ 403225 h 473075"/>
              <a:gd name="connsiteX15" fmla="*/ 3022600 w 4613275"/>
              <a:gd name="connsiteY15" fmla="*/ 403225 h 473075"/>
              <a:gd name="connsiteX16" fmla="*/ 3022600 w 4613275"/>
              <a:gd name="connsiteY16" fmla="*/ 393700 h 473075"/>
              <a:gd name="connsiteX17" fmla="*/ 2940050 w 4613275"/>
              <a:gd name="connsiteY17" fmla="*/ 393700 h 473075"/>
              <a:gd name="connsiteX18" fmla="*/ 2940050 w 4613275"/>
              <a:gd name="connsiteY18" fmla="*/ 384175 h 473075"/>
              <a:gd name="connsiteX19" fmla="*/ 2816225 w 4613275"/>
              <a:gd name="connsiteY19" fmla="*/ 384175 h 473075"/>
              <a:gd name="connsiteX20" fmla="*/ 2816225 w 4613275"/>
              <a:gd name="connsiteY20" fmla="*/ 371475 h 473075"/>
              <a:gd name="connsiteX21" fmla="*/ 2720975 w 4613275"/>
              <a:gd name="connsiteY21" fmla="*/ 371475 h 473075"/>
              <a:gd name="connsiteX22" fmla="*/ 2723356 w 4613275"/>
              <a:gd name="connsiteY22" fmla="*/ 361950 h 473075"/>
              <a:gd name="connsiteX23" fmla="*/ 2593975 w 4613275"/>
              <a:gd name="connsiteY23" fmla="*/ 361950 h 473075"/>
              <a:gd name="connsiteX24" fmla="*/ 2593975 w 4613275"/>
              <a:gd name="connsiteY24" fmla="*/ 361950 h 473075"/>
              <a:gd name="connsiteX25" fmla="*/ 2527300 w 4613275"/>
              <a:gd name="connsiteY25" fmla="*/ 361950 h 473075"/>
              <a:gd name="connsiteX26" fmla="*/ 2527300 w 4613275"/>
              <a:gd name="connsiteY26" fmla="*/ 361950 h 473075"/>
              <a:gd name="connsiteX27" fmla="*/ 2527300 w 4613275"/>
              <a:gd name="connsiteY27" fmla="*/ 346075 h 473075"/>
              <a:gd name="connsiteX28" fmla="*/ 2457450 w 4613275"/>
              <a:gd name="connsiteY28" fmla="*/ 346075 h 473075"/>
              <a:gd name="connsiteX29" fmla="*/ 2349500 w 4613275"/>
              <a:gd name="connsiteY29" fmla="*/ 346075 h 473075"/>
              <a:gd name="connsiteX30" fmla="*/ 2349500 w 4613275"/>
              <a:gd name="connsiteY30" fmla="*/ 330200 h 473075"/>
              <a:gd name="connsiteX31" fmla="*/ 2238375 w 4613275"/>
              <a:gd name="connsiteY31" fmla="*/ 330200 h 473075"/>
              <a:gd name="connsiteX32" fmla="*/ 2238375 w 4613275"/>
              <a:gd name="connsiteY32" fmla="*/ 323850 h 473075"/>
              <a:gd name="connsiteX33" fmla="*/ 2044700 w 4613275"/>
              <a:gd name="connsiteY33" fmla="*/ 323850 h 473075"/>
              <a:gd name="connsiteX34" fmla="*/ 2044700 w 4613275"/>
              <a:gd name="connsiteY34" fmla="*/ 314325 h 473075"/>
              <a:gd name="connsiteX35" fmla="*/ 1911350 w 4613275"/>
              <a:gd name="connsiteY35" fmla="*/ 314325 h 473075"/>
              <a:gd name="connsiteX36" fmla="*/ 1911350 w 4613275"/>
              <a:gd name="connsiteY36" fmla="*/ 295275 h 473075"/>
              <a:gd name="connsiteX37" fmla="*/ 1854200 w 4613275"/>
              <a:gd name="connsiteY37" fmla="*/ 295275 h 473075"/>
              <a:gd name="connsiteX38" fmla="*/ 1854200 w 4613275"/>
              <a:gd name="connsiteY38" fmla="*/ 292100 h 473075"/>
              <a:gd name="connsiteX39" fmla="*/ 1828800 w 4613275"/>
              <a:gd name="connsiteY39" fmla="*/ 292100 h 473075"/>
              <a:gd name="connsiteX40" fmla="*/ 1828800 w 4613275"/>
              <a:gd name="connsiteY40" fmla="*/ 279400 h 473075"/>
              <a:gd name="connsiteX41" fmla="*/ 1778000 w 4613275"/>
              <a:gd name="connsiteY41" fmla="*/ 279400 h 473075"/>
              <a:gd name="connsiteX42" fmla="*/ 1720850 w 4613275"/>
              <a:gd name="connsiteY42" fmla="*/ 279400 h 473075"/>
              <a:gd name="connsiteX43" fmla="*/ 1720850 w 4613275"/>
              <a:gd name="connsiteY43" fmla="*/ 273050 h 473075"/>
              <a:gd name="connsiteX44" fmla="*/ 1644650 w 4613275"/>
              <a:gd name="connsiteY44" fmla="*/ 273050 h 473075"/>
              <a:gd name="connsiteX45" fmla="*/ 1628775 w 4613275"/>
              <a:gd name="connsiteY45" fmla="*/ 257175 h 473075"/>
              <a:gd name="connsiteX46" fmla="*/ 1558925 w 4613275"/>
              <a:gd name="connsiteY46" fmla="*/ 257175 h 473075"/>
              <a:gd name="connsiteX47" fmla="*/ 1552575 w 4613275"/>
              <a:gd name="connsiteY47" fmla="*/ 250825 h 473075"/>
              <a:gd name="connsiteX48" fmla="*/ 1498600 w 4613275"/>
              <a:gd name="connsiteY48" fmla="*/ 250825 h 473075"/>
              <a:gd name="connsiteX49" fmla="*/ 1498600 w 4613275"/>
              <a:gd name="connsiteY49" fmla="*/ 234950 h 473075"/>
              <a:gd name="connsiteX50" fmla="*/ 1406525 w 4613275"/>
              <a:gd name="connsiteY50" fmla="*/ 234950 h 473075"/>
              <a:gd name="connsiteX51" fmla="*/ 1406525 w 4613275"/>
              <a:gd name="connsiteY51" fmla="*/ 225425 h 473075"/>
              <a:gd name="connsiteX52" fmla="*/ 1390650 w 4613275"/>
              <a:gd name="connsiteY52" fmla="*/ 225425 h 473075"/>
              <a:gd name="connsiteX53" fmla="*/ 1390650 w 4613275"/>
              <a:gd name="connsiteY53" fmla="*/ 212725 h 473075"/>
              <a:gd name="connsiteX54" fmla="*/ 1257300 w 4613275"/>
              <a:gd name="connsiteY54" fmla="*/ 212725 h 473075"/>
              <a:gd name="connsiteX55" fmla="*/ 1250950 w 4613275"/>
              <a:gd name="connsiteY55" fmla="*/ 206375 h 473075"/>
              <a:gd name="connsiteX56" fmla="*/ 1139825 w 4613275"/>
              <a:gd name="connsiteY56" fmla="*/ 206375 h 473075"/>
              <a:gd name="connsiteX57" fmla="*/ 1139825 w 4613275"/>
              <a:gd name="connsiteY57" fmla="*/ 206375 h 473075"/>
              <a:gd name="connsiteX58" fmla="*/ 1139825 w 4613275"/>
              <a:gd name="connsiteY58" fmla="*/ 196850 h 473075"/>
              <a:gd name="connsiteX59" fmla="*/ 1063625 w 4613275"/>
              <a:gd name="connsiteY59" fmla="*/ 196850 h 473075"/>
              <a:gd name="connsiteX60" fmla="*/ 1063625 w 4613275"/>
              <a:gd name="connsiteY60" fmla="*/ 184150 h 473075"/>
              <a:gd name="connsiteX61" fmla="*/ 965200 w 4613275"/>
              <a:gd name="connsiteY61" fmla="*/ 184150 h 473075"/>
              <a:gd name="connsiteX62" fmla="*/ 965200 w 4613275"/>
              <a:gd name="connsiteY62" fmla="*/ 184150 h 473075"/>
              <a:gd name="connsiteX63" fmla="*/ 904875 w 4613275"/>
              <a:gd name="connsiteY63" fmla="*/ 184150 h 473075"/>
              <a:gd name="connsiteX64" fmla="*/ 904875 w 4613275"/>
              <a:gd name="connsiteY64" fmla="*/ 168275 h 473075"/>
              <a:gd name="connsiteX65" fmla="*/ 873125 w 4613275"/>
              <a:gd name="connsiteY65" fmla="*/ 168275 h 473075"/>
              <a:gd name="connsiteX66" fmla="*/ 873125 w 4613275"/>
              <a:gd name="connsiteY66" fmla="*/ 149225 h 473075"/>
              <a:gd name="connsiteX67" fmla="*/ 777875 w 4613275"/>
              <a:gd name="connsiteY67" fmla="*/ 149225 h 473075"/>
              <a:gd name="connsiteX68" fmla="*/ 777875 w 4613275"/>
              <a:gd name="connsiteY68" fmla="*/ 142875 h 473075"/>
              <a:gd name="connsiteX69" fmla="*/ 755650 w 4613275"/>
              <a:gd name="connsiteY69" fmla="*/ 142875 h 473075"/>
              <a:gd name="connsiteX70" fmla="*/ 755650 w 4613275"/>
              <a:gd name="connsiteY70" fmla="*/ 117475 h 473075"/>
              <a:gd name="connsiteX71" fmla="*/ 717550 w 4613275"/>
              <a:gd name="connsiteY71" fmla="*/ 117475 h 473075"/>
              <a:gd name="connsiteX72" fmla="*/ 717550 w 4613275"/>
              <a:gd name="connsiteY72" fmla="*/ 104775 h 473075"/>
              <a:gd name="connsiteX73" fmla="*/ 682625 w 4613275"/>
              <a:gd name="connsiteY73" fmla="*/ 104775 h 473075"/>
              <a:gd name="connsiteX74" fmla="*/ 682625 w 4613275"/>
              <a:gd name="connsiteY74" fmla="*/ 95250 h 473075"/>
              <a:gd name="connsiteX75" fmla="*/ 631825 w 4613275"/>
              <a:gd name="connsiteY75" fmla="*/ 95250 h 473075"/>
              <a:gd name="connsiteX76" fmla="*/ 631825 w 4613275"/>
              <a:gd name="connsiteY76" fmla="*/ 76200 h 473075"/>
              <a:gd name="connsiteX77" fmla="*/ 606425 w 4613275"/>
              <a:gd name="connsiteY77" fmla="*/ 76200 h 473075"/>
              <a:gd name="connsiteX78" fmla="*/ 606425 w 4613275"/>
              <a:gd name="connsiteY78" fmla="*/ 63500 h 473075"/>
              <a:gd name="connsiteX79" fmla="*/ 425450 w 4613275"/>
              <a:gd name="connsiteY79" fmla="*/ 63500 h 473075"/>
              <a:gd name="connsiteX80" fmla="*/ 425450 w 4613275"/>
              <a:gd name="connsiteY80" fmla="*/ 53975 h 473075"/>
              <a:gd name="connsiteX81" fmla="*/ 377825 w 4613275"/>
              <a:gd name="connsiteY81" fmla="*/ 53975 h 473075"/>
              <a:gd name="connsiteX82" fmla="*/ 377825 w 4613275"/>
              <a:gd name="connsiteY82" fmla="*/ 44450 h 473075"/>
              <a:gd name="connsiteX83" fmla="*/ 279400 w 4613275"/>
              <a:gd name="connsiteY83" fmla="*/ 44450 h 473075"/>
              <a:gd name="connsiteX84" fmla="*/ 279400 w 4613275"/>
              <a:gd name="connsiteY84" fmla="*/ 41275 h 473075"/>
              <a:gd name="connsiteX85" fmla="*/ 184150 w 4613275"/>
              <a:gd name="connsiteY85" fmla="*/ 41275 h 473075"/>
              <a:gd name="connsiteX86" fmla="*/ 196850 w 4613275"/>
              <a:gd name="connsiteY86" fmla="*/ 28575 h 473075"/>
              <a:gd name="connsiteX87" fmla="*/ 127000 w 4613275"/>
              <a:gd name="connsiteY87" fmla="*/ 28575 h 473075"/>
              <a:gd name="connsiteX88" fmla="*/ 127000 w 4613275"/>
              <a:gd name="connsiteY88" fmla="*/ 22225 h 473075"/>
              <a:gd name="connsiteX89" fmla="*/ 92075 w 4613275"/>
              <a:gd name="connsiteY89" fmla="*/ 22225 h 473075"/>
              <a:gd name="connsiteX90" fmla="*/ 92075 w 4613275"/>
              <a:gd name="connsiteY90" fmla="*/ 9525 h 473075"/>
              <a:gd name="connsiteX91" fmla="*/ 60325 w 4613275"/>
              <a:gd name="connsiteY91" fmla="*/ 9525 h 473075"/>
              <a:gd name="connsiteX92" fmla="*/ 60325 w 4613275"/>
              <a:gd name="connsiteY92" fmla="*/ 0 h 473075"/>
              <a:gd name="connsiteX93" fmla="*/ 0 w 4613275"/>
              <a:gd name="connsiteY93" fmla="*/ 0 h 473075"/>
              <a:gd name="connsiteX0" fmla="*/ 4613275 w 4613275"/>
              <a:gd name="connsiteY0" fmla="*/ 473075 h 473075"/>
              <a:gd name="connsiteX1" fmla="*/ 4314825 w 4613275"/>
              <a:gd name="connsiteY1" fmla="*/ 473075 h 473075"/>
              <a:gd name="connsiteX2" fmla="*/ 4314825 w 4613275"/>
              <a:gd name="connsiteY2" fmla="*/ 460375 h 473075"/>
              <a:gd name="connsiteX3" fmla="*/ 4162425 w 4613275"/>
              <a:gd name="connsiteY3" fmla="*/ 460375 h 473075"/>
              <a:gd name="connsiteX4" fmla="*/ 4162425 w 4613275"/>
              <a:gd name="connsiteY4" fmla="*/ 454025 h 473075"/>
              <a:gd name="connsiteX5" fmla="*/ 3743325 w 4613275"/>
              <a:gd name="connsiteY5" fmla="*/ 454025 h 473075"/>
              <a:gd name="connsiteX6" fmla="*/ 3743325 w 4613275"/>
              <a:gd name="connsiteY6" fmla="*/ 434975 h 473075"/>
              <a:gd name="connsiteX7" fmla="*/ 3568700 w 4613275"/>
              <a:gd name="connsiteY7" fmla="*/ 434975 h 473075"/>
              <a:gd name="connsiteX8" fmla="*/ 3568700 w 4613275"/>
              <a:gd name="connsiteY8" fmla="*/ 431800 h 473075"/>
              <a:gd name="connsiteX9" fmla="*/ 3470275 w 4613275"/>
              <a:gd name="connsiteY9" fmla="*/ 431800 h 473075"/>
              <a:gd name="connsiteX10" fmla="*/ 3470275 w 4613275"/>
              <a:gd name="connsiteY10" fmla="*/ 419100 h 473075"/>
              <a:gd name="connsiteX11" fmla="*/ 3381375 w 4613275"/>
              <a:gd name="connsiteY11" fmla="*/ 419100 h 473075"/>
              <a:gd name="connsiteX12" fmla="*/ 3375025 w 4613275"/>
              <a:gd name="connsiteY12" fmla="*/ 412750 h 473075"/>
              <a:gd name="connsiteX13" fmla="*/ 3203575 w 4613275"/>
              <a:gd name="connsiteY13" fmla="*/ 412750 h 473075"/>
              <a:gd name="connsiteX14" fmla="*/ 3203575 w 4613275"/>
              <a:gd name="connsiteY14" fmla="*/ 403225 h 473075"/>
              <a:gd name="connsiteX15" fmla="*/ 3022600 w 4613275"/>
              <a:gd name="connsiteY15" fmla="*/ 403225 h 473075"/>
              <a:gd name="connsiteX16" fmla="*/ 3022600 w 4613275"/>
              <a:gd name="connsiteY16" fmla="*/ 393700 h 473075"/>
              <a:gd name="connsiteX17" fmla="*/ 2940050 w 4613275"/>
              <a:gd name="connsiteY17" fmla="*/ 393700 h 473075"/>
              <a:gd name="connsiteX18" fmla="*/ 2940050 w 4613275"/>
              <a:gd name="connsiteY18" fmla="*/ 384175 h 473075"/>
              <a:gd name="connsiteX19" fmla="*/ 2816225 w 4613275"/>
              <a:gd name="connsiteY19" fmla="*/ 384175 h 473075"/>
              <a:gd name="connsiteX20" fmla="*/ 2816225 w 4613275"/>
              <a:gd name="connsiteY20" fmla="*/ 371475 h 473075"/>
              <a:gd name="connsiteX21" fmla="*/ 2730500 w 4613275"/>
              <a:gd name="connsiteY21" fmla="*/ 371475 h 473075"/>
              <a:gd name="connsiteX22" fmla="*/ 2723356 w 4613275"/>
              <a:gd name="connsiteY22" fmla="*/ 361950 h 473075"/>
              <a:gd name="connsiteX23" fmla="*/ 2593975 w 4613275"/>
              <a:gd name="connsiteY23" fmla="*/ 361950 h 473075"/>
              <a:gd name="connsiteX24" fmla="*/ 2593975 w 4613275"/>
              <a:gd name="connsiteY24" fmla="*/ 361950 h 473075"/>
              <a:gd name="connsiteX25" fmla="*/ 2527300 w 4613275"/>
              <a:gd name="connsiteY25" fmla="*/ 361950 h 473075"/>
              <a:gd name="connsiteX26" fmla="*/ 2527300 w 4613275"/>
              <a:gd name="connsiteY26" fmla="*/ 361950 h 473075"/>
              <a:gd name="connsiteX27" fmla="*/ 2527300 w 4613275"/>
              <a:gd name="connsiteY27" fmla="*/ 346075 h 473075"/>
              <a:gd name="connsiteX28" fmla="*/ 2457450 w 4613275"/>
              <a:gd name="connsiteY28" fmla="*/ 346075 h 473075"/>
              <a:gd name="connsiteX29" fmla="*/ 2349500 w 4613275"/>
              <a:gd name="connsiteY29" fmla="*/ 346075 h 473075"/>
              <a:gd name="connsiteX30" fmla="*/ 2349500 w 4613275"/>
              <a:gd name="connsiteY30" fmla="*/ 330200 h 473075"/>
              <a:gd name="connsiteX31" fmla="*/ 2238375 w 4613275"/>
              <a:gd name="connsiteY31" fmla="*/ 330200 h 473075"/>
              <a:gd name="connsiteX32" fmla="*/ 2238375 w 4613275"/>
              <a:gd name="connsiteY32" fmla="*/ 323850 h 473075"/>
              <a:gd name="connsiteX33" fmla="*/ 2044700 w 4613275"/>
              <a:gd name="connsiteY33" fmla="*/ 323850 h 473075"/>
              <a:gd name="connsiteX34" fmla="*/ 2044700 w 4613275"/>
              <a:gd name="connsiteY34" fmla="*/ 314325 h 473075"/>
              <a:gd name="connsiteX35" fmla="*/ 1911350 w 4613275"/>
              <a:gd name="connsiteY35" fmla="*/ 314325 h 473075"/>
              <a:gd name="connsiteX36" fmla="*/ 1911350 w 4613275"/>
              <a:gd name="connsiteY36" fmla="*/ 295275 h 473075"/>
              <a:gd name="connsiteX37" fmla="*/ 1854200 w 4613275"/>
              <a:gd name="connsiteY37" fmla="*/ 295275 h 473075"/>
              <a:gd name="connsiteX38" fmla="*/ 1854200 w 4613275"/>
              <a:gd name="connsiteY38" fmla="*/ 292100 h 473075"/>
              <a:gd name="connsiteX39" fmla="*/ 1828800 w 4613275"/>
              <a:gd name="connsiteY39" fmla="*/ 292100 h 473075"/>
              <a:gd name="connsiteX40" fmla="*/ 1828800 w 4613275"/>
              <a:gd name="connsiteY40" fmla="*/ 279400 h 473075"/>
              <a:gd name="connsiteX41" fmla="*/ 1778000 w 4613275"/>
              <a:gd name="connsiteY41" fmla="*/ 279400 h 473075"/>
              <a:gd name="connsiteX42" fmla="*/ 1720850 w 4613275"/>
              <a:gd name="connsiteY42" fmla="*/ 279400 h 473075"/>
              <a:gd name="connsiteX43" fmla="*/ 1720850 w 4613275"/>
              <a:gd name="connsiteY43" fmla="*/ 273050 h 473075"/>
              <a:gd name="connsiteX44" fmla="*/ 1644650 w 4613275"/>
              <a:gd name="connsiteY44" fmla="*/ 273050 h 473075"/>
              <a:gd name="connsiteX45" fmla="*/ 1628775 w 4613275"/>
              <a:gd name="connsiteY45" fmla="*/ 257175 h 473075"/>
              <a:gd name="connsiteX46" fmla="*/ 1558925 w 4613275"/>
              <a:gd name="connsiteY46" fmla="*/ 257175 h 473075"/>
              <a:gd name="connsiteX47" fmla="*/ 1552575 w 4613275"/>
              <a:gd name="connsiteY47" fmla="*/ 250825 h 473075"/>
              <a:gd name="connsiteX48" fmla="*/ 1498600 w 4613275"/>
              <a:gd name="connsiteY48" fmla="*/ 250825 h 473075"/>
              <a:gd name="connsiteX49" fmla="*/ 1498600 w 4613275"/>
              <a:gd name="connsiteY49" fmla="*/ 234950 h 473075"/>
              <a:gd name="connsiteX50" fmla="*/ 1406525 w 4613275"/>
              <a:gd name="connsiteY50" fmla="*/ 234950 h 473075"/>
              <a:gd name="connsiteX51" fmla="*/ 1406525 w 4613275"/>
              <a:gd name="connsiteY51" fmla="*/ 225425 h 473075"/>
              <a:gd name="connsiteX52" fmla="*/ 1390650 w 4613275"/>
              <a:gd name="connsiteY52" fmla="*/ 225425 h 473075"/>
              <a:gd name="connsiteX53" fmla="*/ 1390650 w 4613275"/>
              <a:gd name="connsiteY53" fmla="*/ 212725 h 473075"/>
              <a:gd name="connsiteX54" fmla="*/ 1257300 w 4613275"/>
              <a:gd name="connsiteY54" fmla="*/ 212725 h 473075"/>
              <a:gd name="connsiteX55" fmla="*/ 1250950 w 4613275"/>
              <a:gd name="connsiteY55" fmla="*/ 206375 h 473075"/>
              <a:gd name="connsiteX56" fmla="*/ 1139825 w 4613275"/>
              <a:gd name="connsiteY56" fmla="*/ 206375 h 473075"/>
              <a:gd name="connsiteX57" fmla="*/ 1139825 w 4613275"/>
              <a:gd name="connsiteY57" fmla="*/ 206375 h 473075"/>
              <a:gd name="connsiteX58" fmla="*/ 1139825 w 4613275"/>
              <a:gd name="connsiteY58" fmla="*/ 196850 h 473075"/>
              <a:gd name="connsiteX59" fmla="*/ 1063625 w 4613275"/>
              <a:gd name="connsiteY59" fmla="*/ 196850 h 473075"/>
              <a:gd name="connsiteX60" fmla="*/ 1063625 w 4613275"/>
              <a:gd name="connsiteY60" fmla="*/ 184150 h 473075"/>
              <a:gd name="connsiteX61" fmla="*/ 965200 w 4613275"/>
              <a:gd name="connsiteY61" fmla="*/ 184150 h 473075"/>
              <a:gd name="connsiteX62" fmla="*/ 965200 w 4613275"/>
              <a:gd name="connsiteY62" fmla="*/ 184150 h 473075"/>
              <a:gd name="connsiteX63" fmla="*/ 904875 w 4613275"/>
              <a:gd name="connsiteY63" fmla="*/ 184150 h 473075"/>
              <a:gd name="connsiteX64" fmla="*/ 904875 w 4613275"/>
              <a:gd name="connsiteY64" fmla="*/ 168275 h 473075"/>
              <a:gd name="connsiteX65" fmla="*/ 873125 w 4613275"/>
              <a:gd name="connsiteY65" fmla="*/ 168275 h 473075"/>
              <a:gd name="connsiteX66" fmla="*/ 873125 w 4613275"/>
              <a:gd name="connsiteY66" fmla="*/ 149225 h 473075"/>
              <a:gd name="connsiteX67" fmla="*/ 777875 w 4613275"/>
              <a:gd name="connsiteY67" fmla="*/ 149225 h 473075"/>
              <a:gd name="connsiteX68" fmla="*/ 777875 w 4613275"/>
              <a:gd name="connsiteY68" fmla="*/ 142875 h 473075"/>
              <a:gd name="connsiteX69" fmla="*/ 755650 w 4613275"/>
              <a:gd name="connsiteY69" fmla="*/ 142875 h 473075"/>
              <a:gd name="connsiteX70" fmla="*/ 755650 w 4613275"/>
              <a:gd name="connsiteY70" fmla="*/ 117475 h 473075"/>
              <a:gd name="connsiteX71" fmla="*/ 717550 w 4613275"/>
              <a:gd name="connsiteY71" fmla="*/ 117475 h 473075"/>
              <a:gd name="connsiteX72" fmla="*/ 717550 w 4613275"/>
              <a:gd name="connsiteY72" fmla="*/ 104775 h 473075"/>
              <a:gd name="connsiteX73" fmla="*/ 682625 w 4613275"/>
              <a:gd name="connsiteY73" fmla="*/ 104775 h 473075"/>
              <a:gd name="connsiteX74" fmla="*/ 682625 w 4613275"/>
              <a:gd name="connsiteY74" fmla="*/ 95250 h 473075"/>
              <a:gd name="connsiteX75" fmla="*/ 631825 w 4613275"/>
              <a:gd name="connsiteY75" fmla="*/ 95250 h 473075"/>
              <a:gd name="connsiteX76" fmla="*/ 631825 w 4613275"/>
              <a:gd name="connsiteY76" fmla="*/ 76200 h 473075"/>
              <a:gd name="connsiteX77" fmla="*/ 606425 w 4613275"/>
              <a:gd name="connsiteY77" fmla="*/ 76200 h 473075"/>
              <a:gd name="connsiteX78" fmla="*/ 606425 w 4613275"/>
              <a:gd name="connsiteY78" fmla="*/ 63500 h 473075"/>
              <a:gd name="connsiteX79" fmla="*/ 425450 w 4613275"/>
              <a:gd name="connsiteY79" fmla="*/ 63500 h 473075"/>
              <a:gd name="connsiteX80" fmla="*/ 425450 w 4613275"/>
              <a:gd name="connsiteY80" fmla="*/ 53975 h 473075"/>
              <a:gd name="connsiteX81" fmla="*/ 377825 w 4613275"/>
              <a:gd name="connsiteY81" fmla="*/ 53975 h 473075"/>
              <a:gd name="connsiteX82" fmla="*/ 377825 w 4613275"/>
              <a:gd name="connsiteY82" fmla="*/ 44450 h 473075"/>
              <a:gd name="connsiteX83" fmla="*/ 279400 w 4613275"/>
              <a:gd name="connsiteY83" fmla="*/ 44450 h 473075"/>
              <a:gd name="connsiteX84" fmla="*/ 279400 w 4613275"/>
              <a:gd name="connsiteY84" fmla="*/ 41275 h 473075"/>
              <a:gd name="connsiteX85" fmla="*/ 184150 w 4613275"/>
              <a:gd name="connsiteY85" fmla="*/ 41275 h 473075"/>
              <a:gd name="connsiteX86" fmla="*/ 196850 w 4613275"/>
              <a:gd name="connsiteY86" fmla="*/ 28575 h 473075"/>
              <a:gd name="connsiteX87" fmla="*/ 127000 w 4613275"/>
              <a:gd name="connsiteY87" fmla="*/ 28575 h 473075"/>
              <a:gd name="connsiteX88" fmla="*/ 127000 w 4613275"/>
              <a:gd name="connsiteY88" fmla="*/ 22225 h 473075"/>
              <a:gd name="connsiteX89" fmla="*/ 92075 w 4613275"/>
              <a:gd name="connsiteY89" fmla="*/ 22225 h 473075"/>
              <a:gd name="connsiteX90" fmla="*/ 92075 w 4613275"/>
              <a:gd name="connsiteY90" fmla="*/ 9525 h 473075"/>
              <a:gd name="connsiteX91" fmla="*/ 60325 w 4613275"/>
              <a:gd name="connsiteY91" fmla="*/ 9525 h 473075"/>
              <a:gd name="connsiteX92" fmla="*/ 60325 w 4613275"/>
              <a:gd name="connsiteY92" fmla="*/ 0 h 473075"/>
              <a:gd name="connsiteX93" fmla="*/ 0 w 4613275"/>
              <a:gd name="connsiteY93" fmla="*/ 0 h 473075"/>
              <a:gd name="connsiteX0" fmla="*/ 4613275 w 4613275"/>
              <a:gd name="connsiteY0" fmla="*/ 473075 h 473075"/>
              <a:gd name="connsiteX1" fmla="*/ 4314825 w 4613275"/>
              <a:gd name="connsiteY1" fmla="*/ 473075 h 473075"/>
              <a:gd name="connsiteX2" fmla="*/ 4314825 w 4613275"/>
              <a:gd name="connsiteY2" fmla="*/ 460375 h 473075"/>
              <a:gd name="connsiteX3" fmla="*/ 4162425 w 4613275"/>
              <a:gd name="connsiteY3" fmla="*/ 460375 h 473075"/>
              <a:gd name="connsiteX4" fmla="*/ 4162425 w 4613275"/>
              <a:gd name="connsiteY4" fmla="*/ 454025 h 473075"/>
              <a:gd name="connsiteX5" fmla="*/ 3743325 w 4613275"/>
              <a:gd name="connsiteY5" fmla="*/ 454025 h 473075"/>
              <a:gd name="connsiteX6" fmla="*/ 3743325 w 4613275"/>
              <a:gd name="connsiteY6" fmla="*/ 434975 h 473075"/>
              <a:gd name="connsiteX7" fmla="*/ 3568700 w 4613275"/>
              <a:gd name="connsiteY7" fmla="*/ 434975 h 473075"/>
              <a:gd name="connsiteX8" fmla="*/ 3568700 w 4613275"/>
              <a:gd name="connsiteY8" fmla="*/ 431800 h 473075"/>
              <a:gd name="connsiteX9" fmla="*/ 3470275 w 4613275"/>
              <a:gd name="connsiteY9" fmla="*/ 431800 h 473075"/>
              <a:gd name="connsiteX10" fmla="*/ 3470275 w 4613275"/>
              <a:gd name="connsiteY10" fmla="*/ 419100 h 473075"/>
              <a:gd name="connsiteX11" fmla="*/ 3381375 w 4613275"/>
              <a:gd name="connsiteY11" fmla="*/ 419100 h 473075"/>
              <a:gd name="connsiteX12" fmla="*/ 3375025 w 4613275"/>
              <a:gd name="connsiteY12" fmla="*/ 412750 h 473075"/>
              <a:gd name="connsiteX13" fmla="*/ 3203575 w 4613275"/>
              <a:gd name="connsiteY13" fmla="*/ 412750 h 473075"/>
              <a:gd name="connsiteX14" fmla="*/ 3203575 w 4613275"/>
              <a:gd name="connsiteY14" fmla="*/ 403225 h 473075"/>
              <a:gd name="connsiteX15" fmla="*/ 3022600 w 4613275"/>
              <a:gd name="connsiteY15" fmla="*/ 403225 h 473075"/>
              <a:gd name="connsiteX16" fmla="*/ 3022600 w 4613275"/>
              <a:gd name="connsiteY16" fmla="*/ 393700 h 473075"/>
              <a:gd name="connsiteX17" fmla="*/ 2940050 w 4613275"/>
              <a:gd name="connsiteY17" fmla="*/ 393700 h 473075"/>
              <a:gd name="connsiteX18" fmla="*/ 2940050 w 4613275"/>
              <a:gd name="connsiteY18" fmla="*/ 384175 h 473075"/>
              <a:gd name="connsiteX19" fmla="*/ 2816225 w 4613275"/>
              <a:gd name="connsiteY19" fmla="*/ 384175 h 473075"/>
              <a:gd name="connsiteX20" fmla="*/ 2816225 w 4613275"/>
              <a:gd name="connsiteY20" fmla="*/ 371475 h 473075"/>
              <a:gd name="connsiteX21" fmla="*/ 2730500 w 4613275"/>
              <a:gd name="connsiteY21" fmla="*/ 371475 h 473075"/>
              <a:gd name="connsiteX22" fmla="*/ 2711449 w 4613275"/>
              <a:gd name="connsiteY22" fmla="*/ 359569 h 473075"/>
              <a:gd name="connsiteX23" fmla="*/ 2593975 w 4613275"/>
              <a:gd name="connsiteY23" fmla="*/ 361950 h 473075"/>
              <a:gd name="connsiteX24" fmla="*/ 2593975 w 4613275"/>
              <a:gd name="connsiteY24" fmla="*/ 361950 h 473075"/>
              <a:gd name="connsiteX25" fmla="*/ 2527300 w 4613275"/>
              <a:gd name="connsiteY25" fmla="*/ 361950 h 473075"/>
              <a:gd name="connsiteX26" fmla="*/ 2527300 w 4613275"/>
              <a:gd name="connsiteY26" fmla="*/ 361950 h 473075"/>
              <a:gd name="connsiteX27" fmla="*/ 2527300 w 4613275"/>
              <a:gd name="connsiteY27" fmla="*/ 346075 h 473075"/>
              <a:gd name="connsiteX28" fmla="*/ 2457450 w 4613275"/>
              <a:gd name="connsiteY28" fmla="*/ 346075 h 473075"/>
              <a:gd name="connsiteX29" fmla="*/ 2349500 w 4613275"/>
              <a:gd name="connsiteY29" fmla="*/ 346075 h 473075"/>
              <a:gd name="connsiteX30" fmla="*/ 2349500 w 4613275"/>
              <a:gd name="connsiteY30" fmla="*/ 330200 h 473075"/>
              <a:gd name="connsiteX31" fmla="*/ 2238375 w 4613275"/>
              <a:gd name="connsiteY31" fmla="*/ 330200 h 473075"/>
              <a:gd name="connsiteX32" fmla="*/ 2238375 w 4613275"/>
              <a:gd name="connsiteY32" fmla="*/ 323850 h 473075"/>
              <a:gd name="connsiteX33" fmla="*/ 2044700 w 4613275"/>
              <a:gd name="connsiteY33" fmla="*/ 323850 h 473075"/>
              <a:gd name="connsiteX34" fmla="*/ 2044700 w 4613275"/>
              <a:gd name="connsiteY34" fmla="*/ 314325 h 473075"/>
              <a:gd name="connsiteX35" fmla="*/ 1911350 w 4613275"/>
              <a:gd name="connsiteY35" fmla="*/ 314325 h 473075"/>
              <a:gd name="connsiteX36" fmla="*/ 1911350 w 4613275"/>
              <a:gd name="connsiteY36" fmla="*/ 295275 h 473075"/>
              <a:gd name="connsiteX37" fmla="*/ 1854200 w 4613275"/>
              <a:gd name="connsiteY37" fmla="*/ 295275 h 473075"/>
              <a:gd name="connsiteX38" fmla="*/ 1854200 w 4613275"/>
              <a:gd name="connsiteY38" fmla="*/ 292100 h 473075"/>
              <a:gd name="connsiteX39" fmla="*/ 1828800 w 4613275"/>
              <a:gd name="connsiteY39" fmla="*/ 292100 h 473075"/>
              <a:gd name="connsiteX40" fmla="*/ 1828800 w 4613275"/>
              <a:gd name="connsiteY40" fmla="*/ 279400 h 473075"/>
              <a:gd name="connsiteX41" fmla="*/ 1778000 w 4613275"/>
              <a:gd name="connsiteY41" fmla="*/ 279400 h 473075"/>
              <a:gd name="connsiteX42" fmla="*/ 1720850 w 4613275"/>
              <a:gd name="connsiteY42" fmla="*/ 279400 h 473075"/>
              <a:gd name="connsiteX43" fmla="*/ 1720850 w 4613275"/>
              <a:gd name="connsiteY43" fmla="*/ 273050 h 473075"/>
              <a:gd name="connsiteX44" fmla="*/ 1644650 w 4613275"/>
              <a:gd name="connsiteY44" fmla="*/ 273050 h 473075"/>
              <a:gd name="connsiteX45" fmla="*/ 1628775 w 4613275"/>
              <a:gd name="connsiteY45" fmla="*/ 257175 h 473075"/>
              <a:gd name="connsiteX46" fmla="*/ 1558925 w 4613275"/>
              <a:gd name="connsiteY46" fmla="*/ 257175 h 473075"/>
              <a:gd name="connsiteX47" fmla="*/ 1552575 w 4613275"/>
              <a:gd name="connsiteY47" fmla="*/ 250825 h 473075"/>
              <a:gd name="connsiteX48" fmla="*/ 1498600 w 4613275"/>
              <a:gd name="connsiteY48" fmla="*/ 250825 h 473075"/>
              <a:gd name="connsiteX49" fmla="*/ 1498600 w 4613275"/>
              <a:gd name="connsiteY49" fmla="*/ 234950 h 473075"/>
              <a:gd name="connsiteX50" fmla="*/ 1406525 w 4613275"/>
              <a:gd name="connsiteY50" fmla="*/ 234950 h 473075"/>
              <a:gd name="connsiteX51" fmla="*/ 1406525 w 4613275"/>
              <a:gd name="connsiteY51" fmla="*/ 225425 h 473075"/>
              <a:gd name="connsiteX52" fmla="*/ 1390650 w 4613275"/>
              <a:gd name="connsiteY52" fmla="*/ 225425 h 473075"/>
              <a:gd name="connsiteX53" fmla="*/ 1390650 w 4613275"/>
              <a:gd name="connsiteY53" fmla="*/ 212725 h 473075"/>
              <a:gd name="connsiteX54" fmla="*/ 1257300 w 4613275"/>
              <a:gd name="connsiteY54" fmla="*/ 212725 h 473075"/>
              <a:gd name="connsiteX55" fmla="*/ 1250950 w 4613275"/>
              <a:gd name="connsiteY55" fmla="*/ 206375 h 473075"/>
              <a:gd name="connsiteX56" fmla="*/ 1139825 w 4613275"/>
              <a:gd name="connsiteY56" fmla="*/ 206375 h 473075"/>
              <a:gd name="connsiteX57" fmla="*/ 1139825 w 4613275"/>
              <a:gd name="connsiteY57" fmla="*/ 206375 h 473075"/>
              <a:gd name="connsiteX58" fmla="*/ 1139825 w 4613275"/>
              <a:gd name="connsiteY58" fmla="*/ 196850 h 473075"/>
              <a:gd name="connsiteX59" fmla="*/ 1063625 w 4613275"/>
              <a:gd name="connsiteY59" fmla="*/ 196850 h 473075"/>
              <a:gd name="connsiteX60" fmla="*/ 1063625 w 4613275"/>
              <a:gd name="connsiteY60" fmla="*/ 184150 h 473075"/>
              <a:gd name="connsiteX61" fmla="*/ 965200 w 4613275"/>
              <a:gd name="connsiteY61" fmla="*/ 184150 h 473075"/>
              <a:gd name="connsiteX62" fmla="*/ 965200 w 4613275"/>
              <a:gd name="connsiteY62" fmla="*/ 184150 h 473075"/>
              <a:gd name="connsiteX63" fmla="*/ 904875 w 4613275"/>
              <a:gd name="connsiteY63" fmla="*/ 184150 h 473075"/>
              <a:gd name="connsiteX64" fmla="*/ 904875 w 4613275"/>
              <a:gd name="connsiteY64" fmla="*/ 168275 h 473075"/>
              <a:gd name="connsiteX65" fmla="*/ 873125 w 4613275"/>
              <a:gd name="connsiteY65" fmla="*/ 168275 h 473075"/>
              <a:gd name="connsiteX66" fmla="*/ 873125 w 4613275"/>
              <a:gd name="connsiteY66" fmla="*/ 149225 h 473075"/>
              <a:gd name="connsiteX67" fmla="*/ 777875 w 4613275"/>
              <a:gd name="connsiteY67" fmla="*/ 149225 h 473075"/>
              <a:gd name="connsiteX68" fmla="*/ 777875 w 4613275"/>
              <a:gd name="connsiteY68" fmla="*/ 142875 h 473075"/>
              <a:gd name="connsiteX69" fmla="*/ 755650 w 4613275"/>
              <a:gd name="connsiteY69" fmla="*/ 142875 h 473075"/>
              <a:gd name="connsiteX70" fmla="*/ 755650 w 4613275"/>
              <a:gd name="connsiteY70" fmla="*/ 117475 h 473075"/>
              <a:gd name="connsiteX71" fmla="*/ 717550 w 4613275"/>
              <a:gd name="connsiteY71" fmla="*/ 117475 h 473075"/>
              <a:gd name="connsiteX72" fmla="*/ 717550 w 4613275"/>
              <a:gd name="connsiteY72" fmla="*/ 104775 h 473075"/>
              <a:gd name="connsiteX73" fmla="*/ 682625 w 4613275"/>
              <a:gd name="connsiteY73" fmla="*/ 104775 h 473075"/>
              <a:gd name="connsiteX74" fmla="*/ 682625 w 4613275"/>
              <a:gd name="connsiteY74" fmla="*/ 95250 h 473075"/>
              <a:gd name="connsiteX75" fmla="*/ 631825 w 4613275"/>
              <a:gd name="connsiteY75" fmla="*/ 95250 h 473075"/>
              <a:gd name="connsiteX76" fmla="*/ 631825 w 4613275"/>
              <a:gd name="connsiteY76" fmla="*/ 76200 h 473075"/>
              <a:gd name="connsiteX77" fmla="*/ 606425 w 4613275"/>
              <a:gd name="connsiteY77" fmla="*/ 76200 h 473075"/>
              <a:gd name="connsiteX78" fmla="*/ 606425 w 4613275"/>
              <a:gd name="connsiteY78" fmla="*/ 63500 h 473075"/>
              <a:gd name="connsiteX79" fmla="*/ 425450 w 4613275"/>
              <a:gd name="connsiteY79" fmla="*/ 63500 h 473075"/>
              <a:gd name="connsiteX80" fmla="*/ 425450 w 4613275"/>
              <a:gd name="connsiteY80" fmla="*/ 53975 h 473075"/>
              <a:gd name="connsiteX81" fmla="*/ 377825 w 4613275"/>
              <a:gd name="connsiteY81" fmla="*/ 53975 h 473075"/>
              <a:gd name="connsiteX82" fmla="*/ 377825 w 4613275"/>
              <a:gd name="connsiteY82" fmla="*/ 44450 h 473075"/>
              <a:gd name="connsiteX83" fmla="*/ 279400 w 4613275"/>
              <a:gd name="connsiteY83" fmla="*/ 44450 h 473075"/>
              <a:gd name="connsiteX84" fmla="*/ 279400 w 4613275"/>
              <a:gd name="connsiteY84" fmla="*/ 41275 h 473075"/>
              <a:gd name="connsiteX85" fmla="*/ 184150 w 4613275"/>
              <a:gd name="connsiteY85" fmla="*/ 41275 h 473075"/>
              <a:gd name="connsiteX86" fmla="*/ 196850 w 4613275"/>
              <a:gd name="connsiteY86" fmla="*/ 28575 h 473075"/>
              <a:gd name="connsiteX87" fmla="*/ 127000 w 4613275"/>
              <a:gd name="connsiteY87" fmla="*/ 28575 h 473075"/>
              <a:gd name="connsiteX88" fmla="*/ 127000 w 4613275"/>
              <a:gd name="connsiteY88" fmla="*/ 22225 h 473075"/>
              <a:gd name="connsiteX89" fmla="*/ 92075 w 4613275"/>
              <a:gd name="connsiteY89" fmla="*/ 22225 h 473075"/>
              <a:gd name="connsiteX90" fmla="*/ 92075 w 4613275"/>
              <a:gd name="connsiteY90" fmla="*/ 9525 h 473075"/>
              <a:gd name="connsiteX91" fmla="*/ 60325 w 4613275"/>
              <a:gd name="connsiteY91" fmla="*/ 9525 h 473075"/>
              <a:gd name="connsiteX92" fmla="*/ 60325 w 4613275"/>
              <a:gd name="connsiteY92" fmla="*/ 0 h 473075"/>
              <a:gd name="connsiteX93" fmla="*/ 0 w 4613275"/>
              <a:gd name="connsiteY93" fmla="*/ 0 h 473075"/>
              <a:gd name="connsiteX0" fmla="*/ 4613275 w 4613275"/>
              <a:gd name="connsiteY0" fmla="*/ 473075 h 473075"/>
              <a:gd name="connsiteX1" fmla="*/ 4314825 w 4613275"/>
              <a:gd name="connsiteY1" fmla="*/ 473075 h 473075"/>
              <a:gd name="connsiteX2" fmla="*/ 4314825 w 4613275"/>
              <a:gd name="connsiteY2" fmla="*/ 460375 h 473075"/>
              <a:gd name="connsiteX3" fmla="*/ 4162425 w 4613275"/>
              <a:gd name="connsiteY3" fmla="*/ 460375 h 473075"/>
              <a:gd name="connsiteX4" fmla="*/ 4162425 w 4613275"/>
              <a:gd name="connsiteY4" fmla="*/ 454025 h 473075"/>
              <a:gd name="connsiteX5" fmla="*/ 3743325 w 4613275"/>
              <a:gd name="connsiteY5" fmla="*/ 454025 h 473075"/>
              <a:gd name="connsiteX6" fmla="*/ 3743325 w 4613275"/>
              <a:gd name="connsiteY6" fmla="*/ 434975 h 473075"/>
              <a:gd name="connsiteX7" fmla="*/ 3568700 w 4613275"/>
              <a:gd name="connsiteY7" fmla="*/ 434975 h 473075"/>
              <a:gd name="connsiteX8" fmla="*/ 3568700 w 4613275"/>
              <a:gd name="connsiteY8" fmla="*/ 431800 h 473075"/>
              <a:gd name="connsiteX9" fmla="*/ 3470275 w 4613275"/>
              <a:gd name="connsiteY9" fmla="*/ 431800 h 473075"/>
              <a:gd name="connsiteX10" fmla="*/ 3470275 w 4613275"/>
              <a:gd name="connsiteY10" fmla="*/ 419100 h 473075"/>
              <a:gd name="connsiteX11" fmla="*/ 3381375 w 4613275"/>
              <a:gd name="connsiteY11" fmla="*/ 419100 h 473075"/>
              <a:gd name="connsiteX12" fmla="*/ 3375025 w 4613275"/>
              <a:gd name="connsiteY12" fmla="*/ 412750 h 473075"/>
              <a:gd name="connsiteX13" fmla="*/ 3203575 w 4613275"/>
              <a:gd name="connsiteY13" fmla="*/ 412750 h 473075"/>
              <a:gd name="connsiteX14" fmla="*/ 3203575 w 4613275"/>
              <a:gd name="connsiteY14" fmla="*/ 403225 h 473075"/>
              <a:gd name="connsiteX15" fmla="*/ 3022600 w 4613275"/>
              <a:gd name="connsiteY15" fmla="*/ 403225 h 473075"/>
              <a:gd name="connsiteX16" fmla="*/ 3022600 w 4613275"/>
              <a:gd name="connsiteY16" fmla="*/ 393700 h 473075"/>
              <a:gd name="connsiteX17" fmla="*/ 2940050 w 4613275"/>
              <a:gd name="connsiteY17" fmla="*/ 393700 h 473075"/>
              <a:gd name="connsiteX18" fmla="*/ 2940050 w 4613275"/>
              <a:gd name="connsiteY18" fmla="*/ 384175 h 473075"/>
              <a:gd name="connsiteX19" fmla="*/ 2816225 w 4613275"/>
              <a:gd name="connsiteY19" fmla="*/ 384175 h 473075"/>
              <a:gd name="connsiteX20" fmla="*/ 2816225 w 4613275"/>
              <a:gd name="connsiteY20" fmla="*/ 371475 h 473075"/>
              <a:gd name="connsiteX21" fmla="*/ 2730500 w 4613275"/>
              <a:gd name="connsiteY21" fmla="*/ 371475 h 473075"/>
              <a:gd name="connsiteX22" fmla="*/ 2723355 w 4613275"/>
              <a:gd name="connsiteY22" fmla="*/ 369094 h 473075"/>
              <a:gd name="connsiteX23" fmla="*/ 2593975 w 4613275"/>
              <a:gd name="connsiteY23" fmla="*/ 361950 h 473075"/>
              <a:gd name="connsiteX24" fmla="*/ 2593975 w 4613275"/>
              <a:gd name="connsiteY24" fmla="*/ 361950 h 473075"/>
              <a:gd name="connsiteX25" fmla="*/ 2527300 w 4613275"/>
              <a:gd name="connsiteY25" fmla="*/ 361950 h 473075"/>
              <a:gd name="connsiteX26" fmla="*/ 2527300 w 4613275"/>
              <a:gd name="connsiteY26" fmla="*/ 361950 h 473075"/>
              <a:gd name="connsiteX27" fmla="*/ 2527300 w 4613275"/>
              <a:gd name="connsiteY27" fmla="*/ 346075 h 473075"/>
              <a:gd name="connsiteX28" fmla="*/ 2457450 w 4613275"/>
              <a:gd name="connsiteY28" fmla="*/ 346075 h 473075"/>
              <a:gd name="connsiteX29" fmla="*/ 2349500 w 4613275"/>
              <a:gd name="connsiteY29" fmla="*/ 346075 h 473075"/>
              <a:gd name="connsiteX30" fmla="*/ 2349500 w 4613275"/>
              <a:gd name="connsiteY30" fmla="*/ 330200 h 473075"/>
              <a:gd name="connsiteX31" fmla="*/ 2238375 w 4613275"/>
              <a:gd name="connsiteY31" fmla="*/ 330200 h 473075"/>
              <a:gd name="connsiteX32" fmla="*/ 2238375 w 4613275"/>
              <a:gd name="connsiteY32" fmla="*/ 323850 h 473075"/>
              <a:gd name="connsiteX33" fmla="*/ 2044700 w 4613275"/>
              <a:gd name="connsiteY33" fmla="*/ 323850 h 473075"/>
              <a:gd name="connsiteX34" fmla="*/ 2044700 w 4613275"/>
              <a:gd name="connsiteY34" fmla="*/ 314325 h 473075"/>
              <a:gd name="connsiteX35" fmla="*/ 1911350 w 4613275"/>
              <a:gd name="connsiteY35" fmla="*/ 314325 h 473075"/>
              <a:gd name="connsiteX36" fmla="*/ 1911350 w 4613275"/>
              <a:gd name="connsiteY36" fmla="*/ 295275 h 473075"/>
              <a:gd name="connsiteX37" fmla="*/ 1854200 w 4613275"/>
              <a:gd name="connsiteY37" fmla="*/ 295275 h 473075"/>
              <a:gd name="connsiteX38" fmla="*/ 1854200 w 4613275"/>
              <a:gd name="connsiteY38" fmla="*/ 292100 h 473075"/>
              <a:gd name="connsiteX39" fmla="*/ 1828800 w 4613275"/>
              <a:gd name="connsiteY39" fmla="*/ 292100 h 473075"/>
              <a:gd name="connsiteX40" fmla="*/ 1828800 w 4613275"/>
              <a:gd name="connsiteY40" fmla="*/ 279400 h 473075"/>
              <a:gd name="connsiteX41" fmla="*/ 1778000 w 4613275"/>
              <a:gd name="connsiteY41" fmla="*/ 279400 h 473075"/>
              <a:gd name="connsiteX42" fmla="*/ 1720850 w 4613275"/>
              <a:gd name="connsiteY42" fmla="*/ 279400 h 473075"/>
              <a:gd name="connsiteX43" fmla="*/ 1720850 w 4613275"/>
              <a:gd name="connsiteY43" fmla="*/ 273050 h 473075"/>
              <a:gd name="connsiteX44" fmla="*/ 1644650 w 4613275"/>
              <a:gd name="connsiteY44" fmla="*/ 273050 h 473075"/>
              <a:gd name="connsiteX45" fmla="*/ 1628775 w 4613275"/>
              <a:gd name="connsiteY45" fmla="*/ 257175 h 473075"/>
              <a:gd name="connsiteX46" fmla="*/ 1558925 w 4613275"/>
              <a:gd name="connsiteY46" fmla="*/ 257175 h 473075"/>
              <a:gd name="connsiteX47" fmla="*/ 1552575 w 4613275"/>
              <a:gd name="connsiteY47" fmla="*/ 250825 h 473075"/>
              <a:gd name="connsiteX48" fmla="*/ 1498600 w 4613275"/>
              <a:gd name="connsiteY48" fmla="*/ 250825 h 473075"/>
              <a:gd name="connsiteX49" fmla="*/ 1498600 w 4613275"/>
              <a:gd name="connsiteY49" fmla="*/ 234950 h 473075"/>
              <a:gd name="connsiteX50" fmla="*/ 1406525 w 4613275"/>
              <a:gd name="connsiteY50" fmla="*/ 234950 h 473075"/>
              <a:gd name="connsiteX51" fmla="*/ 1406525 w 4613275"/>
              <a:gd name="connsiteY51" fmla="*/ 225425 h 473075"/>
              <a:gd name="connsiteX52" fmla="*/ 1390650 w 4613275"/>
              <a:gd name="connsiteY52" fmla="*/ 225425 h 473075"/>
              <a:gd name="connsiteX53" fmla="*/ 1390650 w 4613275"/>
              <a:gd name="connsiteY53" fmla="*/ 212725 h 473075"/>
              <a:gd name="connsiteX54" fmla="*/ 1257300 w 4613275"/>
              <a:gd name="connsiteY54" fmla="*/ 212725 h 473075"/>
              <a:gd name="connsiteX55" fmla="*/ 1250950 w 4613275"/>
              <a:gd name="connsiteY55" fmla="*/ 206375 h 473075"/>
              <a:gd name="connsiteX56" fmla="*/ 1139825 w 4613275"/>
              <a:gd name="connsiteY56" fmla="*/ 206375 h 473075"/>
              <a:gd name="connsiteX57" fmla="*/ 1139825 w 4613275"/>
              <a:gd name="connsiteY57" fmla="*/ 206375 h 473075"/>
              <a:gd name="connsiteX58" fmla="*/ 1139825 w 4613275"/>
              <a:gd name="connsiteY58" fmla="*/ 196850 h 473075"/>
              <a:gd name="connsiteX59" fmla="*/ 1063625 w 4613275"/>
              <a:gd name="connsiteY59" fmla="*/ 196850 h 473075"/>
              <a:gd name="connsiteX60" fmla="*/ 1063625 w 4613275"/>
              <a:gd name="connsiteY60" fmla="*/ 184150 h 473075"/>
              <a:gd name="connsiteX61" fmla="*/ 965200 w 4613275"/>
              <a:gd name="connsiteY61" fmla="*/ 184150 h 473075"/>
              <a:gd name="connsiteX62" fmla="*/ 965200 w 4613275"/>
              <a:gd name="connsiteY62" fmla="*/ 184150 h 473075"/>
              <a:gd name="connsiteX63" fmla="*/ 904875 w 4613275"/>
              <a:gd name="connsiteY63" fmla="*/ 184150 h 473075"/>
              <a:gd name="connsiteX64" fmla="*/ 904875 w 4613275"/>
              <a:gd name="connsiteY64" fmla="*/ 168275 h 473075"/>
              <a:gd name="connsiteX65" fmla="*/ 873125 w 4613275"/>
              <a:gd name="connsiteY65" fmla="*/ 168275 h 473075"/>
              <a:gd name="connsiteX66" fmla="*/ 873125 w 4613275"/>
              <a:gd name="connsiteY66" fmla="*/ 149225 h 473075"/>
              <a:gd name="connsiteX67" fmla="*/ 777875 w 4613275"/>
              <a:gd name="connsiteY67" fmla="*/ 149225 h 473075"/>
              <a:gd name="connsiteX68" fmla="*/ 777875 w 4613275"/>
              <a:gd name="connsiteY68" fmla="*/ 142875 h 473075"/>
              <a:gd name="connsiteX69" fmla="*/ 755650 w 4613275"/>
              <a:gd name="connsiteY69" fmla="*/ 142875 h 473075"/>
              <a:gd name="connsiteX70" fmla="*/ 755650 w 4613275"/>
              <a:gd name="connsiteY70" fmla="*/ 117475 h 473075"/>
              <a:gd name="connsiteX71" fmla="*/ 717550 w 4613275"/>
              <a:gd name="connsiteY71" fmla="*/ 117475 h 473075"/>
              <a:gd name="connsiteX72" fmla="*/ 717550 w 4613275"/>
              <a:gd name="connsiteY72" fmla="*/ 104775 h 473075"/>
              <a:gd name="connsiteX73" fmla="*/ 682625 w 4613275"/>
              <a:gd name="connsiteY73" fmla="*/ 104775 h 473075"/>
              <a:gd name="connsiteX74" fmla="*/ 682625 w 4613275"/>
              <a:gd name="connsiteY74" fmla="*/ 95250 h 473075"/>
              <a:gd name="connsiteX75" fmla="*/ 631825 w 4613275"/>
              <a:gd name="connsiteY75" fmla="*/ 95250 h 473075"/>
              <a:gd name="connsiteX76" fmla="*/ 631825 w 4613275"/>
              <a:gd name="connsiteY76" fmla="*/ 76200 h 473075"/>
              <a:gd name="connsiteX77" fmla="*/ 606425 w 4613275"/>
              <a:gd name="connsiteY77" fmla="*/ 76200 h 473075"/>
              <a:gd name="connsiteX78" fmla="*/ 606425 w 4613275"/>
              <a:gd name="connsiteY78" fmla="*/ 63500 h 473075"/>
              <a:gd name="connsiteX79" fmla="*/ 425450 w 4613275"/>
              <a:gd name="connsiteY79" fmla="*/ 63500 h 473075"/>
              <a:gd name="connsiteX80" fmla="*/ 425450 w 4613275"/>
              <a:gd name="connsiteY80" fmla="*/ 53975 h 473075"/>
              <a:gd name="connsiteX81" fmla="*/ 377825 w 4613275"/>
              <a:gd name="connsiteY81" fmla="*/ 53975 h 473075"/>
              <a:gd name="connsiteX82" fmla="*/ 377825 w 4613275"/>
              <a:gd name="connsiteY82" fmla="*/ 44450 h 473075"/>
              <a:gd name="connsiteX83" fmla="*/ 279400 w 4613275"/>
              <a:gd name="connsiteY83" fmla="*/ 44450 h 473075"/>
              <a:gd name="connsiteX84" fmla="*/ 279400 w 4613275"/>
              <a:gd name="connsiteY84" fmla="*/ 41275 h 473075"/>
              <a:gd name="connsiteX85" fmla="*/ 184150 w 4613275"/>
              <a:gd name="connsiteY85" fmla="*/ 41275 h 473075"/>
              <a:gd name="connsiteX86" fmla="*/ 196850 w 4613275"/>
              <a:gd name="connsiteY86" fmla="*/ 28575 h 473075"/>
              <a:gd name="connsiteX87" fmla="*/ 127000 w 4613275"/>
              <a:gd name="connsiteY87" fmla="*/ 28575 h 473075"/>
              <a:gd name="connsiteX88" fmla="*/ 127000 w 4613275"/>
              <a:gd name="connsiteY88" fmla="*/ 22225 h 473075"/>
              <a:gd name="connsiteX89" fmla="*/ 92075 w 4613275"/>
              <a:gd name="connsiteY89" fmla="*/ 22225 h 473075"/>
              <a:gd name="connsiteX90" fmla="*/ 92075 w 4613275"/>
              <a:gd name="connsiteY90" fmla="*/ 9525 h 473075"/>
              <a:gd name="connsiteX91" fmla="*/ 60325 w 4613275"/>
              <a:gd name="connsiteY91" fmla="*/ 9525 h 473075"/>
              <a:gd name="connsiteX92" fmla="*/ 60325 w 4613275"/>
              <a:gd name="connsiteY92" fmla="*/ 0 h 473075"/>
              <a:gd name="connsiteX93" fmla="*/ 0 w 4613275"/>
              <a:gd name="connsiteY93" fmla="*/ 0 h 473075"/>
              <a:gd name="connsiteX0" fmla="*/ 4613275 w 4613275"/>
              <a:gd name="connsiteY0" fmla="*/ 473075 h 473075"/>
              <a:gd name="connsiteX1" fmla="*/ 4314825 w 4613275"/>
              <a:gd name="connsiteY1" fmla="*/ 473075 h 473075"/>
              <a:gd name="connsiteX2" fmla="*/ 4314825 w 4613275"/>
              <a:gd name="connsiteY2" fmla="*/ 460375 h 473075"/>
              <a:gd name="connsiteX3" fmla="*/ 4162425 w 4613275"/>
              <a:gd name="connsiteY3" fmla="*/ 460375 h 473075"/>
              <a:gd name="connsiteX4" fmla="*/ 4162425 w 4613275"/>
              <a:gd name="connsiteY4" fmla="*/ 454025 h 473075"/>
              <a:gd name="connsiteX5" fmla="*/ 3743325 w 4613275"/>
              <a:gd name="connsiteY5" fmla="*/ 454025 h 473075"/>
              <a:gd name="connsiteX6" fmla="*/ 3743325 w 4613275"/>
              <a:gd name="connsiteY6" fmla="*/ 434975 h 473075"/>
              <a:gd name="connsiteX7" fmla="*/ 3568700 w 4613275"/>
              <a:gd name="connsiteY7" fmla="*/ 434975 h 473075"/>
              <a:gd name="connsiteX8" fmla="*/ 3568700 w 4613275"/>
              <a:gd name="connsiteY8" fmla="*/ 431800 h 473075"/>
              <a:gd name="connsiteX9" fmla="*/ 3470275 w 4613275"/>
              <a:gd name="connsiteY9" fmla="*/ 431800 h 473075"/>
              <a:gd name="connsiteX10" fmla="*/ 3470275 w 4613275"/>
              <a:gd name="connsiteY10" fmla="*/ 419100 h 473075"/>
              <a:gd name="connsiteX11" fmla="*/ 3381375 w 4613275"/>
              <a:gd name="connsiteY11" fmla="*/ 419100 h 473075"/>
              <a:gd name="connsiteX12" fmla="*/ 3375025 w 4613275"/>
              <a:gd name="connsiteY12" fmla="*/ 412750 h 473075"/>
              <a:gd name="connsiteX13" fmla="*/ 3203575 w 4613275"/>
              <a:gd name="connsiteY13" fmla="*/ 412750 h 473075"/>
              <a:gd name="connsiteX14" fmla="*/ 3203575 w 4613275"/>
              <a:gd name="connsiteY14" fmla="*/ 403225 h 473075"/>
              <a:gd name="connsiteX15" fmla="*/ 3022600 w 4613275"/>
              <a:gd name="connsiteY15" fmla="*/ 403225 h 473075"/>
              <a:gd name="connsiteX16" fmla="*/ 3022600 w 4613275"/>
              <a:gd name="connsiteY16" fmla="*/ 393700 h 473075"/>
              <a:gd name="connsiteX17" fmla="*/ 2940050 w 4613275"/>
              <a:gd name="connsiteY17" fmla="*/ 393700 h 473075"/>
              <a:gd name="connsiteX18" fmla="*/ 2940050 w 4613275"/>
              <a:gd name="connsiteY18" fmla="*/ 384175 h 473075"/>
              <a:gd name="connsiteX19" fmla="*/ 2816225 w 4613275"/>
              <a:gd name="connsiteY19" fmla="*/ 384175 h 473075"/>
              <a:gd name="connsiteX20" fmla="*/ 2816225 w 4613275"/>
              <a:gd name="connsiteY20" fmla="*/ 371475 h 473075"/>
              <a:gd name="connsiteX21" fmla="*/ 2730500 w 4613275"/>
              <a:gd name="connsiteY21" fmla="*/ 371475 h 473075"/>
              <a:gd name="connsiteX22" fmla="*/ 2723355 w 4613275"/>
              <a:gd name="connsiteY22" fmla="*/ 364331 h 473075"/>
              <a:gd name="connsiteX23" fmla="*/ 2593975 w 4613275"/>
              <a:gd name="connsiteY23" fmla="*/ 361950 h 473075"/>
              <a:gd name="connsiteX24" fmla="*/ 2593975 w 4613275"/>
              <a:gd name="connsiteY24" fmla="*/ 361950 h 473075"/>
              <a:gd name="connsiteX25" fmla="*/ 2527300 w 4613275"/>
              <a:gd name="connsiteY25" fmla="*/ 361950 h 473075"/>
              <a:gd name="connsiteX26" fmla="*/ 2527300 w 4613275"/>
              <a:gd name="connsiteY26" fmla="*/ 361950 h 473075"/>
              <a:gd name="connsiteX27" fmla="*/ 2527300 w 4613275"/>
              <a:gd name="connsiteY27" fmla="*/ 346075 h 473075"/>
              <a:gd name="connsiteX28" fmla="*/ 2457450 w 4613275"/>
              <a:gd name="connsiteY28" fmla="*/ 346075 h 473075"/>
              <a:gd name="connsiteX29" fmla="*/ 2349500 w 4613275"/>
              <a:gd name="connsiteY29" fmla="*/ 346075 h 473075"/>
              <a:gd name="connsiteX30" fmla="*/ 2349500 w 4613275"/>
              <a:gd name="connsiteY30" fmla="*/ 330200 h 473075"/>
              <a:gd name="connsiteX31" fmla="*/ 2238375 w 4613275"/>
              <a:gd name="connsiteY31" fmla="*/ 330200 h 473075"/>
              <a:gd name="connsiteX32" fmla="*/ 2238375 w 4613275"/>
              <a:gd name="connsiteY32" fmla="*/ 323850 h 473075"/>
              <a:gd name="connsiteX33" fmla="*/ 2044700 w 4613275"/>
              <a:gd name="connsiteY33" fmla="*/ 323850 h 473075"/>
              <a:gd name="connsiteX34" fmla="*/ 2044700 w 4613275"/>
              <a:gd name="connsiteY34" fmla="*/ 314325 h 473075"/>
              <a:gd name="connsiteX35" fmla="*/ 1911350 w 4613275"/>
              <a:gd name="connsiteY35" fmla="*/ 314325 h 473075"/>
              <a:gd name="connsiteX36" fmla="*/ 1911350 w 4613275"/>
              <a:gd name="connsiteY36" fmla="*/ 295275 h 473075"/>
              <a:gd name="connsiteX37" fmla="*/ 1854200 w 4613275"/>
              <a:gd name="connsiteY37" fmla="*/ 295275 h 473075"/>
              <a:gd name="connsiteX38" fmla="*/ 1854200 w 4613275"/>
              <a:gd name="connsiteY38" fmla="*/ 292100 h 473075"/>
              <a:gd name="connsiteX39" fmla="*/ 1828800 w 4613275"/>
              <a:gd name="connsiteY39" fmla="*/ 292100 h 473075"/>
              <a:gd name="connsiteX40" fmla="*/ 1828800 w 4613275"/>
              <a:gd name="connsiteY40" fmla="*/ 279400 h 473075"/>
              <a:gd name="connsiteX41" fmla="*/ 1778000 w 4613275"/>
              <a:gd name="connsiteY41" fmla="*/ 279400 h 473075"/>
              <a:gd name="connsiteX42" fmla="*/ 1720850 w 4613275"/>
              <a:gd name="connsiteY42" fmla="*/ 279400 h 473075"/>
              <a:gd name="connsiteX43" fmla="*/ 1720850 w 4613275"/>
              <a:gd name="connsiteY43" fmla="*/ 273050 h 473075"/>
              <a:gd name="connsiteX44" fmla="*/ 1644650 w 4613275"/>
              <a:gd name="connsiteY44" fmla="*/ 273050 h 473075"/>
              <a:gd name="connsiteX45" fmla="*/ 1628775 w 4613275"/>
              <a:gd name="connsiteY45" fmla="*/ 257175 h 473075"/>
              <a:gd name="connsiteX46" fmla="*/ 1558925 w 4613275"/>
              <a:gd name="connsiteY46" fmla="*/ 257175 h 473075"/>
              <a:gd name="connsiteX47" fmla="*/ 1552575 w 4613275"/>
              <a:gd name="connsiteY47" fmla="*/ 250825 h 473075"/>
              <a:gd name="connsiteX48" fmla="*/ 1498600 w 4613275"/>
              <a:gd name="connsiteY48" fmla="*/ 250825 h 473075"/>
              <a:gd name="connsiteX49" fmla="*/ 1498600 w 4613275"/>
              <a:gd name="connsiteY49" fmla="*/ 234950 h 473075"/>
              <a:gd name="connsiteX50" fmla="*/ 1406525 w 4613275"/>
              <a:gd name="connsiteY50" fmla="*/ 234950 h 473075"/>
              <a:gd name="connsiteX51" fmla="*/ 1406525 w 4613275"/>
              <a:gd name="connsiteY51" fmla="*/ 225425 h 473075"/>
              <a:gd name="connsiteX52" fmla="*/ 1390650 w 4613275"/>
              <a:gd name="connsiteY52" fmla="*/ 225425 h 473075"/>
              <a:gd name="connsiteX53" fmla="*/ 1390650 w 4613275"/>
              <a:gd name="connsiteY53" fmla="*/ 212725 h 473075"/>
              <a:gd name="connsiteX54" fmla="*/ 1257300 w 4613275"/>
              <a:gd name="connsiteY54" fmla="*/ 212725 h 473075"/>
              <a:gd name="connsiteX55" fmla="*/ 1250950 w 4613275"/>
              <a:gd name="connsiteY55" fmla="*/ 206375 h 473075"/>
              <a:gd name="connsiteX56" fmla="*/ 1139825 w 4613275"/>
              <a:gd name="connsiteY56" fmla="*/ 206375 h 473075"/>
              <a:gd name="connsiteX57" fmla="*/ 1139825 w 4613275"/>
              <a:gd name="connsiteY57" fmla="*/ 206375 h 473075"/>
              <a:gd name="connsiteX58" fmla="*/ 1139825 w 4613275"/>
              <a:gd name="connsiteY58" fmla="*/ 196850 h 473075"/>
              <a:gd name="connsiteX59" fmla="*/ 1063625 w 4613275"/>
              <a:gd name="connsiteY59" fmla="*/ 196850 h 473075"/>
              <a:gd name="connsiteX60" fmla="*/ 1063625 w 4613275"/>
              <a:gd name="connsiteY60" fmla="*/ 184150 h 473075"/>
              <a:gd name="connsiteX61" fmla="*/ 965200 w 4613275"/>
              <a:gd name="connsiteY61" fmla="*/ 184150 h 473075"/>
              <a:gd name="connsiteX62" fmla="*/ 965200 w 4613275"/>
              <a:gd name="connsiteY62" fmla="*/ 184150 h 473075"/>
              <a:gd name="connsiteX63" fmla="*/ 904875 w 4613275"/>
              <a:gd name="connsiteY63" fmla="*/ 184150 h 473075"/>
              <a:gd name="connsiteX64" fmla="*/ 904875 w 4613275"/>
              <a:gd name="connsiteY64" fmla="*/ 168275 h 473075"/>
              <a:gd name="connsiteX65" fmla="*/ 873125 w 4613275"/>
              <a:gd name="connsiteY65" fmla="*/ 168275 h 473075"/>
              <a:gd name="connsiteX66" fmla="*/ 873125 w 4613275"/>
              <a:gd name="connsiteY66" fmla="*/ 149225 h 473075"/>
              <a:gd name="connsiteX67" fmla="*/ 777875 w 4613275"/>
              <a:gd name="connsiteY67" fmla="*/ 149225 h 473075"/>
              <a:gd name="connsiteX68" fmla="*/ 777875 w 4613275"/>
              <a:gd name="connsiteY68" fmla="*/ 142875 h 473075"/>
              <a:gd name="connsiteX69" fmla="*/ 755650 w 4613275"/>
              <a:gd name="connsiteY69" fmla="*/ 142875 h 473075"/>
              <a:gd name="connsiteX70" fmla="*/ 755650 w 4613275"/>
              <a:gd name="connsiteY70" fmla="*/ 117475 h 473075"/>
              <a:gd name="connsiteX71" fmla="*/ 717550 w 4613275"/>
              <a:gd name="connsiteY71" fmla="*/ 117475 h 473075"/>
              <a:gd name="connsiteX72" fmla="*/ 717550 w 4613275"/>
              <a:gd name="connsiteY72" fmla="*/ 104775 h 473075"/>
              <a:gd name="connsiteX73" fmla="*/ 682625 w 4613275"/>
              <a:gd name="connsiteY73" fmla="*/ 104775 h 473075"/>
              <a:gd name="connsiteX74" fmla="*/ 682625 w 4613275"/>
              <a:gd name="connsiteY74" fmla="*/ 95250 h 473075"/>
              <a:gd name="connsiteX75" fmla="*/ 631825 w 4613275"/>
              <a:gd name="connsiteY75" fmla="*/ 95250 h 473075"/>
              <a:gd name="connsiteX76" fmla="*/ 631825 w 4613275"/>
              <a:gd name="connsiteY76" fmla="*/ 76200 h 473075"/>
              <a:gd name="connsiteX77" fmla="*/ 606425 w 4613275"/>
              <a:gd name="connsiteY77" fmla="*/ 76200 h 473075"/>
              <a:gd name="connsiteX78" fmla="*/ 606425 w 4613275"/>
              <a:gd name="connsiteY78" fmla="*/ 63500 h 473075"/>
              <a:gd name="connsiteX79" fmla="*/ 425450 w 4613275"/>
              <a:gd name="connsiteY79" fmla="*/ 63500 h 473075"/>
              <a:gd name="connsiteX80" fmla="*/ 425450 w 4613275"/>
              <a:gd name="connsiteY80" fmla="*/ 53975 h 473075"/>
              <a:gd name="connsiteX81" fmla="*/ 377825 w 4613275"/>
              <a:gd name="connsiteY81" fmla="*/ 53975 h 473075"/>
              <a:gd name="connsiteX82" fmla="*/ 377825 w 4613275"/>
              <a:gd name="connsiteY82" fmla="*/ 44450 h 473075"/>
              <a:gd name="connsiteX83" fmla="*/ 279400 w 4613275"/>
              <a:gd name="connsiteY83" fmla="*/ 44450 h 473075"/>
              <a:gd name="connsiteX84" fmla="*/ 279400 w 4613275"/>
              <a:gd name="connsiteY84" fmla="*/ 41275 h 473075"/>
              <a:gd name="connsiteX85" fmla="*/ 184150 w 4613275"/>
              <a:gd name="connsiteY85" fmla="*/ 41275 h 473075"/>
              <a:gd name="connsiteX86" fmla="*/ 196850 w 4613275"/>
              <a:gd name="connsiteY86" fmla="*/ 28575 h 473075"/>
              <a:gd name="connsiteX87" fmla="*/ 127000 w 4613275"/>
              <a:gd name="connsiteY87" fmla="*/ 28575 h 473075"/>
              <a:gd name="connsiteX88" fmla="*/ 127000 w 4613275"/>
              <a:gd name="connsiteY88" fmla="*/ 22225 h 473075"/>
              <a:gd name="connsiteX89" fmla="*/ 92075 w 4613275"/>
              <a:gd name="connsiteY89" fmla="*/ 22225 h 473075"/>
              <a:gd name="connsiteX90" fmla="*/ 92075 w 4613275"/>
              <a:gd name="connsiteY90" fmla="*/ 9525 h 473075"/>
              <a:gd name="connsiteX91" fmla="*/ 60325 w 4613275"/>
              <a:gd name="connsiteY91" fmla="*/ 9525 h 473075"/>
              <a:gd name="connsiteX92" fmla="*/ 60325 w 4613275"/>
              <a:gd name="connsiteY92" fmla="*/ 0 h 473075"/>
              <a:gd name="connsiteX93" fmla="*/ 0 w 4613275"/>
              <a:gd name="connsiteY93" fmla="*/ 0 h 473075"/>
              <a:gd name="connsiteX0" fmla="*/ 4613275 w 4613275"/>
              <a:gd name="connsiteY0" fmla="*/ 473075 h 473075"/>
              <a:gd name="connsiteX1" fmla="*/ 4314825 w 4613275"/>
              <a:gd name="connsiteY1" fmla="*/ 473075 h 473075"/>
              <a:gd name="connsiteX2" fmla="*/ 4314825 w 4613275"/>
              <a:gd name="connsiteY2" fmla="*/ 460375 h 473075"/>
              <a:gd name="connsiteX3" fmla="*/ 4162425 w 4613275"/>
              <a:gd name="connsiteY3" fmla="*/ 460375 h 473075"/>
              <a:gd name="connsiteX4" fmla="*/ 4162425 w 4613275"/>
              <a:gd name="connsiteY4" fmla="*/ 454025 h 473075"/>
              <a:gd name="connsiteX5" fmla="*/ 3743325 w 4613275"/>
              <a:gd name="connsiteY5" fmla="*/ 454025 h 473075"/>
              <a:gd name="connsiteX6" fmla="*/ 3743325 w 4613275"/>
              <a:gd name="connsiteY6" fmla="*/ 434975 h 473075"/>
              <a:gd name="connsiteX7" fmla="*/ 3568700 w 4613275"/>
              <a:gd name="connsiteY7" fmla="*/ 434975 h 473075"/>
              <a:gd name="connsiteX8" fmla="*/ 3568700 w 4613275"/>
              <a:gd name="connsiteY8" fmla="*/ 431800 h 473075"/>
              <a:gd name="connsiteX9" fmla="*/ 3470275 w 4613275"/>
              <a:gd name="connsiteY9" fmla="*/ 431800 h 473075"/>
              <a:gd name="connsiteX10" fmla="*/ 3470275 w 4613275"/>
              <a:gd name="connsiteY10" fmla="*/ 419100 h 473075"/>
              <a:gd name="connsiteX11" fmla="*/ 3381375 w 4613275"/>
              <a:gd name="connsiteY11" fmla="*/ 419100 h 473075"/>
              <a:gd name="connsiteX12" fmla="*/ 3375025 w 4613275"/>
              <a:gd name="connsiteY12" fmla="*/ 412750 h 473075"/>
              <a:gd name="connsiteX13" fmla="*/ 3203575 w 4613275"/>
              <a:gd name="connsiteY13" fmla="*/ 412750 h 473075"/>
              <a:gd name="connsiteX14" fmla="*/ 3203575 w 4613275"/>
              <a:gd name="connsiteY14" fmla="*/ 403225 h 473075"/>
              <a:gd name="connsiteX15" fmla="*/ 3022600 w 4613275"/>
              <a:gd name="connsiteY15" fmla="*/ 403225 h 473075"/>
              <a:gd name="connsiteX16" fmla="*/ 3022600 w 4613275"/>
              <a:gd name="connsiteY16" fmla="*/ 393700 h 473075"/>
              <a:gd name="connsiteX17" fmla="*/ 2940050 w 4613275"/>
              <a:gd name="connsiteY17" fmla="*/ 393700 h 473075"/>
              <a:gd name="connsiteX18" fmla="*/ 2940050 w 4613275"/>
              <a:gd name="connsiteY18" fmla="*/ 384175 h 473075"/>
              <a:gd name="connsiteX19" fmla="*/ 2816225 w 4613275"/>
              <a:gd name="connsiteY19" fmla="*/ 384175 h 473075"/>
              <a:gd name="connsiteX20" fmla="*/ 2816225 w 4613275"/>
              <a:gd name="connsiteY20" fmla="*/ 371475 h 473075"/>
              <a:gd name="connsiteX21" fmla="*/ 2730500 w 4613275"/>
              <a:gd name="connsiteY21" fmla="*/ 371475 h 473075"/>
              <a:gd name="connsiteX22" fmla="*/ 2723355 w 4613275"/>
              <a:gd name="connsiteY22" fmla="*/ 364331 h 473075"/>
              <a:gd name="connsiteX23" fmla="*/ 2593975 w 4613275"/>
              <a:gd name="connsiteY23" fmla="*/ 361950 h 473075"/>
              <a:gd name="connsiteX24" fmla="*/ 2593975 w 4613275"/>
              <a:gd name="connsiteY24" fmla="*/ 361950 h 473075"/>
              <a:gd name="connsiteX25" fmla="*/ 2527300 w 4613275"/>
              <a:gd name="connsiteY25" fmla="*/ 361950 h 473075"/>
              <a:gd name="connsiteX26" fmla="*/ 2527300 w 4613275"/>
              <a:gd name="connsiteY26" fmla="*/ 361950 h 473075"/>
              <a:gd name="connsiteX27" fmla="*/ 2527300 w 4613275"/>
              <a:gd name="connsiteY27" fmla="*/ 346075 h 473075"/>
              <a:gd name="connsiteX28" fmla="*/ 2457450 w 4613275"/>
              <a:gd name="connsiteY28" fmla="*/ 346075 h 473075"/>
              <a:gd name="connsiteX29" fmla="*/ 2349500 w 4613275"/>
              <a:gd name="connsiteY29" fmla="*/ 346075 h 473075"/>
              <a:gd name="connsiteX30" fmla="*/ 2349500 w 4613275"/>
              <a:gd name="connsiteY30" fmla="*/ 330200 h 473075"/>
              <a:gd name="connsiteX31" fmla="*/ 2238375 w 4613275"/>
              <a:gd name="connsiteY31" fmla="*/ 330200 h 473075"/>
              <a:gd name="connsiteX32" fmla="*/ 2238375 w 4613275"/>
              <a:gd name="connsiteY32" fmla="*/ 323850 h 473075"/>
              <a:gd name="connsiteX33" fmla="*/ 2044700 w 4613275"/>
              <a:gd name="connsiteY33" fmla="*/ 323850 h 473075"/>
              <a:gd name="connsiteX34" fmla="*/ 2044700 w 4613275"/>
              <a:gd name="connsiteY34" fmla="*/ 314325 h 473075"/>
              <a:gd name="connsiteX35" fmla="*/ 1911350 w 4613275"/>
              <a:gd name="connsiteY35" fmla="*/ 314325 h 473075"/>
              <a:gd name="connsiteX36" fmla="*/ 1911350 w 4613275"/>
              <a:gd name="connsiteY36" fmla="*/ 295275 h 473075"/>
              <a:gd name="connsiteX37" fmla="*/ 1854200 w 4613275"/>
              <a:gd name="connsiteY37" fmla="*/ 295275 h 473075"/>
              <a:gd name="connsiteX38" fmla="*/ 1854200 w 4613275"/>
              <a:gd name="connsiteY38" fmla="*/ 292100 h 473075"/>
              <a:gd name="connsiteX39" fmla="*/ 1828800 w 4613275"/>
              <a:gd name="connsiteY39" fmla="*/ 292100 h 473075"/>
              <a:gd name="connsiteX40" fmla="*/ 1828800 w 4613275"/>
              <a:gd name="connsiteY40" fmla="*/ 279400 h 473075"/>
              <a:gd name="connsiteX41" fmla="*/ 1778000 w 4613275"/>
              <a:gd name="connsiteY41" fmla="*/ 279400 h 473075"/>
              <a:gd name="connsiteX42" fmla="*/ 1720850 w 4613275"/>
              <a:gd name="connsiteY42" fmla="*/ 279400 h 473075"/>
              <a:gd name="connsiteX43" fmla="*/ 1720850 w 4613275"/>
              <a:gd name="connsiteY43" fmla="*/ 273050 h 473075"/>
              <a:gd name="connsiteX44" fmla="*/ 1644650 w 4613275"/>
              <a:gd name="connsiteY44" fmla="*/ 273050 h 473075"/>
              <a:gd name="connsiteX45" fmla="*/ 1628775 w 4613275"/>
              <a:gd name="connsiteY45" fmla="*/ 257175 h 473075"/>
              <a:gd name="connsiteX46" fmla="*/ 1558925 w 4613275"/>
              <a:gd name="connsiteY46" fmla="*/ 257175 h 473075"/>
              <a:gd name="connsiteX47" fmla="*/ 1552575 w 4613275"/>
              <a:gd name="connsiteY47" fmla="*/ 250825 h 473075"/>
              <a:gd name="connsiteX48" fmla="*/ 1498600 w 4613275"/>
              <a:gd name="connsiteY48" fmla="*/ 250825 h 473075"/>
              <a:gd name="connsiteX49" fmla="*/ 1498600 w 4613275"/>
              <a:gd name="connsiteY49" fmla="*/ 234950 h 473075"/>
              <a:gd name="connsiteX50" fmla="*/ 1406525 w 4613275"/>
              <a:gd name="connsiteY50" fmla="*/ 234950 h 473075"/>
              <a:gd name="connsiteX51" fmla="*/ 1406525 w 4613275"/>
              <a:gd name="connsiteY51" fmla="*/ 225425 h 473075"/>
              <a:gd name="connsiteX52" fmla="*/ 1390650 w 4613275"/>
              <a:gd name="connsiteY52" fmla="*/ 225425 h 473075"/>
              <a:gd name="connsiteX53" fmla="*/ 1390650 w 4613275"/>
              <a:gd name="connsiteY53" fmla="*/ 212725 h 473075"/>
              <a:gd name="connsiteX54" fmla="*/ 1257300 w 4613275"/>
              <a:gd name="connsiteY54" fmla="*/ 212725 h 473075"/>
              <a:gd name="connsiteX55" fmla="*/ 1250950 w 4613275"/>
              <a:gd name="connsiteY55" fmla="*/ 206375 h 473075"/>
              <a:gd name="connsiteX56" fmla="*/ 1139825 w 4613275"/>
              <a:gd name="connsiteY56" fmla="*/ 206375 h 473075"/>
              <a:gd name="connsiteX57" fmla="*/ 1139825 w 4613275"/>
              <a:gd name="connsiteY57" fmla="*/ 206375 h 473075"/>
              <a:gd name="connsiteX58" fmla="*/ 1139825 w 4613275"/>
              <a:gd name="connsiteY58" fmla="*/ 196850 h 473075"/>
              <a:gd name="connsiteX59" fmla="*/ 1063625 w 4613275"/>
              <a:gd name="connsiteY59" fmla="*/ 196850 h 473075"/>
              <a:gd name="connsiteX60" fmla="*/ 1063625 w 4613275"/>
              <a:gd name="connsiteY60" fmla="*/ 184150 h 473075"/>
              <a:gd name="connsiteX61" fmla="*/ 965200 w 4613275"/>
              <a:gd name="connsiteY61" fmla="*/ 184150 h 473075"/>
              <a:gd name="connsiteX62" fmla="*/ 979487 w 4613275"/>
              <a:gd name="connsiteY62" fmla="*/ 174625 h 473075"/>
              <a:gd name="connsiteX63" fmla="*/ 904875 w 4613275"/>
              <a:gd name="connsiteY63" fmla="*/ 184150 h 473075"/>
              <a:gd name="connsiteX64" fmla="*/ 904875 w 4613275"/>
              <a:gd name="connsiteY64" fmla="*/ 168275 h 473075"/>
              <a:gd name="connsiteX65" fmla="*/ 873125 w 4613275"/>
              <a:gd name="connsiteY65" fmla="*/ 168275 h 473075"/>
              <a:gd name="connsiteX66" fmla="*/ 873125 w 4613275"/>
              <a:gd name="connsiteY66" fmla="*/ 149225 h 473075"/>
              <a:gd name="connsiteX67" fmla="*/ 777875 w 4613275"/>
              <a:gd name="connsiteY67" fmla="*/ 149225 h 473075"/>
              <a:gd name="connsiteX68" fmla="*/ 777875 w 4613275"/>
              <a:gd name="connsiteY68" fmla="*/ 142875 h 473075"/>
              <a:gd name="connsiteX69" fmla="*/ 755650 w 4613275"/>
              <a:gd name="connsiteY69" fmla="*/ 142875 h 473075"/>
              <a:gd name="connsiteX70" fmla="*/ 755650 w 4613275"/>
              <a:gd name="connsiteY70" fmla="*/ 117475 h 473075"/>
              <a:gd name="connsiteX71" fmla="*/ 717550 w 4613275"/>
              <a:gd name="connsiteY71" fmla="*/ 117475 h 473075"/>
              <a:gd name="connsiteX72" fmla="*/ 717550 w 4613275"/>
              <a:gd name="connsiteY72" fmla="*/ 104775 h 473075"/>
              <a:gd name="connsiteX73" fmla="*/ 682625 w 4613275"/>
              <a:gd name="connsiteY73" fmla="*/ 104775 h 473075"/>
              <a:gd name="connsiteX74" fmla="*/ 682625 w 4613275"/>
              <a:gd name="connsiteY74" fmla="*/ 95250 h 473075"/>
              <a:gd name="connsiteX75" fmla="*/ 631825 w 4613275"/>
              <a:gd name="connsiteY75" fmla="*/ 95250 h 473075"/>
              <a:gd name="connsiteX76" fmla="*/ 631825 w 4613275"/>
              <a:gd name="connsiteY76" fmla="*/ 76200 h 473075"/>
              <a:gd name="connsiteX77" fmla="*/ 606425 w 4613275"/>
              <a:gd name="connsiteY77" fmla="*/ 76200 h 473075"/>
              <a:gd name="connsiteX78" fmla="*/ 606425 w 4613275"/>
              <a:gd name="connsiteY78" fmla="*/ 63500 h 473075"/>
              <a:gd name="connsiteX79" fmla="*/ 425450 w 4613275"/>
              <a:gd name="connsiteY79" fmla="*/ 63500 h 473075"/>
              <a:gd name="connsiteX80" fmla="*/ 425450 w 4613275"/>
              <a:gd name="connsiteY80" fmla="*/ 53975 h 473075"/>
              <a:gd name="connsiteX81" fmla="*/ 377825 w 4613275"/>
              <a:gd name="connsiteY81" fmla="*/ 53975 h 473075"/>
              <a:gd name="connsiteX82" fmla="*/ 377825 w 4613275"/>
              <a:gd name="connsiteY82" fmla="*/ 44450 h 473075"/>
              <a:gd name="connsiteX83" fmla="*/ 279400 w 4613275"/>
              <a:gd name="connsiteY83" fmla="*/ 44450 h 473075"/>
              <a:gd name="connsiteX84" fmla="*/ 279400 w 4613275"/>
              <a:gd name="connsiteY84" fmla="*/ 41275 h 473075"/>
              <a:gd name="connsiteX85" fmla="*/ 184150 w 4613275"/>
              <a:gd name="connsiteY85" fmla="*/ 41275 h 473075"/>
              <a:gd name="connsiteX86" fmla="*/ 196850 w 4613275"/>
              <a:gd name="connsiteY86" fmla="*/ 28575 h 473075"/>
              <a:gd name="connsiteX87" fmla="*/ 127000 w 4613275"/>
              <a:gd name="connsiteY87" fmla="*/ 28575 h 473075"/>
              <a:gd name="connsiteX88" fmla="*/ 127000 w 4613275"/>
              <a:gd name="connsiteY88" fmla="*/ 22225 h 473075"/>
              <a:gd name="connsiteX89" fmla="*/ 92075 w 4613275"/>
              <a:gd name="connsiteY89" fmla="*/ 22225 h 473075"/>
              <a:gd name="connsiteX90" fmla="*/ 92075 w 4613275"/>
              <a:gd name="connsiteY90" fmla="*/ 9525 h 473075"/>
              <a:gd name="connsiteX91" fmla="*/ 60325 w 4613275"/>
              <a:gd name="connsiteY91" fmla="*/ 9525 h 473075"/>
              <a:gd name="connsiteX92" fmla="*/ 60325 w 4613275"/>
              <a:gd name="connsiteY92" fmla="*/ 0 h 473075"/>
              <a:gd name="connsiteX93" fmla="*/ 0 w 4613275"/>
              <a:gd name="connsiteY93" fmla="*/ 0 h 473075"/>
              <a:gd name="connsiteX0" fmla="*/ 4613275 w 4613275"/>
              <a:gd name="connsiteY0" fmla="*/ 473075 h 473075"/>
              <a:gd name="connsiteX1" fmla="*/ 4314825 w 4613275"/>
              <a:gd name="connsiteY1" fmla="*/ 473075 h 473075"/>
              <a:gd name="connsiteX2" fmla="*/ 4314825 w 4613275"/>
              <a:gd name="connsiteY2" fmla="*/ 460375 h 473075"/>
              <a:gd name="connsiteX3" fmla="*/ 4162425 w 4613275"/>
              <a:gd name="connsiteY3" fmla="*/ 460375 h 473075"/>
              <a:gd name="connsiteX4" fmla="*/ 4162425 w 4613275"/>
              <a:gd name="connsiteY4" fmla="*/ 454025 h 473075"/>
              <a:gd name="connsiteX5" fmla="*/ 3743325 w 4613275"/>
              <a:gd name="connsiteY5" fmla="*/ 454025 h 473075"/>
              <a:gd name="connsiteX6" fmla="*/ 3743325 w 4613275"/>
              <a:gd name="connsiteY6" fmla="*/ 434975 h 473075"/>
              <a:gd name="connsiteX7" fmla="*/ 3568700 w 4613275"/>
              <a:gd name="connsiteY7" fmla="*/ 434975 h 473075"/>
              <a:gd name="connsiteX8" fmla="*/ 3568700 w 4613275"/>
              <a:gd name="connsiteY8" fmla="*/ 431800 h 473075"/>
              <a:gd name="connsiteX9" fmla="*/ 3470275 w 4613275"/>
              <a:gd name="connsiteY9" fmla="*/ 431800 h 473075"/>
              <a:gd name="connsiteX10" fmla="*/ 3470275 w 4613275"/>
              <a:gd name="connsiteY10" fmla="*/ 419100 h 473075"/>
              <a:gd name="connsiteX11" fmla="*/ 3381375 w 4613275"/>
              <a:gd name="connsiteY11" fmla="*/ 419100 h 473075"/>
              <a:gd name="connsiteX12" fmla="*/ 3375025 w 4613275"/>
              <a:gd name="connsiteY12" fmla="*/ 412750 h 473075"/>
              <a:gd name="connsiteX13" fmla="*/ 3203575 w 4613275"/>
              <a:gd name="connsiteY13" fmla="*/ 412750 h 473075"/>
              <a:gd name="connsiteX14" fmla="*/ 3203575 w 4613275"/>
              <a:gd name="connsiteY14" fmla="*/ 403225 h 473075"/>
              <a:gd name="connsiteX15" fmla="*/ 3022600 w 4613275"/>
              <a:gd name="connsiteY15" fmla="*/ 403225 h 473075"/>
              <a:gd name="connsiteX16" fmla="*/ 3022600 w 4613275"/>
              <a:gd name="connsiteY16" fmla="*/ 393700 h 473075"/>
              <a:gd name="connsiteX17" fmla="*/ 2940050 w 4613275"/>
              <a:gd name="connsiteY17" fmla="*/ 393700 h 473075"/>
              <a:gd name="connsiteX18" fmla="*/ 2940050 w 4613275"/>
              <a:gd name="connsiteY18" fmla="*/ 384175 h 473075"/>
              <a:gd name="connsiteX19" fmla="*/ 2816225 w 4613275"/>
              <a:gd name="connsiteY19" fmla="*/ 384175 h 473075"/>
              <a:gd name="connsiteX20" fmla="*/ 2816225 w 4613275"/>
              <a:gd name="connsiteY20" fmla="*/ 371475 h 473075"/>
              <a:gd name="connsiteX21" fmla="*/ 2730500 w 4613275"/>
              <a:gd name="connsiteY21" fmla="*/ 371475 h 473075"/>
              <a:gd name="connsiteX22" fmla="*/ 2723355 w 4613275"/>
              <a:gd name="connsiteY22" fmla="*/ 364331 h 473075"/>
              <a:gd name="connsiteX23" fmla="*/ 2593975 w 4613275"/>
              <a:gd name="connsiteY23" fmla="*/ 361950 h 473075"/>
              <a:gd name="connsiteX24" fmla="*/ 2593975 w 4613275"/>
              <a:gd name="connsiteY24" fmla="*/ 361950 h 473075"/>
              <a:gd name="connsiteX25" fmla="*/ 2527300 w 4613275"/>
              <a:gd name="connsiteY25" fmla="*/ 361950 h 473075"/>
              <a:gd name="connsiteX26" fmla="*/ 2527300 w 4613275"/>
              <a:gd name="connsiteY26" fmla="*/ 361950 h 473075"/>
              <a:gd name="connsiteX27" fmla="*/ 2527300 w 4613275"/>
              <a:gd name="connsiteY27" fmla="*/ 346075 h 473075"/>
              <a:gd name="connsiteX28" fmla="*/ 2457450 w 4613275"/>
              <a:gd name="connsiteY28" fmla="*/ 346075 h 473075"/>
              <a:gd name="connsiteX29" fmla="*/ 2349500 w 4613275"/>
              <a:gd name="connsiteY29" fmla="*/ 346075 h 473075"/>
              <a:gd name="connsiteX30" fmla="*/ 2349500 w 4613275"/>
              <a:gd name="connsiteY30" fmla="*/ 330200 h 473075"/>
              <a:gd name="connsiteX31" fmla="*/ 2238375 w 4613275"/>
              <a:gd name="connsiteY31" fmla="*/ 330200 h 473075"/>
              <a:gd name="connsiteX32" fmla="*/ 2238375 w 4613275"/>
              <a:gd name="connsiteY32" fmla="*/ 323850 h 473075"/>
              <a:gd name="connsiteX33" fmla="*/ 2044700 w 4613275"/>
              <a:gd name="connsiteY33" fmla="*/ 323850 h 473075"/>
              <a:gd name="connsiteX34" fmla="*/ 2044700 w 4613275"/>
              <a:gd name="connsiteY34" fmla="*/ 314325 h 473075"/>
              <a:gd name="connsiteX35" fmla="*/ 1911350 w 4613275"/>
              <a:gd name="connsiteY35" fmla="*/ 314325 h 473075"/>
              <a:gd name="connsiteX36" fmla="*/ 1911350 w 4613275"/>
              <a:gd name="connsiteY36" fmla="*/ 295275 h 473075"/>
              <a:gd name="connsiteX37" fmla="*/ 1854200 w 4613275"/>
              <a:gd name="connsiteY37" fmla="*/ 295275 h 473075"/>
              <a:gd name="connsiteX38" fmla="*/ 1854200 w 4613275"/>
              <a:gd name="connsiteY38" fmla="*/ 292100 h 473075"/>
              <a:gd name="connsiteX39" fmla="*/ 1828800 w 4613275"/>
              <a:gd name="connsiteY39" fmla="*/ 292100 h 473075"/>
              <a:gd name="connsiteX40" fmla="*/ 1828800 w 4613275"/>
              <a:gd name="connsiteY40" fmla="*/ 279400 h 473075"/>
              <a:gd name="connsiteX41" fmla="*/ 1778000 w 4613275"/>
              <a:gd name="connsiteY41" fmla="*/ 279400 h 473075"/>
              <a:gd name="connsiteX42" fmla="*/ 1720850 w 4613275"/>
              <a:gd name="connsiteY42" fmla="*/ 279400 h 473075"/>
              <a:gd name="connsiteX43" fmla="*/ 1720850 w 4613275"/>
              <a:gd name="connsiteY43" fmla="*/ 273050 h 473075"/>
              <a:gd name="connsiteX44" fmla="*/ 1644650 w 4613275"/>
              <a:gd name="connsiteY44" fmla="*/ 273050 h 473075"/>
              <a:gd name="connsiteX45" fmla="*/ 1628775 w 4613275"/>
              <a:gd name="connsiteY45" fmla="*/ 257175 h 473075"/>
              <a:gd name="connsiteX46" fmla="*/ 1558925 w 4613275"/>
              <a:gd name="connsiteY46" fmla="*/ 257175 h 473075"/>
              <a:gd name="connsiteX47" fmla="*/ 1552575 w 4613275"/>
              <a:gd name="connsiteY47" fmla="*/ 250825 h 473075"/>
              <a:gd name="connsiteX48" fmla="*/ 1498600 w 4613275"/>
              <a:gd name="connsiteY48" fmla="*/ 250825 h 473075"/>
              <a:gd name="connsiteX49" fmla="*/ 1498600 w 4613275"/>
              <a:gd name="connsiteY49" fmla="*/ 234950 h 473075"/>
              <a:gd name="connsiteX50" fmla="*/ 1406525 w 4613275"/>
              <a:gd name="connsiteY50" fmla="*/ 234950 h 473075"/>
              <a:gd name="connsiteX51" fmla="*/ 1406525 w 4613275"/>
              <a:gd name="connsiteY51" fmla="*/ 225425 h 473075"/>
              <a:gd name="connsiteX52" fmla="*/ 1390650 w 4613275"/>
              <a:gd name="connsiteY52" fmla="*/ 225425 h 473075"/>
              <a:gd name="connsiteX53" fmla="*/ 1390650 w 4613275"/>
              <a:gd name="connsiteY53" fmla="*/ 212725 h 473075"/>
              <a:gd name="connsiteX54" fmla="*/ 1257300 w 4613275"/>
              <a:gd name="connsiteY54" fmla="*/ 212725 h 473075"/>
              <a:gd name="connsiteX55" fmla="*/ 1250950 w 4613275"/>
              <a:gd name="connsiteY55" fmla="*/ 206375 h 473075"/>
              <a:gd name="connsiteX56" fmla="*/ 1139825 w 4613275"/>
              <a:gd name="connsiteY56" fmla="*/ 206375 h 473075"/>
              <a:gd name="connsiteX57" fmla="*/ 1139825 w 4613275"/>
              <a:gd name="connsiteY57" fmla="*/ 206375 h 473075"/>
              <a:gd name="connsiteX58" fmla="*/ 1139825 w 4613275"/>
              <a:gd name="connsiteY58" fmla="*/ 196850 h 473075"/>
              <a:gd name="connsiteX59" fmla="*/ 1063625 w 4613275"/>
              <a:gd name="connsiteY59" fmla="*/ 196850 h 473075"/>
              <a:gd name="connsiteX60" fmla="*/ 1063625 w 4613275"/>
              <a:gd name="connsiteY60" fmla="*/ 184150 h 473075"/>
              <a:gd name="connsiteX61" fmla="*/ 965200 w 4613275"/>
              <a:gd name="connsiteY61" fmla="*/ 184150 h 473075"/>
              <a:gd name="connsiteX62" fmla="*/ 977106 w 4613275"/>
              <a:gd name="connsiteY62" fmla="*/ 143668 h 473075"/>
              <a:gd name="connsiteX63" fmla="*/ 904875 w 4613275"/>
              <a:gd name="connsiteY63" fmla="*/ 184150 h 473075"/>
              <a:gd name="connsiteX64" fmla="*/ 904875 w 4613275"/>
              <a:gd name="connsiteY64" fmla="*/ 168275 h 473075"/>
              <a:gd name="connsiteX65" fmla="*/ 873125 w 4613275"/>
              <a:gd name="connsiteY65" fmla="*/ 168275 h 473075"/>
              <a:gd name="connsiteX66" fmla="*/ 873125 w 4613275"/>
              <a:gd name="connsiteY66" fmla="*/ 149225 h 473075"/>
              <a:gd name="connsiteX67" fmla="*/ 777875 w 4613275"/>
              <a:gd name="connsiteY67" fmla="*/ 149225 h 473075"/>
              <a:gd name="connsiteX68" fmla="*/ 777875 w 4613275"/>
              <a:gd name="connsiteY68" fmla="*/ 142875 h 473075"/>
              <a:gd name="connsiteX69" fmla="*/ 755650 w 4613275"/>
              <a:gd name="connsiteY69" fmla="*/ 142875 h 473075"/>
              <a:gd name="connsiteX70" fmla="*/ 755650 w 4613275"/>
              <a:gd name="connsiteY70" fmla="*/ 117475 h 473075"/>
              <a:gd name="connsiteX71" fmla="*/ 717550 w 4613275"/>
              <a:gd name="connsiteY71" fmla="*/ 117475 h 473075"/>
              <a:gd name="connsiteX72" fmla="*/ 717550 w 4613275"/>
              <a:gd name="connsiteY72" fmla="*/ 104775 h 473075"/>
              <a:gd name="connsiteX73" fmla="*/ 682625 w 4613275"/>
              <a:gd name="connsiteY73" fmla="*/ 104775 h 473075"/>
              <a:gd name="connsiteX74" fmla="*/ 682625 w 4613275"/>
              <a:gd name="connsiteY74" fmla="*/ 95250 h 473075"/>
              <a:gd name="connsiteX75" fmla="*/ 631825 w 4613275"/>
              <a:gd name="connsiteY75" fmla="*/ 95250 h 473075"/>
              <a:gd name="connsiteX76" fmla="*/ 631825 w 4613275"/>
              <a:gd name="connsiteY76" fmla="*/ 76200 h 473075"/>
              <a:gd name="connsiteX77" fmla="*/ 606425 w 4613275"/>
              <a:gd name="connsiteY77" fmla="*/ 76200 h 473075"/>
              <a:gd name="connsiteX78" fmla="*/ 606425 w 4613275"/>
              <a:gd name="connsiteY78" fmla="*/ 63500 h 473075"/>
              <a:gd name="connsiteX79" fmla="*/ 425450 w 4613275"/>
              <a:gd name="connsiteY79" fmla="*/ 63500 h 473075"/>
              <a:gd name="connsiteX80" fmla="*/ 425450 w 4613275"/>
              <a:gd name="connsiteY80" fmla="*/ 53975 h 473075"/>
              <a:gd name="connsiteX81" fmla="*/ 377825 w 4613275"/>
              <a:gd name="connsiteY81" fmla="*/ 53975 h 473075"/>
              <a:gd name="connsiteX82" fmla="*/ 377825 w 4613275"/>
              <a:gd name="connsiteY82" fmla="*/ 44450 h 473075"/>
              <a:gd name="connsiteX83" fmla="*/ 279400 w 4613275"/>
              <a:gd name="connsiteY83" fmla="*/ 44450 h 473075"/>
              <a:gd name="connsiteX84" fmla="*/ 279400 w 4613275"/>
              <a:gd name="connsiteY84" fmla="*/ 41275 h 473075"/>
              <a:gd name="connsiteX85" fmla="*/ 184150 w 4613275"/>
              <a:gd name="connsiteY85" fmla="*/ 41275 h 473075"/>
              <a:gd name="connsiteX86" fmla="*/ 196850 w 4613275"/>
              <a:gd name="connsiteY86" fmla="*/ 28575 h 473075"/>
              <a:gd name="connsiteX87" fmla="*/ 127000 w 4613275"/>
              <a:gd name="connsiteY87" fmla="*/ 28575 h 473075"/>
              <a:gd name="connsiteX88" fmla="*/ 127000 w 4613275"/>
              <a:gd name="connsiteY88" fmla="*/ 22225 h 473075"/>
              <a:gd name="connsiteX89" fmla="*/ 92075 w 4613275"/>
              <a:gd name="connsiteY89" fmla="*/ 22225 h 473075"/>
              <a:gd name="connsiteX90" fmla="*/ 92075 w 4613275"/>
              <a:gd name="connsiteY90" fmla="*/ 9525 h 473075"/>
              <a:gd name="connsiteX91" fmla="*/ 60325 w 4613275"/>
              <a:gd name="connsiteY91" fmla="*/ 9525 h 473075"/>
              <a:gd name="connsiteX92" fmla="*/ 60325 w 4613275"/>
              <a:gd name="connsiteY92" fmla="*/ 0 h 473075"/>
              <a:gd name="connsiteX93" fmla="*/ 0 w 4613275"/>
              <a:gd name="connsiteY93" fmla="*/ 0 h 473075"/>
              <a:gd name="connsiteX0" fmla="*/ 4613275 w 4613275"/>
              <a:gd name="connsiteY0" fmla="*/ 473075 h 473075"/>
              <a:gd name="connsiteX1" fmla="*/ 4314825 w 4613275"/>
              <a:gd name="connsiteY1" fmla="*/ 473075 h 473075"/>
              <a:gd name="connsiteX2" fmla="*/ 4314825 w 4613275"/>
              <a:gd name="connsiteY2" fmla="*/ 460375 h 473075"/>
              <a:gd name="connsiteX3" fmla="*/ 4162425 w 4613275"/>
              <a:gd name="connsiteY3" fmla="*/ 460375 h 473075"/>
              <a:gd name="connsiteX4" fmla="*/ 4162425 w 4613275"/>
              <a:gd name="connsiteY4" fmla="*/ 454025 h 473075"/>
              <a:gd name="connsiteX5" fmla="*/ 3743325 w 4613275"/>
              <a:gd name="connsiteY5" fmla="*/ 454025 h 473075"/>
              <a:gd name="connsiteX6" fmla="*/ 3743325 w 4613275"/>
              <a:gd name="connsiteY6" fmla="*/ 434975 h 473075"/>
              <a:gd name="connsiteX7" fmla="*/ 3568700 w 4613275"/>
              <a:gd name="connsiteY7" fmla="*/ 434975 h 473075"/>
              <a:gd name="connsiteX8" fmla="*/ 3568700 w 4613275"/>
              <a:gd name="connsiteY8" fmla="*/ 431800 h 473075"/>
              <a:gd name="connsiteX9" fmla="*/ 3470275 w 4613275"/>
              <a:gd name="connsiteY9" fmla="*/ 431800 h 473075"/>
              <a:gd name="connsiteX10" fmla="*/ 3470275 w 4613275"/>
              <a:gd name="connsiteY10" fmla="*/ 419100 h 473075"/>
              <a:gd name="connsiteX11" fmla="*/ 3381375 w 4613275"/>
              <a:gd name="connsiteY11" fmla="*/ 419100 h 473075"/>
              <a:gd name="connsiteX12" fmla="*/ 3375025 w 4613275"/>
              <a:gd name="connsiteY12" fmla="*/ 412750 h 473075"/>
              <a:gd name="connsiteX13" fmla="*/ 3203575 w 4613275"/>
              <a:gd name="connsiteY13" fmla="*/ 412750 h 473075"/>
              <a:gd name="connsiteX14" fmla="*/ 3203575 w 4613275"/>
              <a:gd name="connsiteY14" fmla="*/ 403225 h 473075"/>
              <a:gd name="connsiteX15" fmla="*/ 3022600 w 4613275"/>
              <a:gd name="connsiteY15" fmla="*/ 403225 h 473075"/>
              <a:gd name="connsiteX16" fmla="*/ 3022600 w 4613275"/>
              <a:gd name="connsiteY16" fmla="*/ 393700 h 473075"/>
              <a:gd name="connsiteX17" fmla="*/ 2940050 w 4613275"/>
              <a:gd name="connsiteY17" fmla="*/ 393700 h 473075"/>
              <a:gd name="connsiteX18" fmla="*/ 2940050 w 4613275"/>
              <a:gd name="connsiteY18" fmla="*/ 384175 h 473075"/>
              <a:gd name="connsiteX19" fmla="*/ 2816225 w 4613275"/>
              <a:gd name="connsiteY19" fmla="*/ 384175 h 473075"/>
              <a:gd name="connsiteX20" fmla="*/ 2816225 w 4613275"/>
              <a:gd name="connsiteY20" fmla="*/ 371475 h 473075"/>
              <a:gd name="connsiteX21" fmla="*/ 2730500 w 4613275"/>
              <a:gd name="connsiteY21" fmla="*/ 371475 h 473075"/>
              <a:gd name="connsiteX22" fmla="*/ 2723355 w 4613275"/>
              <a:gd name="connsiteY22" fmla="*/ 364331 h 473075"/>
              <a:gd name="connsiteX23" fmla="*/ 2593975 w 4613275"/>
              <a:gd name="connsiteY23" fmla="*/ 361950 h 473075"/>
              <a:gd name="connsiteX24" fmla="*/ 2593975 w 4613275"/>
              <a:gd name="connsiteY24" fmla="*/ 361950 h 473075"/>
              <a:gd name="connsiteX25" fmla="*/ 2527300 w 4613275"/>
              <a:gd name="connsiteY25" fmla="*/ 361950 h 473075"/>
              <a:gd name="connsiteX26" fmla="*/ 2527300 w 4613275"/>
              <a:gd name="connsiteY26" fmla="*/ 361950 h 473075"/>
              <a:gd name="connsiteX27" fmla="*/ 2527300 w 4613275"/>
              <a:gd name="connsiteY27" fmla="*/ 346075 h 473075"/>
              <a:gd name="connsiteX28" fmla="*/ 2457450 w 4613275"/>
              <a:gd name="connsiteY28" fmla="*/ 346075 h 473075"/>
              <a:gd name="connsiteX29" fmla="*/ 2349500 w 4613275"/>
              <a:gd name="connsiteY29" fmla="*/ 346075 h 473075"/>
              <a:gd name="connsiteX30" fmla="*/ 2349500 w 4613275"/>
              <a:gd name="connsiteY30" fmla="*/ 330200 h 473075"/>
              <a:gd name="connsiteX31" fmla="*/ 2238375 w 4613275"/>
              <a:gd name="connsiteY31" fmla="*/ 330200 h 473075"/>
              <a:gd name="connsiteX32" fmla="*/ 2238375 w 4613275"/>
              <a:gd name="connsiteY32" fmla="*/ 323850 h 473075"/>
              <a:gd name="connsiteX33" fmla="*/ 2044700 w 4613275"/>
              <a:gd name="connsiteY33" fmla="*/ 323850 h 473075"/>
              <a:gd name="connsiteX34" fmla="*/ 2044700 w 4613275"/>
              <a:gd name="connsiteY34" fmla="*/ 314325 h 473075"/>
              <a:gd name="connsiteX35" fmla="*/ 1911350 w 4613275"/>
              <a:gd name="connsiteY35" fmla="*/ 314325 h 473075"/>
              <a:gd name="connsiteX36" fmla="*/ 1911350 w 4613275"/>
              <a:gd name="connsiteY36" fmla="*/ 295275 h 473075"/>
              <a:gd name="connsiteX37" fmla="*/ 1854200 w 4613275"/>
              <a:gd name="connsiteY37" fmla="*/ 295275 h 473075"/>
              <a:gd name="connsiteX38" fmla="*/ 1854200 w 4613275"/>
              <a:gd name="connsiteY38" fmla="*/ 292100 h 473075"/>
              <a:gd name="connsiteX39" fmla="*/ 1828800 w 4613275"/>
              <a:gd name="connsiteY39" fmla="*/ 292100 h 473075"/>
              <a:gd name="connsiteX40" fmla="*/ 1828800 w 4613275"/>
              <a:gd name="connsiteY40" fmla="*/ 279400 h 473075"/>
              <a:gd name="connsiteX41" fmla="*/ 1778000 w 4613275"/>
              <a:gd name="connsiteY41" fmla="*/ 279400 h 473075"/>
              <a:gd name="connsiteX42" fmla="*/ 1720850 w 4613275"/>
              <a:gd name="connsiteY42" fmla="*/ 279400 h 473075"/>
              <a:gd name="connsiteX43" fmla="*/ 1720850 w 4613275"/>
              <a:gd name="connsiteY43" fmla="*/ 273050 h 473075"/>
              <a:gd name="connsiteX44" fmla="*/ 1644650 w 4613275"/>
              <a:gd name="connsiteY44" fmla="*/ 273050 h 473075"/>
              <a:gd name="connsiteX45" fmla="*/ 1628775 w 4613275"/>
              <a:gd name="connsiteY45" fmla="*/ 257175 h 473075"/>
              <a:gd name="connsiteX46" fmla="*/ 1558925 w 4613275"/>
              <a:gd name="connsiteY46" fmla="*/ 257175 h 473075"/>
              <a:gd name="connsiteX47" fmla="*/ 1552575 w 4613275"/>
              <a:gd name="connsiteY47" fmla="*/ 250825 h 473075"/>
              <a:gd name="connsiteX48" fmla="*/ 1498600 w 4613275"/>
              <a:gd name="connsiteY48" fmla="*/ 250825 h 473075"/>
              <a:gd name="connsiteX49" fmla="*/ 1498600 w 4613275"/>
              <a:gd name="connsiteY49" fmla="*/ 234950 h 473075"/>
              <a:gd name="connsiteX50" fmla="*/ 1406525 w 4613275"/>
              <a:gd name="connsiteY50" fmla="*/ 234950 h 473075"/>
              <a:gd name="connsiteX51" fmla="*/ 1406525 w 4613275"/>
              <a:gd name="connsiteY51" fmla="*/ 225425 h 473075"/>
              <a:gd name="connsiteX52" fmla="*/ 1390650 w 4613275"/>
              <a:gd name="connsiteY52" fmla="*/ 225425 h 473075"/>
              <a:gd name="connsiteX53" fmla="*/ 1390650 w 4613275"/>
              <a:gd name="connsiteY53" fmla="*/ 212725 h 473075"/>
              <a:gd name="connsiteX54" fmla="*/ 1257300 w 4613275"/>
              <a:gd name="connsiteY54" fmla="*/ 212725 h 473075"/>
              <a:gd name="connsiteX55" fmla="*/ 1250950 w 4613275"/>
              <a:gd name="connsiteY55" fmla="*/ 206375 h 473075"/>
              <a:gd name="connsiteX56" fmla="*/ 1139825 w 4613275"/>
              <a:gd name="connsiteY56" fmla="*/ 206375 h 473075"/>
              <a:gd name="connsiteX57" fmla="*/ 1139825 w 4613275"/>
              <a:gd name="connsiteY57" fmla="*/ 206375 h 473075"/>
              <a:gd name="connsiteX58" fmla="*/ 1139825 w 4613275"/>
              <a:gd name="connsiteY58" fmla="*/ 196850 h 473075"/>
              <a:gd name="connsiteX59" fmla="*/ 1063625 w 4613275"/>
              <a:gd name="connsiteY59" fmla="*/ 196850 h 473075"/>
              <a:gd name="connsiteX60" fmla="*/ 1063625 w 4613275"/>
              <a:gd name="connsiteY60" fmla="*/ 184150 h 473075"/>
              <a:gd name="connsiteX61" fmla="*/ 967581 w 4613275"/>
              <a:gd name="connsiteY61" fmla="*/ 191294 h 473075"/>
              <a:gd name="connsiteX62" fmla="*/ 977106 w 4613275"/>
              <a:gd name="connsiteY62" fmla="*/ 143668 h 473075"/>
              <a:gd name="connsiteX63" fmla="*/ 904875 w 4613275"/>
              <a:gd name="connsiteY63" fmla="*/ 184150 h 473075"/>
              <a:gd name="connsiteX64" fmla="*/ 904875 w 4613275"/>
              <a:gd name="connsiteY64" fmla="*/ 168275 h 473075"/>
              <a:gd name="connsiteX65" fmla="*/ 873125 w 4613275"/>
              <a:gd name="connsiteY65" fmla="*/ 168275 h 473075"/>
              <a:gd name="connsiteX66" fmla="*/ 873125 w 4613275"/>
              <a:gd name="connsiteY66" fmla="*/ 149225 h 473075"/>
              <a:gd name="connsiteX67" fmla="*/ 777875 w 4613275"/>
              <a:gd name="connsiteY67" fmla="*/ 149225 h 473075"/>
              <a:gd name="connsiteX68" fmla="*/ 777875 w 4613275"/>
              <a:gd name="connsiteY68" fmla="*/ 142875 h 473075"/>
              <a:gd name="connsiteX69" fmla="*/ 755650 w 4613275"/>
              <a:gd name="connsiteY69" fmla="*/ 142875 h 473075"/>
              <a:gd name="connsiteX70" fmla="*/ 755650 w 4613275"/>
              <a:gd name="connsiteY70" fmla="*/ 117475 h 473075"/>
              <a:gd name="connsiteX71" fmla="*/ 717550 w 4613275"/>
              <a:gd name="connsiteY71" fmla="*/ 117475 h 473075"/>
              <a:gd name="connsiteX72" fmla="*/ 717550 w 4613275"/>
              <a:gd name="connsiteY72" fmla="*/ 104775 h 473075"/>
              <a:gd name="connsiteX73" fmla="*/ 682625 w 4613275"/>
              <a:gd name="connsiteY73" fmla="*/ 104775 h 473075"/>
              <a:gd name="connsiteX74" fmla="*/ 682625 w 4613275"/>
              <a:gd name="connsiteY74" fmla="*/ 95250 h 473075"/>
              <a:gd name="connsiteX75" fmla="*/ 631825 w 4613275"/>
              <a:gd name="connsiteY75" fmla="*/ 95250 h 473075"/>
              <a:gd name="connsiteX76" fmla="*/ 631825 w 4613275"/>
              <a:gd name="connsiteY76" fmla="*/ 76200 h 473075"/>
              <a:gd name="connsiteX77" fmla="*/ 606425 w 4613275"/>
              <a:gd name="connsiteY77" fmla="*/ 76200 h 473075"/>
              <a:gd name="connsiteX78" fmla="*/ 606425 w 4613275"/>
              <a:gd name="connsiteY78" fmla="*/ 63500 h 473075"/>
              <a:gd name="connsiteX79" fmla="*/ 425450 w 4613275"/>
              <a:gd name="connsiteY79" fmla="*/ 63500 h 473075"/>
              <a:gd name="connsiteX80" fmla="*/ 425450 w 4613275"/>
              <a:gd name="connsiteY80" fmla="*/ 53975 h 473075"/>
              <a:gd name="connsiteX81" fmla="*/ 377825 w 4613275"/>
              <a:gd name="connsiteY81" fmla="*/ 53975 h 473075"/>
              <a:gd name="connsiteX82" fmla="*/ 377825 w 4613275"/>
              <a:gd name="connsiteY82" fmla="*/ 44450 h 473075"/>
              <a:gd name="connsiteX83" fmla="*/ 279400 w 4613275"/>
              <a:gd name="connsiteY83" fmla="*/ 44450 h 473075"/>
              <a:gd name="connsiteX84" fmla="*/ 279400 w 4613275"/>
              <a:gd name="connsiteY84" fmla="*/ 41275 h 473075"/>
              <a:gd name="connsiteX85" fmla="*/ 184150 w 4613275"/>
              <a:gd name="connsiteY85" fmla="*/ 41275 h 473075"/>
              <a:gd name="connsiteX86" fmla="*/ 196850 w 4613275"/>
              <a:gd name="connsiteY86" fmla="*/ 28575 h 473075"/>
              <a:gd name="connsiteX87" fmla="*/ 127000 w 4613275"/>
              <a:gd name="connsiteY87" fmla="*/ 28575 h 473075"/>
              <a:gd name="connsiteX88" fmla="*/ 127000 w 4613275"/>
              <a:gd name="connsiteY88" fmla="*/ 22225 h 473075"/>
              <a:gd name="connsiteX89" fmla="*/ 92075 w 4613275"/>
              <a:gd name="connsiteY89" fmla="*/ 22225 h 473075"/>
              <a:gd name="connsiteX90" fmla="*/ 92075 w 4613275"/>
              <a:gd name="connsiteY90" fmla="*/ 9525 h 473075"/>
              <a:gd name="connsiteX91" fmla="*/ 60325 w 4613275"/>
              <a:gd name="connsiteY91" fmla="*/ 9525 h 473075"/>
              <a:gd name="connsiteX92" fmla="*/ 60325 w 4613275"/>
              <a:gd name="connsiteY92" fmla="*/ 0 h 473075"/>
              <a:gd name="connsiteX93" fmla="*/ 0 w 4613275"/>
              <a:gd name="connsiteY93" fmla="*/ 0 h 473075"/>
              <a:gd name="connsiteX0" fmla="*/ 4613275 w 4613275"/>
              <a:gd name="connsiteY0" fmla="*/ 473075 h 473075"/>
              <a:gd name="connsiteX1" fmla="*/ 4314825 w 4613275"/>
              <a:gd name="connsiteY1" fmla="*/ 473075 h 473075"/>
              <a:gd name="connsiteX2" fmla="*/ 4314825 w 4613275"/>
              <a:gd name="connsiteY2" fmla="*/ 460375 h 473075"/>
              <a:gd name="connsiteX3" fmla="*/ 4162425 w 4613275"/>
              <a:gd name="connsiteY3" fmla="*/ 460375 h 473075"/>
              <a:gd name="connsiteX4" fmla="*/ 4162425 w 4613275"/>
              <a:gd name="connsiteY4" fmla="*/ 454025 h 473075"/>
              <a:gd name="connsiteX5" fmla="*/ 3743325 w 4613275"/>
              <a:gd name="connsiteY5" fmla="*/ 454025 h 473075"/>
              <a:gd name="connsiteX6" fmla="*/ 3743325 w 4613275"/>
              <a:gd name="connsiteY6" fmla="*/ 434975 h 473075"/>
              <a:gd name="connsiteX7" fmla="*/ 3568700 w 4613275"/>
              <a:gd name="connsiteY7" fmla="*/ 434975 h 473075"/>
              <a:gd name="connsiteX8" fmla="*/ 3568700 w 4613275"/>
              <a:gd name="connsiteY8" fmla="*/ 431800 h 473075"/>
              <a:gd name="connsiteX9" fmla="*/ 3470275 w 4613275"/>
              <a:gd name="connsiteY9" fmla="*/ 431800 h 473075"/>
              <a:gd name="connsiteX10" fmla="*/ 3470275 w 4613275"/>
              <a:gd name="connsiteY10" fmla="*/ 419100 h 473075"/>
              <a:gd name="connsiteX11" fmla="*/ 3381375 w 4613275"/>
              <a:gd name="connsiteY11" fmla="*/ 419100 h 473075"/>
              <a:gd name="connsiteX12" fmla="*/ 3375025 w 4613275"/>
              <a:gd name="connsiteY12" fmla="*/ 412750 h 473075"/>
              <a:gd name="connsiteX13" fmla="*/ 3203575 w 4613275"/>
              <a:gd name="connsiteY13" fmla="*/ 412750 h 473075"/>
              <a:gd name="connsiteX14" fmla="*/ 3203575 w 4613275"/>
              <a:gd name="connsiteY14" fmla="*/ 403225 h 473075"/>
              <a:gd name="connsiteX15" fmla="*/ 3022600 w 4613275"/>
              <a:gd name="connsiteY15" fmla="*/ 403225 h 473075"/>
              <a:gd name="connsiteX16" fmla="*/ 3022600 w 4613275"/>
              <a:gd name="connsiteY16" fmla="*/ 393700 h 473075"/>
              <a:gd name="connsiteX17" fmla="*/ 2940050 w 4613275"/>
              <a:gd name="connsiteY17" fmla="*/ 393700 h 473075"/>
              <a:gd name="connsiteX18" fmla="*/ 2940050 w 4613275"/>
              <a:gd name="connsiteY18" fmla="*/ 384175 h 473075"/>
              <a:gd name="connsiteX19" fmla="*/ 2816225 w 4613275"/>
              <a:gd name="connsiteY19" fmla="*/ 384175 h 473075"/>
              <a:gd name="connsiteX20" fmla="*/ 2816225 w 4613275"/>
              <a:gd name="connsiteY20" fmla="*/ 371475 h 473075"/>
              <a:gd name="connsiteX21" fmla="*/ 2730500 w 4613275"/>
              <a:gd name="connsiteY21" fmla="*/ 371475 h 473075"/>
              <a:gd name="connsiteX22" fmla="*/ 2723355 w 4613275"/>
              <a:gd name="connsiteY22" fmla="*/ 364331 h 473075"/>
              <a:gd name="connsiteX23" fmla="*/ 2593975 w 4613275"/>
              <a:gd name="connsiteY23" fmla="*/ 361950 h 473075"/>
              <a:gd name="connsiteX24" fmla="*/ 2593975 w 4613275"/>
              <a:gd name="connsiteY24" fmla="*/ 361950 h 473075"/>
              <a:gd name="connsiteX25" fmla="*/ 2527300 w 4613275"/>
              <a:gd name="connsiteY25" fmla="*/ 361950 h 473075"/>
              <a:gd name="connsiteX26" fmla="*/ 2527300 w 4613275"/>
              <a:gd name="connsiteY26" fmla="*/ 361950 h 473075"/>
              <a:gd name="connsiteX27" fmla="*/ 2527300 w 4613275"/>
              <a:gd name="connsiteY27" fmla="*/ 346075 h 473075"/>
              <a:gd name="connsiteX28" fmla="*/ 2457450 w 4613275"/>
              <a:gd name="connsiteY28" fmla="*/ 346075 h 473075"/>
              <a:gd name="connsiteX29" fmla="*/ 2349500 w 4613275"/>
              <a:gd name="connsiteY29" fmla="*/ 346075 h 473075"/>
              <a:gd name="connsiteX30" fmla="*/ 2349500 w 4613275"/>
              <a:gd name="connsiteY30" fmla="*/ 330200 h 473075"/>
              <a:gd name="connsiteX31" fmla="*/ 2238375 w 4613275"/>
              <a:gd name="connsiteY31" fmla="*/ 330200 h 473075"/>
              <a:gd name="connsiteX32" fmla="*/ 2238375 w 4613275"/>
              <a:gd name="connsiteY32" fmla="*/ 323850 h 473075"/>
              <a:gd name="connsiteX33" fmla="*/ 2044700 w 4613275"/>
              <a:gd name="connsiteY33" fmla="*/ 323850 h 473075"/>
              <a:gd name="connsiteX34" fmla="*/ 2044700 w 4613275"/>
              <a:gd name="connsiteY34" fmla="*/ 314325 h 473075"/>
              <a:gd name="connsiteX35" fmla="*/ 1911350 w 4613275"/>
              <a:gd name="connsiteY35" fmla="*/ 314325 h 473075"/>
              <a:gd name="connsiteX36" fmla="*/ 1911350 w 4613275"/>
              <a:gd name="connsiteY36" fmla="*/ 295275 h 473075"/>
              <a:gd name="connsiteX37" fmla="*/ 1854200 w 4613275"/>
              <a:gd name="connsiteY37" fmla="*/ 295275 h 473075"/>
              <a:gd name="connsiteX38" fmla="*/ 1854200 w 4613275"/>
              <a:gd name="connsiteY38" fmla="*/ 292100 h 473075"/>
              <a:gd name="connsiteX39" fmla="*/ 1828800 w 4613275"/>
              <a:gd name="connsiteY39" fmla="*/ 292100 h 473075"/>
              <a:gd name="connsiteX40" fmla="*/ 1828800 w 4613275"/>
              <a:gd name="connsiteY40" fmla="*/ 279400 h 473075"/>
              <a:gd name="connsiteX41" fmla="*/ 1778000 w 4613275"/>
              <a:gd name="connsiteY41" fmla="*/ 279400 h 473075"/>
              <a:gd name="connsiteX42" fmla="*/ 1720850 w 4613275"/>
              <a:gd name="connsiteY42" fmla="*/ 279400 h 473075"/>
              <a:gd name="connsiteX43" fmla="*/ 1720850 w 4613275"/>
              <a:gd name="connsiteY43" fmla="*/ 273050 h 473075"/>
              <a:gd name="connsiteX44" fmla="*/ 1644650 w 4613275"/>
              <a:gd name="connsiteY44" fmla="*/ 273050 h 473075"/>
              <a:gd name="connsiteX45" fmla="*/ 1628775 w 4613275"/>
              <a:gd name="connsiteY45" fmla="*/ 257175 h 473075"/>
              <a:gd name="connsiteX46" fmla="*/ 1558925 w 4613275"/>
              <a:gd name="connsiteY46" fmla="*/ 257175 h 473075"/>
              <a:gd name="connsiteX47" fmla="*/ 1552575 w 4613275"/>
              <a:gd name="connsiteY47" fmla="*/ 250825 h 473075"/>
              <a:gd name="connsiteX48" fmla="*/ 1498600 w 4613275"/>
              <a:gd name="connsiteY48" fmla="*/ 250825 h 473075"/>
              <a:gd name="connsiteX49" fmla="*/ 1498600 w 4613275"/>
              <a:gd name="connsiteY49" fmla="*/ 234950 h 473075"/>
              <a:gd name="connsiteX50" fmla="*/ 1406525 w 4613275"/>
              <a:gd name="connsiteY50" fmla="*/ 234950 h 473075"/>
              <a:gd name="connsiteX51" fmla="*/ 1406525 w 4613275"/>
              <a:gd name="connsiteY51" fmla="*/ 225425 h 473075"/>
              <a:gd name="connsiteX52" fmla="*/ 1390650 w 4613275"/>
              <a:gd name="connsiteY52" fmla="*/ 225425 h 473075"/>
              <a:gd name="connsiteX53" fmla="*/ 1390650 w 4613275"/>
              <a:gd name="connsiteY53" fmla="*/ 212725 h 473075"/>
              <a:gd name="connsiteX54" fmla="*/ 1257300 w 4613275"/>
              <a:gd name="connsiteY54" fmla="*/ 212725 h 473075"/>
              <a:gd name="connsiteX55" fmla="*/ 1250950 w 4613275"/>
              <a:gd name="connsiteY55" fmla="*/ 206375 h 473075"/>
              <a:gd name="connsiteX56" fmla="*/ 1139825 w 4613275"/>
              <a:gd name="connsiteY56" fmla="*/ 206375 h 473075"/>
              <a:gd name="connsiteX57" fmla="*/ 1139825 w 4613275"/>
              <a:gd name="connsiteY57" fmla="*/ 206375 h 473075"/>
              <a:gd name="connsiteX58" fmla="*/ 1139825 w 4613275"/>
              <a:gd name="connsiteY58" fmla="*/ 196850 h 473075"/>
              <a:gd name="connsiteX59" fmla="*/ 1063625 w 4613275"/>
              <a:gd name="connsiteY59" fmla="*/ 196850 h 473075"/>
              <a:gd name="connsiteX60" fmla="*/ 1068388 w 4613275"/>
              <a:gd name="connsiteY60" fmla="*/ 193675 h 473075"/>
              <a:gd name="connsiteX61" fmla="*/ 967581 w 4613275"/>
              <a:gd name="connsiteY61" fmla="*/ 191294 h 473075"/>
              <a:gd name="connsiteX62" fmla="*/ 977106 w 4613275"/>
              <a:gd name="connsiteY62" fmla="*/ 143668 h 473075"/>
              <a:gd name="connsiteX63" fmla="*/ 904875 w 4613275"/>
              <a:gd name="connsiteY63" fmla="*/ 184150 h 473075"/>
              <a:gd name="connsiteX64" fmla="*/ 904875 w 4613275"/>
              <a:gd name="connsiteY64" fmla="*/ 168275 h 473075"/>
              <a:gd name="connsiteX65" fmla="*/ 873125 w 4613275"/>
              <a:gd name="connsiteY65" fmla="*/ 168275 h 473075"/>
              <a:gd name="connsiteX66" fmla="*/ 873125 w 4613275"/>
              <a:gd name="connsiteY66" fmla="*/ 149225 h 473075"/>
              <a:gd name="connsiteX67" fmla="*/ 777875 w 4613275"/>
              <a:gd name="connsiteY67" fmla="*/ 149225 h 473075"/>
              <a:gd name="connsiteX68" fmla="*/ 777875 w 4613275"/>
              <a:gd name="connsiteY68" fmla="*/ 142875 h 473075"/>
              <a:gd name="connsiteX69" fmla="*/ 755650 w 4613275"/>
              <a:gd name="connsiteY69" fmla="*/ 142875 h 473075"/>
              <a:gd name="connsiteX70" fmla="*/ 755650 w 4613275"/>
              <a:gd name="connsiteY70" fmla="*/ 117475 h 473075"/>
              <a:gd name="connsiteX71" fmla="*/ 717550 w 4613275"/>
              <a:gd name="connsiteY71" fmla="*/ 117475 h 473075"/>
              <a:gd name="connsiteX72" fmla="*/ 717550 w 4613275"/>
              <a:gd name="connsiteY72" fmla="*/ 104775 h 473075"/>
              <a:gd name="connsiteX73" fmla="*/ 682625 w 4613275"/>
              <a:gd name="connsiteY73" fmla="*/ 104775 h 473075"/>
              <a:gd name="connsiteX74" fmla="*/ 682625 w 4613275"/>
              <a:gd name="connsiteY74" fmla="*/ 95250 h 473075"/>
              <a:gd name="connsiteX75" fmla="*/ 631825 w 4613275"/>
              <a:gd name="connsiteY75" fmla="*/ 95250 h 473075"/>
              <a:gd name="connsiteX76" fmla="*/ 631825 w 4613275"/>
              <a:gd name="connsiteY76" fmla="*/ 76200 h 473075"/>
              <a:gd name="connsiteX77" fmla="*/ 606425 w 4613275"/>
              <a:gd name="connsiteY77" fmla="*/ 76200 h 473075"/>
              <a:gd name="connsiteX78" fmla="*/ 606425 w 4613275"/>
              <a:gd name="connsiteY78" fmla="*/ 63500 h 473075"/>
              <a:gd name="connsiteX79" fmla="*/ 425450 w 4613275"/>
              <a:gd name="connsiteY79" fmla="*/ 63500 h 473075"/>
              <a:gd name="connsiteX80" fmla="*/ 425450 w 4613275"/>
              <a:gd name="connsiteY80" fmla="*/ 53975 h 473075"/>
              <a:gd name="connsiteX81" fmla="*/ 377825 w 4613275"/>
              <a:gd name="connsiteY81" fmla="*/ 53975 h 473075"/>
              <a:gd name="connsiteX82" fmla="*/ 377825 w 4613275"/>
              <a:gd name="connsiteY82" fmla="*/ 44450 h 473075"/>
              <a:gd name="connsiteX83" fmla="*/ 279400 w 4613275"/>
              <a:gd name="connsiteY83" fmla="*/ 44450 h 473075"/>
              <a:gd name="connsiteX84" fmla="*/ 279400 w 4613275"/>
              <a:gd name="connsiteY84" fmla="*/ 41275 h 473075"/>
              <a:gd name="connsiteX85" fmla="*/ 184150 w 4613275"/>
              <a:gd name="connsiteY85" fmla="*/ 41275 h 473075"/>
              <a:gd name="connsiteX86" fmla="*/ 196850 w 4613275"/>
              <a:gd name="connsiteY86" fmla="*/ 28575 h 473075"/>
              <a:gd name="connsiteX87" fmla="*/ 127000 w 4613275"/>
              <a:gd name="connsiteY87" fmla="*/ 28575 h 473075"/>
              <a:gd name="connsiteX88" fmla="*/ 127000 w 4613275"/>
              <a:gd name="connsiteY88" fmla="*/ 22225 h 473075"/>
              <a:gd name="connsiteX89" fmla="*/ 92075 w 4613275"/>
              <a:gd name="connsiteY89" fmla="*/ 22225 h 473075"/>
              <a:gd name="connsiteX90" fmla="*/ 92075 w 4613275"/>
              <a:gd name="connsiteY90" fmla="*/ 9525 h 473075"/>
              <a:gd name="connsiteX91" fmla="*/ 60325 w 4613275"/>
              <a:gd name="connsiteY91" fmla="*/ 9525 h 473075"/>
              <a:gd name="connsiteX92" fmla="*/ 60325 w 4613275"/>
              <a:gd name="connsiteY92" fmla="*/ 0 h 473075"/>
              <a:gd name="connsiteX93" fmla="*/ 0 w 4613275"/>
              <a:gd name="connsiteY93" fmla="*/ 0 h 473075"/>
              <a:gd name="connsiteX0" fmla="*/ 4613275 w 4613275"/>
              <a:gd name="connsiteY0" fmla="*/ 473075 h 473075"/>
              <a:gd name="connsiteX1" fmla="*/ 4314825 w 4613275"/>
              <a:gd name="connsiteY1" fmla="*/ 473075 h 473075"/>
              <a:gd name="connsiteX2" fmla="*/ 4314825 w 4613275"/>
              <a:gd name="connsiteY2" fmla="*/ 460375 h 473075"/>
              <a:gd name="connsiteX3" fmla="*/ 4162425 w 4613275"/>
              <a:gd name="connsiteY3" fmla="*/ 460375 h 473075"/>
              <a:gd name="connsiteX4" fmla="*/ 4162425 w 4613275"/>
              <a:gd name="connsiteY4" fmla="*/ 454025 h 473075"/>
              <a:gd name="connsiteX5" fmla="*/ 3743325 w 4613275"/>
              <a:gd name="connsiteY5" fmla="*/ 454025 h 473075"/>
              <a:gd name="connsiteX6" fmla="*/ 3743325 w 4613275"/>
              <a:gd name="connsiteY6" fmla="*/ 434975 h 473075"/>
              <a:gd name="connsiteX7" fmla="*/ 3568700 w 4613275"/>
              <a:gd name="connsiteY7" fmla="*/ 434975 h 473075"/>
              <a:gd name="connsiteX8" fmla="*/ 3568700 w 4613275"/>
              <a:gd name="connsiteY8" fmla="*/ 431800 h 473075"/>
              <a:gd name="connsiteX9" fmla="*/ 3470275 w 4613275"/>
              <a:gd name="connsiteY9" fmla="*/ 431800 h 473075"/>
              <a:gd name="connsiteX10" fmla="*/ 3470275 w 4613275"/>
              <a:gd name="connsiteY10" fmla="*/ 419100 h 473075"/>
              <a:gd name="connsiteX11" fmla="*/ 3381375 w 4613275"/>
              <a:gd name="connsiteY11" fmla="*/ 419100 h 473075"/>
              <a:gd name="connsiteX12" fmla="*/ 3375025 w 4613275"/>
              <a:gd name="connsiteY12" fmla="*/ 412750 h 473075"/>
              <a:gd name="connsiteX13" fmla="*/ 3203575 w 4613275"/>
              <a:gd name="connsiteY13" fmla="*/ 412750 h 473075"/>
              <a:gd name="connsiteX14" fmla="*/ 3203575 w 4613275"/>
              <a:gd name="connsiteY14" fmla="*/ 403225 h 473075"/>
              <a:gd name="connsiteX15" fmla="*/ 3022600 w 4613275"/>
              <a:gd name="connsiteY15" fmla="*/ 403225 h 473075"/>
              <a:gd name="connsiteX16" fmla="*/ 3022600 w 4613275"/>
              <a:gd name="connsiteY16" fmla="*/ 393700 h 473075"/>
              <a:gd name="connsiteX17" fmla="*/ 2940050 w 4613275"/>
              <a:gd name="connsiteY17" fmla="*/ 393700 h 473075"/>
              <a:gd name="connsiteX18" fmla="*/ 2940050 w 4613275"/>
              <a:gd name="connsiteY18" fmla="*/ 384175 h 473075"/>
              <a:gd name="connsiteX19" fmla="*/ 2816225 w 4613275"/>
              <a:gd name="connsiteY19" fmla="*/ 384175 h 473075"/>
              <a:gd name="connsiteX20" fmla="*/ 2816225 w 4613275"/>
              <a:gd name="connsiteY20" fmla="*/ 371475 h 473075"/>
              <a:gd name="connsiteX21" fmla="*/ 2730500 w 4613275"/>
              <a:gd name="connsiteY21" fmla="*/ 371475 h 473075"/>
              <a:gd name="connsiteX22" fmla="*/ 2723355 w 4613275"/>
              <a:gd name="connsiteY22" fmla="*/ 364331 h 473075"/>
              <a:gd name="connsiteX23" fmla="*/ 2593975 w 4613275"/>
              <a:gd name="connsiteY23" fmla="*/ 361950 h 473075"/>
              <a:gd name="connsiteX24" fmla="*/ 2593975 w 4613275"/>
              <a:gd name="connsiteY24" fmla="*/ 361950 h 473075"/>
              <a:gd name="connsiteX25" fmla="*/ 2527300 w 4613275"/>
              <a:gd name="connsiteY25" fmla="*/ 361950 h 473075"/>
              <a:gd name="connsiteX26" fmla="*/ 2527300 w 4613275"/>
              <a:gd name="connsiteY26" fmla="*/ 361950 h 473075"/>
              <a:gd name="connsiteX27" fmla="*/ 2527300 w 4613275"/>
              <a:gd name="connsiteY27" fmla="*/ 346075 h 473075"/>
              <a:gd name="connsiteX28" fmla="*/ 2457450 w 4613275"/>
              <a:gd name="connsiteY28" fmla="*/ 346075 h 473075"/>
              <a:gd name="connsiteX29" fmla="*/ 2349500 w 4613275"/>
              <a:gd name="connsiteY29" fmla="*/ 346075 h 473075"/>
              <a:gd name="connsiteX30" fmla="*/ 2349500 w 4613275"/>
              <a:gd name="connsiteY30" fmla="*/ 330200 h 473075"/>
              <a:gd name="connsiteX31" fmla="*/ 2238375 w 4613275"/>
              <a:gd name="connsiteY31" fmla="*/ 330200 h 473075"/>
              <a:gd name="connsiteX32" fmla="*/ 2238375 w 4613275"/>
              <a:gd name="connsiteY32" fmla="*/ 323850 h 473075"/>
              <a:gd name="connsiteX33" fmla="*/ 2044700 w 4613275"/>
              <a:gd name="connsiteY33" fmla="*/ 323850 h 473075"/>
              <a:gd name="connsiteX34" fmla="*/ 2044700 w 4613275"/>
              <a:gd name="connsiteY34" fmla="*/ 314325 h 473075"/>
              <a:gd name="connsiteX35" fmla="*/ 1911350 w 4613275"/>
              <a:gd name="connsiteY35" fmla="*/ 314325 h 473075"/>
              <a:gd name="connsiteX36" fmla="*/ 1911350 w 4613275"/>
              <a:gd name="connsiteY36" fmla="*/ 295275 h 473075"/>
              <a:gd name="connsiteX37" fmla="*/ 1854200 w 4613275"/>
              <a:gd name="connsiteY37" fmla="*/ 295275 h 473075"/>
              <a:gd name="connsiteX38" fmla="*/ 1854200 w 4613275"/>
              <a:gd name="connsiteY38" fmla="*/ 292100 h 473075"/>
              <a:gd name="connsiteX39" fmla="*/ 1828800 w 4613275"/>
              <a:gd name="connsiteY39" fmla="*/ 292100 h 473075"/>
              <a:gd name="connsiteX40" fmla="*/ 1828800 w 4613275"/>
              <a:gd name="connsiteY40" fmla="*/ 279400 h 473075"/>
              <a:gd name="connsiteX41" fmla="*/ 1778000 w 4613275"/>
              <a:gd name="connsiteY41" fmla="*/ 279400 h 473075"/>
              <a:gd name="connsiteX42" fmla="*/ 1720850 w 4613275"/>
              <a:gd name="connsiteY42" fmla="*/ 279400 h 473075"/>
              <a:gd name="connsiteX43" fmla="*/ 1720850 w 4613275"/>
              <a:gd name="connsiteY43" fmla="*/ 273050 h 473075"/>
              <a:gd name="connsiteX44" fmla="*/ 1644650 w 4613275"/>
              <a:gd name="connsiteY44" fmla="*/ 273050 h 473075"/>
              <a:gd name="connsiteX45" fmla="*/ 1628775 w 4613275"/>
              <a:gd name="connsiteY45" fmla="*/ 257175 h 473075"/>
              <a:gd name="connsiteX46" fmla="*/ 1558925 w 4613275"/>
              <a:gd name="connsiteY46" fmla="*/ 257175 h 473075"/>
              <a:gd name="connsiteX47" fmla="*/ 1552575 w 4613275"/>
              <a:gd name="connsiteY47" fmla="*/ 250825 h 473075"/>
              <a:gd name="connsiteX48" fmla="*/ 1498600 w 4613275"/>
              <a:gd name="connsiteY48" fmla="*/ 250825 h 473075"/>
              <a:gd name="connsiteX49" fmla="*/ 1498600 w 4613275"/>
              <a:gd name="connsiteY49" fmla="*/ 234950 h 473075"/>
              <a:gd name="connsiteX50" fmla="*/ 1406525 w 4613275"/>
              <a:gd name="connsiteY50" fmla="*/ 234950 h 473075"/>
              <a:gd name="connsiteX51" fmla="*/ 1406525 w 4613275"/>
              <a:gd name="connsiteY51" fmla="*/ 225425 h 473075"/>
              <a:gd name="connsiteX52" fmla="*/ 1390650 w 4613275"/>
              <a:gd name="connsiteY52" fmla="*/ 225425 h 473075"/>
              <a:gd name="connsiteX53" fmla="*/ 1390650 w 4613275"/>
              <a:gd name="connsiteY53" fmla="*/ 212725 h 473075"/>
              <a:gd name="connsiteX54" fmla="*/ 1257300 w 4613275"/>
              <a:gd name="connsiteY54" fmla="*/ 212725 h 473075"/>
              <a:gd name="connsiteX55" fmla="*/ 1250950 w 4613275"/>
              <a:gd name="connsiteY55" fmla="*/ 206375 h 473075"/>
              <a:gd name="connsiteX56" fmla="*/ 1139825 w 4613275"/>
              <a:gd name="connsiteY56" fmla="*/ 206375 h 473075"/>
              <a:gd name="connsiteX57" fmla="*/ 1139825 w 4613275"/>
              <a:gd name="connsiteY57" fmla="*/ 206375 h 473075"/>
              <a:gd name="connsiteX58" fmla="*/ 1139825 w 4613275"/>
              <a:gd name="connsiteY58" fmla="*/ 196850 h 473075"/>
              <a:gd name="connsiteX59" fmla="*/ 1063625 w 4613275"/>
              <a:gd name="connsiteY59" fmla="*/ 196850 h 473075"/>
              <a:gd name="connsiteX60" fmla="*/ 1066006 w 4613275"/>
              <a:gd name="connsiteY60" fmla="*/ 186531 h 473075"/>
              <a:gd name="connsiteX61" fmla="*/ 967581 w 4613275"/>
              <a:gd name="connsiteY61" fmla="*/ 191294 h 473075"/>
              <a:gd name="connsiteX62" fmla="*/ 977106 w 4613275"/>
              <a:gd name="connsiteY62" fmla="*/ 143668 h 473075"/>
              <a:gd name="connsiteX63" fmla="*/ 904875 w 4613275"/>
              <a:gd name="connsiteY63" fmla="*/ 184150 h 473075"/>
              <a:gd name="connsiteX64" fmla="*/ 904875 w 4613275"/>
              <a:gd name="connsiteY64" fmla="*/ 168275 h 473075"/>
              <a:gd name="connsiteX65" fmla="*/ 873125 w 4613275"/>
              <a:gd name="connsiteY65" fmla="*/ 168275 h 473075"/>
              <a:gd name="connsiteX66" fmla="*/ 873125 w 4613275"/>
              <a:gd name="connsiteY66" fmla="*/ 149225 h 473075"/>
              <a:gd name="connsiteX67" fmla="*/ 777875 w 4613275"/>
              <a:gd name="connsiteY67" fmla="*/ 149225 h 473075"/>
              <a:gd name="connsiteX68" fmla="*/ 777875 w 4613275"/>
              <a:gd name="connsiteY68" fmla="*/ 142875 h 473075"/>
              <a:gd name="connsiteX69" fmla="*/ 755650 w 4613275"/>
              <a:gd name="connsiteY69" fmla="*/ 142875 h 473075"/>
              <a:gd name="connsiteX70" fmla="*/ 755650 w 4613275"/>
              <a:gd name="connsiteY70" fmla="*/ 117475 h 473075"/>
              <a:gd name="connsiteX71" fmla="*/ 717550 w 4613275"/>
              <a:gd name="connsiteY71" fmla="*/ 117475 h 473075"/>
              <a:gd name="connsiteX72" fmla="*/ 717550 w 4613275"/>
              <a:gd name="connsiteY72" fmla="*/ 104775 h 473075"/>
              <a:gd name="connsiteX73" fmla="*/ 682625 w 4613275"/>
              <a:gd name="connsiteY73" fmla="*/ 104775 h 473075"/>
              <a:gd name="connsiteX74" fmla="*/ 682625 w 4613275"/>
              <a:gd name="connsiteY74" fmla="*/ 95250 h 473075"/>
              <a:gd name="connsiteX75" fmla="*/ 631825 w 4613275"/>
              <a:gd name="connsiteY75" fmla="*/ 95250 h 473075"/>
              <a:gd name="connsiteX76" fmla="*/ 631825 w 4613275"/>
              <a:gd name="connsiteY76" fmla="*/ 76200 h 473075"/>
              <a:gd name="connsiteX77" fmla="*/ 606425 w 4613275"/>
              <a:gd name="connsiteY77" fmla="*/ 76200 h 473075"/>
              <a:gd name="connsiteX78" fmla="*/ 606425 w 4613275"/>
              <a:gd name="connsiteY78" fmla="*/ 63500 h 473075"/>
              <a:gd name="connsiteX79" fmla="*/ 425450 w 4613275"/>
              <a:gd name="connsiteY79" fmla="*/ 63500 h 473075"/>
              <a:gd name="connsiteX80" fmla="*/ 425450 w 4613275"/>
              <a:gd name="connsiteY80" fmla="*/ 53975 h 473075"/>
              <a:gd name="connsiteX81" fmla="*/ 377825 w 4613275"/>
              <a:gd name="connsiteY81" fmla="*/ 53975 h 473075"/>
              <a:gd name="connsiteX82" fmla="*/ 377825 w 4613275"/>
              <a:gd name="connsiteY82" fmla="*/ 44450 h 473075"/>
              <a:gd name="connsiteX83" fmla="*/ 279400 w 4613275"/>
              <a:gd name="connsiteY83" fmla="*/ 44450 h 473075"/>
              <a:gd name="connsiteX84" fmla="*/ 279400 w 4613275"/>
              <a:gd name="connsiteY84" fmla="*/ 41275 h 473075"/>
              <a:gd name="connsiteX85" fmla="*/ 184150 w 4613275"/>
              <a:gd name="connsiteY85" fmla="*/ 41275 h 473075"/>
              <a:gd name="connsiteX86" fmla="*/ 196850 w 4613275"/>
              <a:gd name="connsiteY86" fmla="*/ 28575 h 473075"/>
              <a:gd name="connsiteX87" fmla="*/ 127000 w 4613275"/>
              <a:gd name="connsiteY87" fmla="*/ 28575 h 473075"/>
              <a:gd name="connsiteX88" fmla="*/ 127000 w 4613275"/>
              <a:gd name="connsiteY88" fmla="*/ 22225 h 473075"/>
              <a:gd name="connsiteX89" fmla="*/ 92075 w 4613275"/>
              <a:gd name="connsiteY89" fmla="*/ 22225 h 473075"/>
              <a:gd name="connsiteX90" fmla="*/ 92075 w 4613275"/>
              <a:gd name="connsiteY90" fmla="*/ 9525 h 473075"/>
              <a:gd name="connsiteX91" fmla="*/ 60325 w 4613275"/>
              <a:gd name="connsiteY91" fmla="*/ 9525 h 473075"/>
              <a:gd name="connsiteX92" fmla="*/ 60325 w 4613275"/>
              <a:gd name="connsiteY92" fmla="*/ 0 h 473075"/>
              <a:gd name="connsiteX93" fmla="*/ 0 w 4613275"/>
              <a:gd name="connsiteY93" fmla="*/ 0 h 473075"/>
              <a:gd name="connsiteX0" fmla="*/ 4613275 w 4613275"/>
              <a:gd name="connsiteY0" fmla="*/ 473075 h 473075"/>
              <a:gd name="connsiteX1" fmla="*/ 4314825 w 4613275"/>
              <a:gd name="connsiteY1" fmla="*/ 473075 h 473075"/>
              <a:gd name="connsiteX2" fmla="*/ 4314825 w 4613275"/>
              <a:gd name="connsiteY2" fmla="*/ 460375 h 473075"/>
              <a:gd name="connsiteX3" fmla="*/ 4162425 w 4613275"/>
              <a:gd name="connsiteY3" fmla="*/ 460375 h 473075"/>
              <a:gd name="connsiteX4" fmla="*/ 4162425 w 4613275"/>
              <a:gd name="connsiteY4" fmla="*/ 454025 h 473075"/>
              <a:gd name="connsiteX5" fmla="*/ 3743325 w 4613275"/>
              <a:gd name="connsiteY5" fmla="*/ 454025 h 473075"/>
              <a:gd name="connsiteX6" fmla="*/ 3743325 w 4613275"/>
              <a:gd name="connsiteY6" fmla="*/ 434975 h 473075"/>
              <a:gd name="connsiteX7" fmla="*/ 3568700 w 4613275"/>
              <a:gd name="connsiteY7" fmla="*/ 434975 h 473075"/>
              <a:gd name="connsiteX8" fmla="*/ 3568700 w 4613275"/>
              <a:gd name="connsiteY8" fmla="*/ 431800 h 473075"/>
              <a:gd name="connsiteX9" fmla="*/ 3470275 w 4613275"/>
              <a:gd name="connsiteY9" fmla="*/ 431800 h 473075"/>
              <a:gd name="connsiteX10" fmla="*/ 3470275 w 4613275"/>
              <a:gd name="connsiteY10" fmla="*/ 419100 h 473075"/>
              <a:gd name="connsiteX11" fmla="*/ 3381375 w 4613275"/>
              <a:gd name="connsiteY11" fmla="*/ 419100 h 473075"/>
              <a:gd name="connsiteX12" fmla="*/ 3375025 w 4613275"/>
              <a:gd name="connsiteY12" fmla="*/ 412750 h 473075"/>
              <a:gd name="connsiteX13" fmla="*/ 3203575 w 4613275"/>
              <a:gd name="connsiteY13" fmla="*/ 412750 h 473075"/>
              <a:gd name="connsiteX14" fmla="*/ 3203575 w 4613275"/>
              <a:gd name="connsiteY14" fmla="*/ 403225 h 473075"/>
              <a:gd name="connsiteX15" fmla="*/ 3022600 w 4613275"/>
              <a:gd name="connsiteY15" fmla="*/ 403225 h 473075"/>
              <a:gd name="connsiteX16" fmla="*/ 3022600 w 4613275"/>
              <a:gd name="connsiteY16" fmla="*/ 393700 h 473075"/>
              <a:gd name="connsiteX17" fmla="*/ 2940050 w 4613275"/>
              <a:gd name="connsiteY17" fmla="*/ 393700 h 473075"/>
              <a:gd name="connsiteX18" fmla="*/ 2940050 w 4613275"/>
              <a:gd name="connsiteY18" fmla="*/ 384175 h 473075"/>
              <a:gd name="connsiteX19" fmla="*/ 2816225 w 4613275"/>
              <a:gd name="connsiteY19" fmla="*/ 384175 h 473075"/>
              <a:gd name="connsiteX20" fmla="*/ 2816225 w 4613275"/>
              <a:gd name="connsiteY20" fmla="*/ 371475 h 473075"/>
              <a:gd name="connsiteX21" fmla="*/ 2730500 w 4613275"/>
              <a:gd name="connsiteY21" fmla="*/ 371475 h 473075"/>
              <a:gd name="connsiteX22" fmla="*/ 2723355 w 4613275"/>
              <a:gd name="connsiteY22" fmla="*/ 364331 h 473075"/>
              <a:gd name="connsiteX23" fmla="*/ 2593975 w 4613275"/>
              <a:gd name="connsiteY23" fmla="*/ 361950 h 473075"/>
              <a:gd name="connsiteX24" fmla="*/ 2593975 w 4613275"/>
              <a:gd name="connsiteY24" fmla="*/ 361950 h 473075"/>
              <a:gd name="connsiteX25" fmla="*/ 2527300 w 4613275"/>
              <a:gd name="connsiteY25" fmla="*/ 361950 h 473075"/>
              <a:gd name="connsiteX26" fmla="*/ 2527300 w 4613275"/>
              <a:gd name="connsiteY26" fmla="*/ 361950 h 473075"/>
              <a:gd name="connsiteX27" fmla="*/ 2527300 w 4613275"/>
              <a:gd name="connsiteY27" fmla="*/ 346075 h 473075"/>
              <a:gd name="connsiteX28" fmla="*/ 2457450 w 4613275"/>
              <a:gd name="connsiteY28" fmla="*/ 346075 h 473075"/>
              <a:gd name="connsiteX29" fmla="*/ 2349500 w 4613275"/>
              <a:gd name="connsiteY29" fmla="*/ 346075 h 473075"/>
              <a:gd name="connsiteX30" fmla="*/ 2349500 w 4613275"/>
              <a:gd name="connsiteY30" fmla="*/ 330200 h 473075"/>
              <a:gd name="connsiteX31" fmla="*/ 2238375 w 4613275"/>
              <a:gd name="connsiteY31" fmla="*/ 330200 h 473075"/>
              <a:gd name="connsiteX32" fmla="*/ 2238375 w 4613275"/>
              <a:gd name="connsiteY32" fmla="*/ 323850 h 473075"/>
              <a:gd name="connsiteX33" fmla="*/ 2044700 w 4613275"/>
              <a:gd name="connsiteY33" fmla="*/ 323850 h 473075"/>
              <a:gd name="connsiteX34" fmla="*/ 2044700 w 4613275"/>
              <a:gd name="connsiteY34" fmla="*/ 314325 h 473075"/>
              <a:gd name="connsiteX35" fmla="*/ 1911350 w 4613275"/>
              <a:gd name="connsiteY35" fmla="*/ 314325 h 473075"/>
              <a:gd name="connsiteX36" fmla="*/ 1911350 w 4613275"/>
              <a:gd name="connsiteY36" fmla="*/ 295275 h 473075"/>
              <a:gd name="connsiteX37" fmla="*/ 1854200 w 4613275"/>
              <a:gd name="connsiteY37" fmla="*/ 295275 h 473075"/>
              <a:gd name="connsiteX38" fmla="*/ 1854200 w 4613275"/>
              <a:gd name="connsiteY38" fmla="*/ 292100 h 473075"/>
              <a:gd name="connsiteX39" fmla="*/ 1828800 w 4613275"/>
              <a:gd name="connsiteY39" fmla="*/ 292100 h 473075"/>
              <a:gd name="connsiteX40" fmla="*/ 1828800 w 4613275"/>
              <a:gd name="connsiteY40" fmla="*/ 279400 h 473075"/>
              <a:gd name="connsiteX41" fmla="*/ 1778000 w 4613275"/>
              <a:gd name="connsiteY41" fmla="*/ 279400 h 473075"/>
              <a:gd name="connsiteX42" fmla="*/ 1720850 w 4613275"/>
              <a:gd name="connsiteY42" fmla="*/ 279400 h 473075"/>
              <a:gd name="connsiteX43" fmla="*/ 1720850 w 4613275"/>
              <a:gd name="connsiteY43" fmla="*/ 273050 h 473075"/>
              <a:gd name="connsiteX44" fmla="*/ 1644650 w 4613275"/>
              <a:gd name="connsiteY44" fmla="*/ 273050 h 473075"/>
              <a:gd name="connsiteX45" fmla="*/ 1628775 w 4613275"/>
              <a:gd name="connsiteY45" fmla="*/ 257175 h 473075"/>
              <a:gd name="connsiteX46" fmla="*/ 1558925 w 4613275"/>
              <a:gd name="connsiteY46" fmla="*/ 257175 h 473075"/>
              <a:gd name="connsiteX47" fmla="*/ 1552575 w 4613275"/>
              <a:gd name="connsiteY47" fmla="*/ 250825 h 473075"/>
              <a:gd name="connsiteX48" fmla="*/ 1498600 w 4613275"/>
              <a:gd name="connsiteY48" fmla="*/ 250825 h 473075"/>
              <a:gd name="connsiteX49" fmla="*/ 1498600 w 4613275"/>
              <a:gd name="connsiteY49" fmla="*/ 234950 h 473075"/>
              <a:gd name="connsiteX50" fmla="*/ 1406525 w 4613275"/>
              <a:gd name="connsiteY50" fmla="*/ 234950 h 473075"/>
              <a:gd name="connsiteX51" fmla="*/ 1406525 w 4613275"/>
              <a:gd name="connsiteY51" fmla="*/ 225425 h 473075"/>
              <a:gd name="connsiteX52" fmla="*/ 1390650 w 4613275"/>
              <a:gd name="connsiteY52" fmla="*/ 225425 h 473075"/>
              <a:gd name="connsiteX53" fmla="*/ 1390650 w 4613275"/>
              <a:gd name="connsiteY53" fmla="*/ 212725 h 473075"/>
              <a:gd name="connsiteX54" fmla="*/ 1257300 w 4613275"/>
              <a:gd name="connsiteY54" fmla="*/ 212725 h 473075"/>
              <a:gd name="connsiteX55" fmla="*/ 1250950 w 4613275"/>
              <a:gd name="connsiteY55" fmla="*/ 206375 h 473075"/>
              <a:gd name="connsiteX56" fmla="*/ 1139825 w 4613275"/>
              <a:gd name="connsiteY56" fmla="*/ 206375 h 473075"/>
              <a:gd name="connsiteX57" fmla="*/ 1139825 w 4613275"/>
              <a:gd name="connsiteY57" fmla="*/ 206375 h 473075"/>
              <a:gd name="connsiteX58" fmla="*/ 1139825 w 4613275"/>
              <a:gd name="connsiteY58" fmla="*/ 196850 h 473075"/>
              <a:gd name="connsiteX59" fmla="*/ 1063625 w 4613275"/>
              <a:gd name="connsiteY59" fmla="*/ 196850 h 473075"/>
              <a:gd name="connsiteX60" fmla="*/ 1063625 w 4613275"/>
              <a:gd name="connsiteY60" fmla="*/ 191293 h 473075"/>
              <a:gd name="connsiteX61" fmla="*/ 967581 w 4613275"/>
              <a:gd name="connsiteY61" fmla="*/ 191294 h 473075"/>
              <a:gd name="connsiteX62" fmla="*/ 977106 w 4613275"/>
              <a:gd name="connsiteY62" fmla="*/ 143668 h 473075"/>
              <a:gd name="connsiteX63" fmla="*/ 904875 w 4613275"/>
              <a:gd name="connsiteY63" fmla="*/ 184150 h 473075"/>
              <a:gd name="connsiteX64" fmla="*/ 904875 w 4613275"/>
              <a:gd name="connsiteY64" fmla="*/ 168275 h 473075"/>
              <a:gd name="connsiteX65" fmla="*/ 873125 w 4613275"/>
              <a:gd name="connsiteY65" fmla="*/ 168275 h 473075"/>
              <a:gd name="connsiteX66" fmla="*/ 873125 w 4613275"/>
              <a:gd name="connsiteY66" fmla="*/ 149225 h 473075"/>
              <a:gd name="connsiteX67" fmla="*/ 777875 w 4613275"/>
              <a:gd name="connsiteY67" fmla="*/ 149225 h 473075"/>
              <a:gd name="connsiteX68" fmla="*/ 777875 w 4613275"/>
              <a:gd name="connsiteY68" fmla="*/ 142875 h 473075"/>
              <a:gd name="connsiteX69" fmla="*/ 755650 w 4613275"/>
              <a:gd name="connsiteY69" fmla="*/ 142875 h 473075"/>
              <a:gd name="connsiteX70" fmla="*/ 755650 w 4613275"/>
              <a:gd name="connsiteY70" fmla="*/ 117475 h 473075"/>
              <a:gd name="connsiteX71" fmla="*/ 717550 w 4613275"/>
              <a:gd name="connsiteY71" fmla="*/ 117475 h 473075"/>
              <a:gd name="connsiteX72" fmla="*/ 717550 w 4613275"/>
              <a:gd name="connsiteY72" fmla="*/ 104775 h 473075"/>
              <a:gd name="connsiteX73" fmla="*/ 682625 w 4613275"/>
              <a:gd name="connsiteY73" fmla="*/ 104775 h 473075"/>
              <a:gd name="connsiteX74" fmla="*/ 682625 w 4613275"/>
              <a:gd name="connsiteY74" fmla="*/ 95250 h 473075"/>
              <a:gd name="connsiteX75" fmla="*/ 631825 w 4613275"/>
              <a:gd name="connsiteY75" fmla="*/ 95250 h 473075"/>
              <a:gd name="connsiteX76" fmla="*/ 631825 w 4613275"/>
              <a:gd name="connsiteY76" fmla="*/ 76200 h 473075"/>
              <a:gd name="connsiteX77" fmla="*/ 606425 w 4613275"/>
              <a:gd name="connsiteY77" fmla="*/ 76200 h 473075"/>
              <a:gd name="connsiteX78" fmla="*/ 606425 w 4613275"/>
              <a:gd name="connsiteY78" fmla="*/ 63500 h 473075"/>
              <a:gd name="connsiteX79" fmla="*/ 425450 w 4613275"/>
              <a:gd name="connsiteY79" fmla="*/ 63500 h 473075"/>
              <a:gd name="connsiteX80" fmla="*/ 425450 w 4613275"/>
              <a:gd name="connsiteY80" fmla="*/ 53975 h 473075"/>
              <a:gd name="connsiteX81" fmla="*/ 377825 w 4613275"/>
              <a:gd name="connsiteY81" fmla="*/ 53975 h 473075"/>
              <a:gd name="connsiteX82" fmla="*/ 377825 w 4613275"/>
              <a:gd name="connsiteY82" fmla="*/ 44450 h 473075"/>
              <a:gd name="connsiteX83" fmla="*/ 279400 w 4613275"/>
              <a:gd name="connsiteY83" fmla="*/ 44450 h 473075"/>
              <a:gd name="connsiteX84" fmla="*/ 279400 w 4613275"/>
              <a:gd name="connsiteY84" fmla="*/ 41275 h 473075"/>
              <a:gd name="connsiteX85" fmla="*/ 184150 w 4613275"/>
              <a:gd name="connsiteY85" fmla="*/ 41275 h 473075"/>
              <a:gd name="connsiteX86" fmla="*/ 196850 w 4613275"/>
              <a:gd name="connsiteY86" fmla="*/ 28575 h 473075"/>
              <a:gd name="connsiteX87" fmla="*/ 127000 w 4613275"/>
              <a:gd name="connsiteY87" fmla="*/ 28575 h 473075"/>
              <a:gd name="connsiteX88" fmla="*/ 127000 w 4613275"/>
              <a:gd name="connsiteY88" fmla="*/ 22225 h 473075"/>
              <a:gd name="connsiteX89" fmla="*/ 92075 w 4613275"/>
              <a:gd name="connsiteY89" fmla="*/ 22225 h 473075"/>
              <a:gd name="connsiteX90" fmla="*/ 92075 w 4613275"/>
              <a:gd name="connsiteY90" fmla="*/ 9525 h 473075"/>
              <a:gd name="connsiteX91" fmla="*/ 60325 w 4613275"/>
              <a:gd name="connsiteY91" fmla="*/ 9525 h 473075"/>
              <a:gd name="connsiteX92" fmla="*/ 60325 w 4613275"/>
              <a:gd name="connsiteY92" fmla="*/ 0 h 473075"/>
              <a:gd name="connsiteX93" fmla="*/ 0 w 4613275"/>
              <a:gd name="connsiteY93" fmla="*/ 0 h 473075"/>
              <a:gd name="connsiteX0" fmla="*/ 4613275 w 4613275"/>
              <a:gd name="connsiteY0" fmla="*/ 473075 h 473075"/>
              <a:gd name="connsiteX1" fmla="*/ 4314825 w 4613275"/>
              <a:gd name="connsiteY1" fmla="*/ 473075 h 473075"/>
              <a:gd name="connsiteX2" fmla="*/ 4314825 w 4613275"/>
              <a:gd name="connsiteY2" fmla="*/ 460375 h 473075"/>
              <a:gd name="connsiteX3" fmla="*/ 4162425 w 4613275"/>
              <a:gd name="connsiteY3" fmla="*/ 460375 h 473075"/>
              <a:gd name="connsiteX4" fmla="*/ 4162425 w 4613275"/>
              <a:gd name="connsiteY4" fmla="*/ 454025 h 473075"/>
              <a:gd name="connsiteX5" fmla="*/ 3743325 w 4613275"/>
              <a:gd name="connsiteY5" fmla="*/ 454025 h 473075"/>
              <a:gd name="connsiteX6" fmla="*/ 3743325 w 4613275"/>
              <a:gd name="connsiteY6" fmla="*/ 434975 h 473075"/>
              <a:gd name="connsiteX7" fmla="*/ 3568700 w 4613275"/>
              <a:gd name="connsiteY7" fmla="*/ 434975 h 473075"/>
              <a:gd name="connsiteX8" fmla="*/ 3568700 w 4613275"/>
              <a:gd name="connsiteY8" fmla="*/ 431800 h 473075"/>
              <a:gd name="connsiteX9" fmla="*/ 3470275 w 4613275"/>
              <a:gd name="connsiteY9" fmla="*/ 431800 h 473075"/>
              <a:gd name="connsiteX10" fmla="*/ 3470275 w 4613275"/>
              <a:gd name="connsiteY10" fmla="*/ 419100 h 473075"/>
              <a:gd name="connsiteX11" fmla="*/ 3381375 w 4613275"/>
              <a:gd name="connsiteY11" fmla="*/ 419100 h 473075"/>
              <a:gd name="connsiteX12" fmla="*/ 3375025 w 4613275"/>
              <a:gd name="connsiteY12" fmla="*/ 412750 h 473075"/>
              <a:gd name="connsiteX13" fmla="*/ 3203575 w 4613275"/>
              <a:gd name="connsiteY13" fmla="*/ 412750 h 473075"/>
              <a:gd name="connsiteX14" fmla="*/ 3203575 w 4613275"/>
              <a:gd name="connsiteY14" fmla="*/ 403225 h 473075"/>
              <a:gd name="connsiteX15" fmla="*/ 3022600 w 4613275"/>
              <a:gd name="connsiteY15" fmla="*/ 403225 h 473075"/>
              <a:gd name="connsiteX16" fmla="*/ 3022600 w 4613275"/>
              <a:gd name="connsiteY16" fmla="*/ 393700 h 473075"/>
              <a:gd name="connsiteX17" fmla="*/ 2940050 w 4613275"/>
              <a:gd name="connsiteY17" fmla="*/ 393700 h 473075"/>
              <a:gd name="connsiteX18" fmla="*/ 2940050 w 4613275"/>
              <a:gd name="connsiteY18" fmla="*/ 384175 h 473075"/>
              <a:gd name="connsiteX19" fmla="*/ 2816225 w 4613275"/>
              <a:gd name="connsiteY19" fmla="*/ 384175 h 473075"/>
              <a:gd name="connsiteX20" fmla="*/ 2816225 w 4613275"/>
              <a:gd name="connsiteY20" fmla="*/ 371475 h 473075"/>
              <a:gd name="connsiteX21" fmla="*/ 2730500 w 4613275"/>
              <a:gd name="connsiteY21" fmla="*/ 371475 h 473075"/>
              <a:gd name="connsiteX22" fmla="*/ 2723355 w 4613275"/>
              <a:gd name="connsiteY22" fmla="*/ 364331 h 473075"/>
              <a:gd name="connsiteX23" fmla="*/ 2593975 w 4613275"/>
              <a:gd name="connsiteY23" fmla="*/ 361950 h 473075"/>
              <a:gd name="connsiteX24" fmla="*/ 2593975 w 4613275"/>
              <a:gd name="connsiteY24" fmla="*/ 361950 h 473075"/>
              <a:gd name="connsiteX25" fmla="*/ 2527300 w 4613275"/>
              <a:gd name="connsiteY25" fmla="*/ 361950 h 473075"/>
              <a:gd name="connsiteX26" fmla="*/ 2527300 w 4613275"/>
              <a:gd name="connsiteY26" fmla="*/ 361950 h 473075"/>
              <a:gd name="connsiteX27" fmla="*/ 2527300 w 4613275"/>
              <a:gd name="connsiteY27" fmla="*/ 346075 h 473075"/>
              <a:gd name="connsiteX28" fmla="*/ 2457450 w 4613275"/>
              <a:gd name="connsiteY28" fmla="*/ 346075 h 473075"/>
              <a:gd name="connsiteX29" fmla="*/ 2349500 w 4613275"/>
              <a:gd name="connsiteY29" fmla="*/ 346075 h 473075"/>
              <a:gd name="connsiteX30" fmla="*/ 2349500 w 4613275"/>
              <a:gd name="connsiteY30" fmla="*/ 330200 h 473075"/>
              <a:gd name="connsiteX31" fmla="*/ 2238375 w 4613275"/>
              <a:gd name="connsiteY31" fmla="*/ 330200 h 473075"/>
              <a:gd name="connsiteX32" fmla="*/ 2238375 w 4613275"/>
              <a:gd name="connsiteY32" fmla="*/ 323850 h 473075"/>
              <a:gd name="connsiteX33" fmla="*/ 2044700 w 4613275"/>
              <a:gd name="connsiteY33" fmla="*/ 323850 h 473075"/>
              <a:gd name="connsiteX34" fmla="*/ 2044700 w 4613275"/>
              <a:gd name="connsiteY34" fmla="*/ 314325 h 473075"/>
              <a:gd name="connsiteX35" fmla="*/ 1911350 w 4613275"/>
              <a:gd name="connsiteY35" fmla="*/ 314325 h 473075"/>
              <a:gd name="connsiteX36" fmla="*/ 1911350 w 4613275"/>
              <a:gd name="connsiteY36" fmla="*/ 295275 h 473075"/>
              <a:gd name="connsiteX37" fmla="*/ 1854200 w 4613275"/>
              <a:gd name="connsiteY37" fmla="*/ 295275 h 473075"/>
              <a:gd name="connsiteX38" fmla="*/ 1854200 w 4613275"/>
              <a:gd name="connsiteY38" fmla="*/ 292100 h 473075"/>
              <a:gd name="connsiteX39" fmla="*/ 1828800 w 4613275"/>
              <a:gd name="connsiteY39" fmla="*/ 292100 h 473075"/>
              <a:gd name="connsiteX40" fmla="*/ 1828800 w 4613275"/>
              <a:gd name="connsiteY40" fmla="*/ 279400 h 473075"/>
              <a:gd name="connsiteX41" fmla="*/ 1778000 w 4613275"/>
              <a:gd name="connsiteY41" fmla="*/ 279400 h 473075"/>
              <a:gd name="connsiteX42" fmla="*/ 1720850 w 4613275"/>
              <a:gd name="connsiteY42" fmla="*/ 279400 h 473075"/>
              <a:gd name="connsiteX43" fmla="*/ 1720850 w 4613275"/>
              <a:gd name="connsiteY43" fmla="*/ 273050 h 473075"/>
              <a:gd name="connsiteX44" fmla="*/ 1644650 w 4613275"/>
              <a:gd name="connsiteY44" fmla="*/ 273050 h 473075"/>
              <a:gd name="connsiteX45" fmla="*/ 1628775 w 4613275"/>
              <a:gd name="connsiteY45" fmla="*/ 257175 h 473075"/>
              <a:gd name="connsiteX46" fmla="*/ 1558925 w 4613275"/>
              <a:gd name="connsiteY46" fmla="*/ 257175 h 473075"/>
              <a:gd name="connsiteX47" fmla="*/ 1552575 w 4613275"/>
              <a:gd name="connsiteY47" fmla="*/ 250825 h 473075"/>
              <a:gd name="connsiteX48" fmla="*/ 1498600 w 4613275"/>
              <a:gd name="connsiteY48" fmla="*/ 250825 h 473075"/>
              <a:gd name="connsiteX49" fmla="*/ 1498600 w 4613275"/>
              <a:gd name="connsiteY49" fmla="*/ 234950 h 473075"/>
              <a:gd name="connsiteX50" fmla="*/ 1406525 w 4613275"/>
              <a:gd name="connsiteY50" fmla="*/ 234950 h 473075"/>
              <a:gd name="connsiteX51" fmla="*/ 1406525 w 4613275"/>
              <a:gd name="connsiteY51" fmla="*/ 225425 h 473075"/>
              <a:gd name="connsiteX52" fmla="*/ 1390650 w 4613275"/>
              <a:gd name="connsiteY52" fmla="*/ 225425 h 473075"/>
              <a:gd name="connsiteX53" fmla="*/ 1390650 w 4613275"/>
              <a:gd name="connsiteY53" fmla="*/ 212725 h 473075"/>
              <a:gd name="connsiteX54" fmla="*/ 1257300 w 4613275"/>
              <a:gd name="connsiteY54" fmla="*/ 212725 h 473075"/>
              <a:gd name="connsiteX55" fmla="*/ 1250950 w 4613275"/>
              <a:gd name="connsiteY55" fmla="*/ 206375 h 473075"/>
              <a:gd name="connsiteX56" fmla="*/ 1139825 w 4613275"/>
              <a:gd name="connsiteY56" fmla="*/ 206375 h 473075"/>
              <a:gd name="connsiteX57" fmla="*/ 1139825 w 4613275"/>
              <a:gd name="connsiteY57" fmla="*/ 206375 h 473075"/>
              <a:gd name="connsiteX58" fmla="*/ 1139825 w 4613275"/>
              <a:gd name="connsiteY58" fmla="*/ 196850 h 473075"/>
              <a:gd name="connsiteX59" fmla="*/ 1063625 w 4613275"/>
              <a:gd name="connsiteY59" fmla="*/ 196850 h 473075"/>
              <a:gd name="connsiteX60" fmla="*/ 1063625 w 4613275"/>
              <a:gd name="connsiteY60" fmla="*/ 191293 h 473075"/>
              <a:gd name="connsiteX61" fmla="*/ 967581 w 4613275"/>
              <a:gd name="connsiteY61" fmla="*/ 191294 h 473075"/>
              <a:gd name="connsiteX62" fmla="*/ 967581 w 4613275"/>
              <a:gd name="connsiteY62" fmla="*/ 177005 h 473075"/>
              <a:gd name="connsiteX63" fmla="*/ 904875 w 4613275"/>
              <a:gd name="connsiteY63" fmla="*/ 184150 h 473075"/>
              <a:gd name="connsiteX64" fmla="*/ 904875 w 4613275"/>
              <a:gd name="connsiteY64" fmla="*/ 168275 h 473075"/>
              <a:gd name="connsiteX65" fmla="*/ 873125 w 4613275"/>
              <a:gd name="connsiteY65" fmla="*/ 168275 h 473075"/>
              <a:gd name="connsiteX66" fmla="*/ 873125 w 4613275"/>
              <a:gd name="connsiteY66" fmla="*/ 149225 h 473075"/>
              <a:gd name="connsiteX67" fmla="*/ 777875 w 4613275"/>
              <a:gd name="connsiteY67" fmla="*/ 149225 h 473075"/>
              <a:gd name="connsiteX68" fmla="*/ 777875 w 4613275"/>
              <a:gd name="connsiteY68" fmla="*/ 142875 h 473075"/>
              <a:gd name="connsiteX69" fmla="*/ 755650 w 4613275"/>
              <a:gd name="connsiteY69" fmla="*/ 142875 h 473075"/>
              <a:gd name="connsiteX70" fmla="*/ 755650 w 4613275"/>
              <a:gd name="connsiteY70" fmla="*/ 117475 h 473075"/>
              <a:gd name="connsiteX71" fmla="*/ 717550 w 4613275"/>
              <a:gd name="connsiteY71" fmla="*/ 117475 h 473075"/>
              <a:gd name="connsiteX72" fmla="*/ 717550 w 4613275"/>
              <a:gd name="connsiteY72" fmla="*/ 104775 h 473075"/>
              <a:gd name="connsiteX73" fmla="*/ 682625 w 4613275"/>
              <a:gd name="connsiteY73" fmla="*/ 104775 h 473075"/>
              <a:gd name="connsiteX74" fmla="*/ 682625 w 4613275"/>
              <a:gd name="connsiteY74" fmla="*/ 95250 h 473075"/>
              <a:gd name="connsiteX75" fmla="*/ 631825 w 4613275"/>
              <a:gd name="connsiteY75" fmla="*/ 95250 h 473075"/>
              <a:gd name="connsiteX76" fmla="*/ 631825 w 4613275"/>
              <a:gd name="connsiteY76" fmla="*/ 76200 h 473075"/>
              <a:gd name="connsiteX77" fmla="*/ 606425 w 4613275"/>
              <a:gd name="connsiteY77" fmla="*/ 76200 h 473075"/>
              <a:gd name="connsiteX78" fmla="*/ 606425 w 4613275"/>
              <a:gd name="connsiteY78" fmla="*/ 63500 h 473075"/>
              <a:gd name="connsiteX79" fmla="*/ 425450 w 4613275"/>
              <a:gd name="connsiteY79" fmla="*/ 63500 h 473075"/>
              <a:gd name="connsiteX80" fmla="*/ 425450 w 4613275"/>
              <a:gd name="connsiteY80" fmla="*/ 53975 h 473075"/>
              <a:gd name="connsiteX81" fmla="*/ 377825 w 4613275"/>
              <a:gd name="connsiteY81" fmla="*/ 53975 h 473075"/>
              <a:gd name="connsiteX82" fmla="*/ 377825 w 4613275"/>
              <a:gd name="connsiteY82" fmla="*/ 44450 h 473075"/>
              <a:gd name="connsiteX83" fmla="*/ 279400 w 4613275"/>
              <a:gd name="connsiteY83" fmla="*/ 44450 h 473075"/>
              <a:gd name="connsiteX84" fmla="*/ 279400 w 4613275"/>
              <a:gd name="connsiteY84" fmla="*/ 41275 h 473075"/>
              <a:gd name="connsiteX85" fmla="*/ 184150 w 4613275"/>
              <a:gd name="connsiteY85" fmla="*/ 41275 h 473075"/>
              <a:gd name="connsiteX86" fmla="*/ 196850 w 4613275"/>
              <a:gd name="connsiteY86" fmla="*/ 28575 h 473075"/>
              <a:gd name="connsiteX87" fmla="*/ 127000 w 4613275"/>
              <a:gd name="connsiteY87" fmla="*/ 28575 h 473075"/>
              <a:gd name="connsiteX88" fmla="*/ 127000 w 4613275"/>
              <a:gd name="connsiteY88" fmla="*/ 22225 h 473075"/>
              <a:gd name="connsiteX89" fmla="*/ 92075 w 4613275"/>
              <a:gd name="connsiteY89" fmla="*/ 22225 h 473075"/>
              <a:gd name="connsiteX90" fmla="*/ 92075 w 4613275"/>
              <a:gd name="connsiteY90" fmla="*/ 9525 h 473075"/>
              <a:gd name="connsiteX91" fmla="*/ 60325 w 4613275"/>
              <a:gd name="connsiteY91" fmla="*/ 9525 h 473075"/>
              <a:gd name="connsiteX92" fmla="*/ 60325 w 4613275"/>
              <a:gd name="connsiteY92" fmla="*/ 0 h 473075"/>
              <a:gd name="connsiteX93" fmla="*/ 0 w 4613275"/>
              <a:gd name="connsiteY93" fmla="*/ 0 h 473075"/>
              <a:gd name="connsiteX0" fmla="*/ 4613275 w 4613275"/>
              <a:gd name="connsiteY0" fmla="*/ 473075 h 473075"/>
              <a:gd name="connsiteX1" fmla="*/ 4314825 w 4613275"/>
              <a:gd name="connsiteY1" fmla="*/ 473075 h 473075"/>
              <a:gd name="connsiteX2" fmla="*/ 4314825 w 4613275"/>
              <a:gd name="connsiteY2" fmla="*/ 460375 h 473075"/>
              <a:gd name="connsiteX3" fmla="*/ 4162425 w 4613275"/>
              <a:gd name="connsiteY3" fmla="*/ 460375 h 473075"/>
              <a:gd name="connsiteX4" fmla="*/ 4162425 w 4613275"/>
              <a:gd name="connsiteY4" fmla="*/ 454025 h 473075"/>
              <a:gd name="connsiteX5" fmla="*/ 3743325 w 4613275"/>
              <a:gd name="connsiteY5" fmla="*/ 454025 h 473075"/>
              <a:gd name="connsiteX6" fmla="*/ 3743325 w 4613275"/>
              <a:gd name="connsiteY6" fmla="*/ 434975 h 473075"/>
              <a:gd name="connsiteX7" fmla="*/ 3568700 w 4613275"/>
              <a:gd name="connsiteY7" fmla="*/ 434975 h 473075"/>
              <a:gd name="connsiteX8" fmla="*/ 3568700 w 4613275"/>
              <a:gd name="connsiteY8" fmla="*/ 431800 h 473075"/>
              <a:gd name="connsiteX9" fmla="*/ 3470275 w 4613275"/>
              <a:gd name="connsiteY9" fmla="*/ 431800 h 473075"/>
              <a:gd name="connsiteX10" fmla="*/ 3470275 w 4613275"/>
              <a:gd name="connsiteY10" fmla="*/ 419100 h 473075"/>
              <a:gd name="connsiteX11" fmla="*/ 3381375 w 4613275"/>
              <a:gd name="connsiteY11" fmla="*/ 419100 h 473075"/>
              <a:gd name="connsiteX12" fmla="*/ 3375025 w 4613275"/>
              <a:gd name="connsiteY12" fmla="*/ 412750 h 473075"/>
              <a:gd name="connsiteX13" fmla="*/ 3203575 w 4613275"/>
              <a:gd name="connsiteY13" fmla="*/ 412750 h 473075"/>
              <a:gd name="connsiteX14" fmla="*/ 3203575 w 4613275"/>
              <a:gd name="connsiteY14" fmla="*/ 403225 h 473075"/>
              <a:gd name="connsiteX15" fmla="*/ 3022600 w 4613275"/>
              <a:gd name="connsiteY15" fmla="*/ 403225 h 473075"/>
              <a:gd name="connsiteX16" fmla="*/ 3022600 w 4613275"/>
              <a:gd name="connsiteY16" fmla="*/ 393700 h 473075"/>
              <a:gd name="connsiteX17" fmla="*/ 2940050 w 4613275"/>
              <a:gd name="connsiteY17" fmla="*/ 393700 h 473075"/>
              <a:gd name="connsiteX18" fmla="*/ 2940050 w 4613275"/>
              <a:gd name="connsiteY18" fmla="*/ 384175 h 473075"/>
              <a:gd name="connsiteX19" fmla="*/ 2816225 w 4613275"/>
              <a:gd name="connsiteY19" fmla="*/ 384175 h 473075"/>
              <a:gd name="connsiteX20" fmla="*/ 2816225 w 4613275"/>
              <a:gd name="connsiteY20" fmla="*/ 371475 h 473075"/>
              <a:gd name="connsiteX21" fmla="*/ 2730500 w 4613275"/>
              <a:gd name="connsiteY21" fmla="*/ 371475 h 473075"/>
              <a:gd name="connsiteX22" fmla="*/ 2723355 w 4613275"/>
              <a:gd name="connsiteY22" fmla="*/ 364331 h 473075"/>
              <a:gd name="connsiteX23" fmla="*/ 2593975 w 4613275"/>
              <a:gd name="connsiteY23" fmla="*/ 361950 h 473075"/>
              <a:gd name="connsiteX24" fmla="*/ 2593975 w 4613275"/>
              <a:gd name="connsiteY24" fmla="*/ 361950 h 473075"/>
              <a:gd name="connsiteX25" fmla="*/ 2527300 w 4613275"/>
              <a:gd name="connsiteY25" fmla="*/ 361950 h 473075"/>
              <a:gd name="connsiteX26" fmla="*/ 2527300 w 4613275"/>
              <a:gd name="connsiteY26" fmla="*/ 361950 h 473075"/>
              <a:gd name="connsiteX27" fmla="*/ 2527300 w 4613275"/>
              <a:gd name="connsiteY27" fmla="*/ 346075 h 473075"/>
              <a:gd name="connsiteX28" fmla="*/ 2457450 w 4613275"/>
              <a:gd name="connsiteY28" fmla="*/ 346075 h 473075"/>
              <a:gd name="connsiteX29" fmla="*/ 2349500 w 4613275"/>
              <a:gd name="connsiteY29" fmla="*/ 346075 h 473075"/>
              <a:gd name="connsiteX30" fmla="*/ 2349500 w 4613275"/>
              <a:gd name="connsiteY30" fmla="*/ 330200 h 473075"/>
              <a:gd name="connsiteX31" fmla="*/ 2238375 w 4613275"/>
              <a:gd name="connsiteY31" fmla="*/ 330200 h 473075"/>
              <a:gd name="connsiteX32" fmla="*/ 2238375 w 4613275"/>
              <a:gd name="connsiteY32" fmla="*/ 323850 h 473075"/>
              <a:gd name="connsiteX33" fmla="*/ 2044700 w 4613275"/>
              <a:gd name="connsiteY33" fmla="*/ 323850 h 473075"/>
              <a:gd name="connsiteX34" fmla="*/ 2044700 w 4613275"/>
              <a:gd name="connsiteY34" fmla="*/ 314325 h 473075"/>
              <a:gd name="connsiteX35" fmla="*/ 1911350 w 4613275"/>
              <a:gd name="connsiteY35" fmla="*/ 314325 h 473075"/>
              <a:gd name="connsiteX36" fmla="*/ 1911350 w 4613275"/>
              <a:gd name="connsiteY36" fmla="*/ 295275 h 473075"/>
              <a:gd name="connsiteX37" fmla="*/ 1854200 w 4613275"/>
              <a:gd name="connsiteY37" fmla="*/ 295275 h 473075"/>
              <a:gd name="connsiteX38" fmla="*/ 1854200 w 4613275"/>
              <a:gd name="connsiteY38" fmla="*/ 292100 h 473075"/>
              <a:gd name="connsiteX39" fmla="*/ 1828800 w 4613275"/>
              <a:gd name="connsiteY39" fmla="*/ 292100 h 473075"/>
              <a:gd name="connsiteX40" fmla="*/ 1828800 w 4613275"/>
              <a:gd name="connsiteY40" fmla="*/ 279400 h 473075"/>
              <a:gd name="connsiteX41" fmla="*/ 1778000 w 4613275"/>
              <a:gd name="connsiteY41" fmla="*/ 279400 h 473075"/>
              <a:gd name="connsiteX42" fmla="*/ 1720850 w 4613275"/>
              <a:gd name="connsiteY42" fmla="*/ 279400 h 473075"/>
              <a:gd name="connsiteX43" fmla="*/ 1720850 w 4613275"/>
              <a:gd name="connsiteY43" fmla="*/ 273050 h 473075"/>
              <a:gd name="connsiteX44" fmla="*/ 1644650 w 4613275"/>
              <a:gd name="connsiteY44" fmla="*/ 273050 h 473075"/>
              <a:gd name="connsiteX45" fmla="*/ 1628775 w 4613275"/>
              <a:gd name="connsiteY45" fmla="*/ 257175 h 473075"/>
              <a:gd name="connsiteX46" fmla="*/ 1558925 w 4613275"/>
              <a:gd name="connsiteY46" fmla="*/ 257175 h 473075"/>
              <a:gd name="connsiteX47" fmla="*/ 1552575 w 4613275"/>
              <a:gd name="connsiteY47" fmla="*/ 250825 h 473075"/>
              <a:gd name="connsiteX48" fmla="*/ 1498600 w 4613275"/>
              <a:gd name="connsiteY48" fmla="*/ 250825 h 473075"/>
              <a:gd name="connsiteX49" fmla="*/ 1498600 w 4613275"/>
              <a:gd name="connsiteY49" fmla="*/ 234950 h 473075"/>
              <a:gd name="connsiteX50" fmla="*/ 1406525 w 4613275"/>
              <a:gd name="connsiteY50" fmla="*/ 234950 h 473075"/>
              <a:gd name="connsiteX51" fmla="*/ 1406525 w 4613275"/>
              <a:gd name="connsiteY51" fmla="*/ 225425 h 473075"/>
              <a:gd name="connsiteX52" fmla="*/ 1390650 w 4613275"/>
              <a:gd name="connsiteY52" fmla="*/ 225425 h 473075"/>
              <a:gd name="connsiteX53" fmla="*/ 1390650 w 4613275"/>
              <a:gd name="connsiteY53" fmla="*/ 212725 h 473075"/>
              <a:gd name="connsiteX54" fmla="*/ 1257300 w 4613275"/>
              <a:gd name="connsiteY54" fmla="*/ 212725 h 473075"/>
              <a:gd name="connsiteX55" fmla="*/ 1250950 w 4613275"/>
              <a:gd name="connsiteY55" fmla="*/ 206375 h 473075"/>
              <a:gd name="connsiteX56" fmla="*/ 1139825 w 4613275"/>
              <a:gd name="connsiteY56" fmla="*/ 206375 h 473075"/>
              <a:gd name="connsiteX57" fmla="*/ 1139825 w 4613275"/>
              <a:gd name="connsiteY57" fmla="*/ 206375 h 473075"/>
              <a:gd name="connsiteX58" fmla="*/ 1139825 w 4613275"/>
              <a:gd name="connsiteY58" fmla="*/ 196850 h 473075"/>
              <a:gd name="connsiteX59" fmla="*/ 1063625 w 4613275"/>
              <a:gd name="connsiteY59" fmla="*/ 196850 h 473075"/>
              <a:gd name="connsiteX60" fmla="*/ 1063625 w 4613275"/>
              <a:gd name="connsiteY60" fmla="*/ 191293 h 473075"/>
              <a:gd name="connsiteX61" fmla="*/ 967581 w 4613275"/>
              <a:gd name="connsiteY61" fmla="*/ 191294 h 473075"/>
              <a:gd name="connsiteX62" fmla="*/ 967581 w 4613275"/>
              <a:gd name="connsiteY62" fmla="*/ 177005 h 473075"/>
              <a:gd name="connsiteX63" fmla="*/ 904875 w 4613275"/>
              <a:gd name="connsiteY63" fmla="*/ 179387 h 473075"/>
              <a:gd name="connsiteX64" fmla="*/ 904875 w 4613275"/>
              <a:gd name="connsiteY64" fmla="*/ 168275 h 473075"/>
              <a:gd name="connsiteX65" fmla="*/ 873125 w 4613275"/>
              <a:gd name="connsiteY65" fmla="*/ 168275 h 473075"/>
              <a:gd name="connsiteX66" fmla="*/ 873125 w 4613275"/>
              <a:gd name="connsiteY66" fmla="*/ 149225 h 473075"/>
              <a:gd name="connsiteX67" fmla="*/ 777875 w 4613275"/>
              <a:gd name="connsiteY67" fmla="*/ 149225 h 473075"/>
              <a:gd name="connsiteX68" fmla="*/ 777875 w 4613275"/>
              <a:gd name="connsiteY68" fmla="*/ 142875 h 473075"/>
              <a:gd name="connsiteX69" fmla="*/ 755650 w 4613275"/>
              <a:gd name="connsiteY69" fmla="*/ 142875 h 473075"/>
              <a:gd name="connsiteX70" fmla="*/ 755650 w 4613275"/>
              <a:gd name="connsiteY70" fmla="*/ 117475 h 473075"/>
              <a:gd name="connsiteX71" fmla="*/ 717550 w 4613275"/>
              <a:gd name="connsiteY71" fmla="*/ 117475 h 473075"/>
              <a:gd name="connsiteX72" fmla="*/ 717550 w 4613275"/>
              <a:gd name="connsiteY72" fmla="*/ 104775 h 473075"/>
              <a:gd name="connsiteX73" fmla="*/ 682625 w 4613275"/>
              <a:gd name="connsiteY73" fmla="*/ 104775 h 473075"/>
              <a:gd name="connsiteX74" fmla="*/ 682625 w 4613275"/>
              <a:gd name="connsiteY74" fmla="*/ 95250 h 473075"/>
              <a:gd name="connsiteX75" fmla="*/ 631825 w 4613275"/>
              <a:gd name="connsiteY75" fmla="*/ 95250 h 473075"/>
              <a:gd name="connsiteX76" fmla="*/ 631825 w 4613275"/>
              <a:gd name="connsiteY76" fmla="*/ 76200 h 473075"/>
              <a:gd name="connsiteX77" fmla="*/ 606425 w 4613275"/>
              <a:gd name="connsiteY77" fmla="*/ 76200 h 473075"/>
              <a:gd name="connsiteX78" fmla="*/ 606425 w 4613275"/>
              <a:gd name="connsiteY78" fmla="*/ 63500 h 473075"/>
              <a:gd name="connsiteX79" fmla="*/ 425450 w 4613275"/>
              <a:gd name="connsiteY79" fmla="*/ 63500 h 473075"/>
              <a:gd name="connsiteX80" fmla="*/ 425450 w 4613275"/>
              <a:gd name="connsiteY80" fmla="*/ 53975 h 473075"/>
              <a:gd name="connsiteX81" fmla="*/ 377825 w 4613275"/>
              <a:gd name="connsiteY81" fmla="*/ 53975 h 473075"/>
              <a:gd name="connsiteX82" fmla="*/ 377825 w 4613275"/>
              <a:gd name="connsiteY82" fmla="*/ 44450 h 473075"/>
              <a:gd name="connsiteX83" fmla="*/ 279400 w 4613275"/>
              <a:gd name="connsiteY83" fmla="*/ 44450 h 473075"/>
              <a:gd name="connsiteX84" fmla="*/ 279400 w 4613275"/>
              <a:gd name="connsiteY84" fmla="*/ 41275 h 473075"/>
              <a:gd name="connsiteX85" fmla="*/ 184150 w 4613275"/>
              <a:gd name="connsiteY85" fmla="*/ 41275 h 473075"/>
              <a:gd name="connsiteX86" fmla="*/ 196850 w 4613275"/>
              <a:gd name="connsiteY86" fmla="*/ 28575 h 473075"/>
              <a:gd name="connsiteX87" fmla="*/ 127000 w 4613275"/>
              <a:gd name="connsiteY87" fmla="*/ 28575 h 473075"/>
              <a:gd name="connsiteX88" fmla="*/ 127000 w 4613275"/>
              <a:gd name="connsiteY88" fmla="*/ 22225 h 473075"/>
              <a:gd name="connsiteX89" fmla="*/ 92075 w 4613275"/>
              <a:gd name="connsiteY89" fmla="*/ 22225 h 473075"/>
              <a:gd name="connsiteX90" fmla="*/ 92075 w 4613275"/>
              <a:gd name="connsiteY90" fmla="*/ 9525 h 473075"/>
              <a:gd name="connsiteX91" fmla="*/ 60325 w 4613275"/>
              <a:gd name="connsiteY91" fmla="*/ 9525 h 473075"/>
              <a:gd name="connsiteX92" fmla="*/ 60325 w 4613275"/>
              <a:gd name="connsiteY92" fmla="*/ 0 h 473075"/>
              <a:gd name="connsiteX93" fmla="*/ 0 w 4613275"/>
              <a:gd name="connsiteY93" fmla="*/ 0 h 473075"/>
              <a:gd name="connsiteX0" fmla="*/ 4613275 w 4613275"/>
              <a:gd name="connsiteY0" fmla="*/ 473075 h 473075"/>
              <a:gd name="connsiteX1" fmla="*/ 4314825 w 4613275"/>
              <a:gd name="connsiteY1" fmla="*/ 473075 h 473075"/>
              <a:gd name="connsiteX2" fmla="*/ 4314825 w 4613275"/>
              <a:gd name="connsiteY2" fmla="*/ 460375 h 473075"/>
              <a:gd name="connsiteX3" fmla="*/ 4162425 w 4613275"/>
              <a:gd name="connsiteY3" fmla="*/ 460375 h 473075"/>
              <a:gd name="connsiteX4" fmla="*/ 4162425 w 4613275"/>
              <a:gd name="connsiteY4" fmla="*/ 454025 h 473075"/>
              <a:gd name="connsiteX5" fmla="*/ 3743325 w 4613275"/>
              <a:gd name="connsiteY5" fmla="*/ 454025 h 473075"/>
              <a:gd name="connsiteX6" fmla="*/ 3743325 w 4613275"/>
              <a:gd name="connsiteY6" fmla="*/ 434975 h 473075"/>
              <a:gd name="connsiteX7" fmla="*/ 3568700 w 4613275"/>
              <a:gd name="connsiteY7" fmla="*/ 434975 h 473075"/>
              <a:gd name="connsiteX8" fmla="*/ 3568700 w 4613275"/>
              <a:gd name="connsiteY8" fmla="*/ 431800 h 473075"/>
              <a:gd name="connsiteX9" fmla="*/ 3470275 w 4613275"/>
              <a:gd name="connsiteY9" fmla="*/ 431800 h 473075"/>
              <a:gd name="connsiteX10" fmla="*/ 3470275 w 4613275"/>
              <a:gd name="connsiteY10" fmla="*/ 419100 h 473075"/>
              <a:gd name="connsiteX11" fmla="*/ 3381375 w 4613275"/>
              <a:gd name="connsiteY11" fmla="*/ 419100 h 473075"/>
              <a:gd name="connsiteX12" fmla="*/ 3375025 w 4613275"/>
              <a:gd name="connsiteY12" fmla="*/ 412750 h 473075"/>
              <a:gd name="connsiteX13" fmla="*/ 3203575 w 4613275"/>
              <a:gd name="connsiteY13" fmla="*/ 412750 h 473075"/>
              <a:gd name="connsiteX14" fmla="*/ 3203575 w 4613275"/>
              <a:gd name="connsiteY14" fmla="*/ 403225 h 473075"/>
              <a:gd name="connsiteX15" fmla="*/ 3022600 w 4613275"/>
              <a:gd name="connsiteY15" fmla="*/ 403225 h 473075"/>
              <a:gd name="connsiteX16" fmla="*/ 3022600 w 4613275"/>
              <a:gd name="connsiteY16" fmla="*/ 393700 h 473075"/>
              <a:gd name="connsiteX17" fmla="*/ 2940050 w 4613275"/>
              <a:gd name="connsiteY17" fmla="*/ 393700 h 473075"/>
              <a:gd name="connsiteX18" fmla="*/ 2940050 w 4613275"/>
              <a:gd name="connsiteY18" fmla="*/ 384175 h 473075"/>
              <a:gd name="connsiteX19" fmla="*/ 2816225 w 4613275"/>
              <a:gd name="connsiteY19" fmla="*/ 384175 h 473075"/>
              <a:gd name="connsiteX20" fmla="*/ 2816225 w 4613275"/>
              <a:gd name="connsiteY20" fmla="*/ 371475 h 473075"/>
              <a:gd name="connsiteX21" fmla="*/ 2730500 w 4613275"/>
              <a:gd name="connsiteY21" fmla="*/ 371475 h 473075"/>
              <a:gd name="connsiteX22" fmla="*/ 2723355 w 4613275"/>
              <a:gd name="connsiteY22" fmla="*/ 364331 h 473075"/>
              <a:gd name="connsiteX23" fmla="*/ 2593975 w 4613275"/>
              <a:gd name="connsiteY23" fmla="*/ 361950 h 473075"/>
              <a:gd name="connsiteX24" fmla="*/ 2593975 w 4613275"/>
              <a:gd name="connsiteY24" fmla="*/ 361950 h 473075"/>
              <a:gd name="connsiteX25" fmla="*/ 2527300 w 4613275"/>
              <a:gd name="connsiteY25" fmla="*/ 361950 h 473075"/>
              <a:gd name="connsiteX26" fmla="*/ 2527300 w 4613275"/>
              <a:gd name="connsiteY26" fmla="*/ 361950 h 473075"/>
              <a:gd name="connsiteX27" fmla="*/ 2527300 w 4613275"/>
              <a:gd name="connsiteY27" fmla="*/ 346075 h 473075"/>
              <a:gd name="connsiteX28" fmla="*/ 2457450 w 4613275"/>
              <a:gd name="connsiteY28" fmla="*/ 346075 h 473075"/>
              <a:gd name="connsiteX29" fmla="*/ 2349500 w 4613275"/>
              <a:gd name="connsiteY29" fmla="*/ 346075 h 473075"/>
              <a:gd name="connsiteX30" fmla="*/ 2349500 w 4613275"/>
              <a:gd name="connsiteY30" fmla="*/ 330200 h 473075"/>
              <a:gd name="connsiteX31" fmla="*/ 2238375 w 4613275"/>
              <a:gd name="connsiteY31" fmla="*/ 330200 h 473075"/>
              <a:gd name="connsiteX32" fmla="*/ 2238375 w 4613275"/>
              <a:gd name="connsiteY32" fmla="*/ 323850 h 473075"/>
              <a:gd name="connsiteX33" fmla="*/ 2044700 w 4613275"/>
              <a:gd name="connsiteY33" fmla="*/ 323850 h 473075"/>
              <a:gd name="connsiteX34" fmla="*/ 2044700 w 4613275"/>
              <a:gd name="connsiteY34" fmla="*/ 314325 h 473075"/>
              <a:gd name="connsiteX35" fmla="*/ 1911350 w 4613275"/>
              <a:gd name="connsiteY35" fmla="*/ 314325 h 473075"/>
              <a:gd name="connsiteX36" fmla="*/ 1911350 w 4613275"/>
              <a:gd name="connsiteY36" fmla="*/ 295275 h 473075"/>
              <a:gd name="connsiteX37" fmla="*/ 1854200 w 4613275"/>
              <a:gd name="connsiteY37" fmla="*/ 295275 h 473075"/>
              <a:gd name="connsiteX38" fmla="*/ 1854200 w 4613275"/>
              <a:gd name="connsiteY38" fmla="*/ 292100 h 473075"/>
              <a:gd name="connsiteX39" fmla="*/ 1828800 w 4613275"/>
              <a:gd name="connsiteY39" fmla="*/ 292100 h 473075"/>
              <a:gd name="connsiteX40" fmla="*/ 1828800 w 4613275"/>
              <a:gd name="connsiteY40" fmla="*/ 279400 h 473075"/>
              <a:gd name="connsiteX41" fmla="*/ 1778000 w 4613275"/>
              <a:gd name="connsiteY41" fmla="*/ 279400 h 473075"/>
              <a:gd name="connsiteX42" fmla="*/ 1720850 w 4613275"/>
              <a:gd name="connsiteY42" fmla="*/ 279400 h 473075"/>
              <a:gd name="connsiteX43" fmla="*/ 1720850 w 4613275"/>
              <a:gd name="connsiteY43" fmla="*/ 273050 h 473075"/>
              <a:gd name="connsiteX44" fmla="*/ 1644650 w 4613275"/>
              <a:gd name="connsiteY44" fmla="*/ 273050 h 473075"/>
              <a:gd name="connsiteX45" fmla="*/ 1628775 w 4613275"/>
              <a:gd name="connsiteY45" fmla="*/ 257175 h 473075"/>
              <a:gd name="connsiteX46" fmla="*/ 1558925 w 4613275"/>
              <a:gd name="connsiteY46" fmla="*/ 257175 h 473075"/>
              <a:gd name="connsiteX47" fmla="*/ 1552575 w 4613275"/>
              <a:gd name="connsiteY47" fmla="*/ 250825 h 473075"/>
              <a:gd name="connsiteX48" fmla="*/ 1498600 w 4613275"/>
              <a:gd name="connsiteY48" fmla="*/ 250825 h 473075"/>
              <a:gd name="connsiteX49" fmla="*/ 1498600 w 4613275"/>
              <a:gd name="connsiteY49" fmla="*/ 234950 h 473075"/>
              <a:gd name="connsiteX50" fmla="*/ 1406525 w 4613275"/>
              <a:gd name="connsiteY50" fmla="*/ 234950 h 473075"/>
              <a:gd name="connsiteX51" fmla="*/ 1406525 w 4613275"/>
              <a:gd name="connsiteY51" fmla="*/ 225425 h 473075"/>
              <a:gd name="connsiteX52" fmla="*/ 1390650 w 4613275"/>
              <a:gd name="connsiteY52" fmla="*/ 225425 h 473075"/>
              <a:gd name="connsiteX53" fmla="*/ 1390650 w 4613275"/>
              <a:gd name="connsiteY53" fmla="*/ 212725 h 473075"/>
              <a:gd name="connsiteX54" fmla="*/ 1257300 w 4613275"/>
              <a:gd name="connsiteY54" fmla="*/ 212725 h 473075"/>
              <a:gd name="connsiteX55" fmla="*/ 1250950 w 4613275"/>
              <a:gd name="connsiteY55" fmla="*/ 206375 h 473075"/>
              <a:gd name="connsiteX56" fmla="*/ 1139825 w 4613275"/>
              <a:gd name="connsiteY56" fmla="*/ 206375 h 473075"/>
              <a:gd name="connsiteX57" fmla="*/ 1139825 w 4613275"/>
              <a:gd name="connsiteY57" fmla="*/ 206375 h 473075"/>
              <a:gd name="connsiteX58" fmla="*/ 1139825 w 4613275"/>
              <a:gd name="connsiteY58" fmla="*/ 196850 h 473075"/>
              <a:gd name="connsiteX59" fmla="*/ 1063625 w 4613275"/>
              <a:gd name="connsiteY59" fmla="*/ 196850 h 473075"/>
              <a:gd name="connsiteX60" fmla="*/ 1063625 w 4613275"/>
              <a:gd name="connsiteY60" fmla="*/ 191293 h 473075"/>
              <a:gd name="connsiteX61" fmla="*/ 967581 w 4613275"/>
              <a:gd name="connsiteY61" fmla="*/ 191294 h 473075"/>
              <a:gd name="connsiteX62" fmla="*/ 967581 w 4613275"/>
              <a:gd name="connsiteY62" fmla="*/ 177005 h 473075"/>
              <a:gd name="connsiteX63" fmla="*/ 904875 w 4613275"/>
              <a:gd name="connsiteY63" fmla="*/ 179387 h 473075"/>
              <a:gd name="connsiteX64" fmla="*/ 904875 w 4613275"/>
              <a:gd name="connsiteY64" fmla="*/ 168275 h 473075"/>
              <a:gd name="connsiteX65" fmla="*/ 873125 w 4613275"/>
              <a:gd name="connsiteY65" fmla="*/ 168275 h 473075"/>
              <a:gd name="connsiteX66" fmla="*/ 873125 w 4613275"/>
              <a:gd name="connsiteY66" fmla="*/ 149225 h 473075"/>
              <a:gd name="connsiteX67" fmla="*/ 777875 w 4613275"/>
              <a:gd name="connsiteY67" fmla="*/ 149225 h 473075"/>
              <a:gd name="connsiteX68" fmla="*/ 777875 w 4613275"/>
              <a:gd name="connsiteY68" fmla="*/ 142875 h 473075"/>
              <a:gd name="connsiteX69" fmla="*/ 755650 w 4613275"/>
              <a:gd name="connsiteY69" fmla="*/ 142875 h 473075"/>
              <a:gd name="connsiteX70" fmla="*/ 755650 w 4613275"/>
              <a:gd name="connsiteY70" fmla="*/ 117475 h 473075"/>
              <a:gd name="connsiteX71" fmla="*/ 717550 w 4613275"/>
              <a:gd name="connsiteY71" fmla="*/ 117475 h 473075"/>
              <a:gd name="connsiteX72" fmla="*/ 717550 w 4613275"/>
              <a:gd name="connsiteY72" fmla="*/ 104775 h 473075"/>
              <a:gd name="connsiteX73" fmla="*/ 682625 w 4613275"/>
              <a:gd name="connsiteY73" fmla="*/ 104775 h 473075"/>
              <a:gd name="connsiteX74" fmla="*/ 682625 w 4613275"/>
              <a:gd name="connsiteY74" fmla="*/ 95250 h 473075"/>
              <a:gd name="connsiteX75" fmla="*/ 631825 w 4613275"/>
              <a:gd name="connsiteY75" fmla="*/ 95250 h 473075"/>
              <a:gd name="connsiteX76" fmla="*/ 631825 w 4613275"/>
              <a:gd name="connsiteY76" fmla="*/ 76200 h 473075"/>
              <a:gd name="connsiteX77" fmla="*/ 606425 w 4613275"/>
              <a:gd name="connsiteY77" fmla="*/ 76200 h 473075"/>
              <a:gd name="connsiteX78" fmla="*/ 606425 w 4613275"/>
              <a:gd name="connsiteY78" fmla="*/ 63500 h 473075"/>
              <a:gd name="connsiteX79" fmla="*/ 425450 w 4613275"/>
              <a:gd name="connsiteY79" fmla="*/ 63500 h 473075"/>
              <a:gd name="connsiteX80" fmla="*/ 425450 w 4613275"/>
              <a:gd name="connsiteY80" fmla="*/ 53975 h 473075"/>
              <a:gd name="connsiteX81" fmla="*/ 377825 w 4613275"/>
              <a:gd name="connsiteY81" fmla="*/ 53975 h 473075"/>
              <a:gd name="connsiteX82" fmla="*/ 377825 w 4613275"/>
              <a:gd name="connsiteY82" fmla="*/ 44450 h 473075"/>
              <a:gd name="connsiteX83" fmla="*/ 279400 w 4613275"/>
              <a:gd name="connsiteY83" fmla="*/ 44450 h 473075"/>
              <a:gd name="connsiteX84" fmla="*/ 279400 w 4613275"/>
              <a:gd name="connsiteY84" fmla="*/ 41275 h 473075"/>
              <a:gd name="connsiteX85" fmla="*/ 184150 w 4613275"/>
              <a:gd name="connsiteY85" fmla="*/ 41275 h 473075"/>
              <a:gd name="connsiteX86" fmla="*/ 196850 w 4613275"/>
              <a:gd name="connsiteY86" fmla="*/ 28575 h 473075"/>
              <a:gd name="connsiteX87" fmla="*/ 127000 w 4613275"/>
              <a:gd name="connsiteY87" fmla="*/ 28575 h 473075"/>
              <a:gd name="connsiteX88" fmla="*/ 127000 w 4613275"/>
              <a:gd name="connsiteY88" fmla="*/ 22225 h 473075"/>
              <a:gd name="connsiteX89" fmla="*/ 92075 w 4613275"/>
              <a:gd name="connsiteY89" fmla="*/ 22225 h 473075"/>
              <a:gd name="connsiteX90" fmla="*/ 92075 w 4613275"/>
              <a:gd name="connsiteY90" fmla="*/ 9525 h 473075"/>
              <a:gd name="connsiteX91" fmla="*/ 60325 w 4613275"/>
              <a:gd name="connsiteY91" fmla="*/ 9525 h 473075"/>
              <a:gd name="connsiteX92" fmla="*/ 60325 w 4613275"/>
              <a:gd name="connsiteY92" fmla="*/ 0 h 473075"/>
              <a:gd name="connsiteX93" fmla="*/ 0 w 4613275"/>
              <a:gd name="connsiteY93" fmla="*/ 0 h 47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613275" h="473075">
                <a:moveTo>
                  <a:pt x="4613275" y="473075"/>
                </a:moveTo>
                <a:lnTo>
                  <a:pt x="4314825" y="473075"/>
                </a:lnTo>
                <a:lnTo>
                  <a:pt x="4314825" y="460375"/>
                </a:lnTo>
                <a:lnTo>
                  <a:pt x="4162425" y="460375"/>
                </a:lnTo>
                <a:lnTo>
                  <a:pt x="4162425" y="454025"/>
                </a:lnTo>
                <a:lnTo>
                  <a:pt x="3743325" y="454025"/>
                </a:lnTo>
                <a:lnTo>
                  <a:pt x="3743325" y="434975"/>
                </a:lnTo>
                <a:lnTo>
                  <a:pt x="3568700" y="434975"/>
                </a:lnTo>
                <a:lnTo>
                  <a:pt x="3568700" y="431800"/>
                </a:lnTo>
                <a:lnTo>
                  <a:pt x="3470275" y="431800"/>
                </a:lnTo>
                <a:lnTo>
                  <a:pt x="3470275" y="419100"/>
                </a:lnTo>
                <a:lnTo>
                  <a:pt x="3381375" y="419100"/>
                </a:lnTo>
                <a:lnTo>
                  <a:pt x="3375025" y="412750"/>
                </a:lnTo>
                <a:lnTo>
                  <a:pt x="3203575" y="412750"/>
                </a:lnTo>
                <a:lnTo>
                  <a:pt x="3203575" y="403225"/>
                </a:lnTo>
                <a:lnTo>
                  <a:pt x="3022600" y="403225"/>
                </a:lnTo>
                <a:lnTo>
                  <a:pt x="3022600" y="393700"/>
                </a:lnTo>
                <a:lnTo>
                  <a:pt x="2940050" y="393700"/>
                </a:lnTo>
                <a:lnTo>
                  <a:pt x="2940050" y="384175"/>
                </a:lnTo>
                <a:lnTo>
                  <a:pt x="2816225" y="384175"/>
                </a:lnTo>
                <a:lnTo>
                  <a:pt x="2816225" y="371475"/>
                </a:lnTo>
                <a:lnTo>
                  <a:pt x="2730500" y="371475"/>
                </a:lnTo>
                <a:lnTo>
                  <a:pt x="2723355" y="364331"/>
                </a:lnTo>
                <a:lnTo>
                  <a:pt x="2593975" y="361950"/>
                </a:lnTo>
                <a:lnTo>
                  <a:pt x="2593975" y="361950"/>
                </a:lnTo>
                <a:lnTo>
                  <a:pt x="2527300" y="361950"/>
                </a:lnTo>
                <a:lnTo>
                  <a:pt x="2527300" y="361950"/>
                </a:lnTo>
                <a:lnTo>
                  <a:pt x="2527300" y="346075"/>
                </a:lnTo>
                <a:lnTo>
                  <a:pt x="2457450" y="346075"/>
                </a:lnTo>
                <a:lnTo>
                  <a:pt x="2349500" y="346075"/>
                </a:lnTo>
                <a:lnTo>
                  <a:pt x="2349500" y="330200"/>
                </a:lnTo>
                <a:lnTo>
                  <a:pt x="2238375" y="330200"/>
                </a:lnTo>
                <a:lnTo>
                  <a:pt x="2238375" y="323850"/>
                </a:lnTo>
                <a:lnTo>
                  <a:pt x="2044700" y="323850"/>
                </a:lnTo>
                <a:lnTo>
                  <a:pt x="2044700" y="314325"/>
                </a:lnTo>
                <a:lnTo>
                  <a:pt x="1911350" y="314325"/>
                </a:lnTo>
                <a:lnTo>
                  <a:pt x="1911350" y="295275"/>
                </a:lnTo>
                <a:lnTo>
                  <a:pt x="1854200" y="295275"/>
                </a:lnTo>
                <a:lnTo>
                  <a:pt x="1854200" y="292100"/>
                </a:lnTo>
                <a:lnTo>
                  <a:pt x="1828800" y="292100"/>
                </a:lnTo>
                <a:lnTo>
                  <a:pt x="1828800" y="279400"/>
                </a:lnTo>
                <a:lnTo>
                  <a:pt x="1778000" y="279400"/>
                </a:lnTo>
                <a:lnTo>
                  <a:pt x="1720850" y="279400"/>
                </a:lnTo>
                <a:lnTo>
                  <a:pt x="1720850" y="273050"/>
                </a:lnTo>
                <a:lnTo>
                  <a:pt x="1644650" y="273050"/>
                </a:lnTo>
                <a:lnTo>
                  <a:pt x="1628775" y="257175"/>
                </a:lnTo>
                <a:lnTo>
                  <a:pt x="1558925" y="257175"/>
                </a:lnTo>
                <a:lnTo>
                  <a:pt x="1552575" y="250825"/>
                </a:lnTo>
                <a:lnTo>
                  <a:pt x="1498600" y="250825"/>
                </a:lnTo>
                <a:lnTo>
                  <a:pt x="1498600" y="234950"/>
                </a:lnTo>
                <a:lnTo>
                  <a:pt x="1406525" y="234950"/>
                </a:lnTo>
                <a:lnTo>
                  <a:pt x="1406525" y="225425"/>
                </a:lnTo>
                <a:lnTo>
                  <a:pt x="1390650" y="225425"/>
                </a:lnTo>
                <a:lnTo>
                  <a:pt x="1390650" y="212725"/>
                </a:lnTo>
                <a:lnTo>
                  <a:pt x="1257300" y="212725"/>
                </a:lnTo>
                <a:lnTo>
                  <a:pt x="1250950" y="206375"/>
                </a:lnTo>
                <a:lnTo>
                  <a:pt x="1139825" y="206375"/>
                </a:lnTo>
                <a:lnTo>
                  <a:pt x="1139825" y="206375"/>
                </a:lnTo>
                <a:lnTo>
                  <a:pt x="1139825" y="196850"/>
                </a:lnTo>
                <a:lnTo>
                  <a:pt x="1063625" y="196850"/>
                </a:lnTo>
                <a:lnTo>
                  <a:pt x="1063625" y="191293"/>
                </a:lnTo>
                <a:lnTo>
                  <a:pt x="967581" y="191294"/>
                </a:lnTo>
                <a:lnTo>
                  <a:pt x="967581" y="177005"/>
                </a:lnTo>
                <a:lnTo>
                  <a:pt x="904875" y="179387"/>
                </a:lnTo>
                <a:lnTo>
                  <a:pt x="904875" y="168275"/>
                </a:lnTo>
                <a:lnTo>
                  <a:pt x="873125" y="168275"/>
                </a:lnTo>
                <a:lnTo>
                  <a:pt x="873125" y="149225"/>
                </a:lnTo>
                <a:lnTo>
                  <a:pt x="777875" y="149225"/>
                </a:lnTo>
                <a:lnTo>
                  <a:pt x="777875" y="142875"/>
                </a:lnTo>
                <a:lnTo>
                  <a:pt x="755650" y="142875"/>
                </a:lnTo>
                <a:lnTo>
                  <a:pt x="755650" y="117475"/>
                </a:lnTo>
                <a:lnTo>
                  <a:pt x="717550" y="117475"/>
                </a:lnTo>
                <a:lnTo>
                  <a:pt x="717550" y="104775"/>
                </a:lnTo>
                <a:lnTo>
                  <a:pt x="682625" y="104775"/>
                </a:lnTo>
                <a:lnTo>
                  <a:pt x="682625" y="95250"/>
                </a:lnTo>
                <a:lnTo>
                  <a:pt x="631825" y="95250"/>
                </a:lnTo>
                <a:lnTo>
                  <a:pt x="631825" y="76200"/>
                </a:lnTo>
                <a:lnTo>
                  <a:pt x="606425" y="76200"/>
                </a:lnTo>
                <a:lnTo>
                  <a:pt x="606425" y="63500"/>
                </a:lnTo>
                <a:lnTo>
                  <a:pt x="425450" y="63500"/>
                </a:lnTo>
                <a:lnTo>
                  <a:pt x="425450" y="53975"/>
                </a:lnTo>
                <a:lnTo>
                  <a:pt x="377825" y="53975"/>
                </a:lnTo>
                <a:lnTo>
                  <a:pt x="377825" y="44450"/>
                </a:lnTo>
                <a:lnTo>
                  <a:pt x="279400" y="44450"/>
                </a:lnTo>
                <a:lnTo>
                  <a:pt x="279400" y="41275"/>
                </a:lnTo>
                <a:lnTo>
                  <a:pt x="184150" y="41275"/>
                </a:lnTo>
                <a:lnTo>
                  <a:pt x="196850" y="28575"/>
                </a:lnTo>
                <a:lnTo>
                  <a:pt x="127000" y="28575"/>
                </a:lnTo>
                <a:lnTo>
                  <a:pt x="127000" y="22225"/>
                </a:lnTo>
                <a:lnTo>
                  <a:pt x="92075" y="22225"/>
                </a:lnTo>
                <a:lnTo>
                  <a:pt x="92075" y="9525"/>
                </a:lnTo>
                <a:lnTo>
                  <a:pt x="60325" y="9525"/>
                </a:lnTo>
                <a:lnTo>
                  <a:pt x="60325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A276D187-0AC5-A84A-5B3D-D5675EFEB7EF}"/>
              </a:ext>
            </a:extLst>
          </p:cNvPr>
          <p:cNvSpPr/>
          <p:nvPr/>
        </p:nvSpPr>
        <p:spPr bwMode="auto">
          <a:xfrm>
            <a:off x="6997700" y="1676400"/>
            <a:ext cx="4619625" cy="720725"/>
          </a:xfrm>
          <a:custGeom>
            <a:avLst/>
            <a:gdLst>
              <a:gd name="connsiteX0" fmla="*/ 4619625 w 4619625"/>
              <a:gd name="connsiteY0" fmla="*/ 720725 h 720725"/>
              <a:gd name="connsiteX1" fmla="*/ 4467225 w 4619625"/>
              <a:gd name="connsiteY1" fmla="*/ 720725 h 720725"/>
              <a:gd name="connsiteX2" fmla="*/ 4467225 w 4619625"/>
              <a:gd name="connsiteY2" fmla="*/ 708025 h 720725"/>
              <a:gd name="connsiteX3" fmla="*/ 4102100 w 4619625"/>
              <a:gd name="connsiteY3" fmla="*/ 708025 h 720725"/>
              <a:gd name="connsiteX4" fmla="*/ 4102100 w 4619625"/>
              <a:gd name="connsiteY4" fmla="*/ 695325 h 720725"/>
              <a:gd name="connsiteX5" fmla="*/ 4089400 w 4619625"/>
              <a:gd name="connsiteY5" fmla="*/ 695325 h 720725"/>
              <a:gd name="connsiteX6" fmla="*/ 4089400 w 4619625"/>
              <a:gd name="connsiteY6" fmla="*/ 685800 h 720725"/>
              <a:gd name="connsiteX7" fmla="*/ 3768725 w 4619625"/>
              <a:gd name="connsiteY7" fmla="*/ 685800 h 720725"/>
              <a:gd name="connsiteX8" fmla="*/ 3768725 w 4619625"/>
              <a:gd name="connsiteY8" fmla="*/ 669925 h 720725"/>
              <a:gd name="connsiteX9" fmla="*/ 3663950 w 4619625"/>
              <a:gd name="connsiteY9" fmla="*/ 669925 h 720725"/>
              <a:gd name="connsiteX10" fmla="*/ 3660775 w 4619625"/>
              <a:gd name="connsiteY10" fmla="*/ 666750 h 720725"/>
              <a:gd name="connsiteX11" fmla="*/ 3457575 w 4619625"/>
              <a:gd name="connsiteY11" fmla="*/ 666750 h 720725"/>
              <a:gd name="connsiteX12" fmla="*/ 3457575 w 4619625"/>
              <a:gd name="connsiteY12" fmla="*/ 657225 h 720725"/>
              <a:gd name="connsiteX13" fmla="*/ 3457575 w 4619625"/>
              <a:gd name="connsiteY13" fmla="*/ 657225 h 720725"/>
              <a:gd name="connsiteX14" fmla="*/ 3441700 w 4619625"/>
              <a:gd name="connsiteY14" fmla="*/ 657225 h 720725"/>
              <a:gd name="connsiteX15" fmla="*/ 3413125 w 4619625"/>
              <a:gd name="connsiteY15" fmla="*/ 657225 h 720725"/>
              <a:gd name="connsiteX16" fmla="*/ 3413125 w 4619625"/>
              <a:gd name="connsiteY16" fmla="*/ 654050 h 720725"/>
              <a:gd name="connsiteX17" fmla="*/ 3282950 w 4619625"/>
              <a:gd name="connsiteY17" fmla="*/ 654050 h 720725"/>
              <a:gd name="connsiteX18" fmla="*/ 3282950 w 4619625"/>
              <a:gd name="connsiteY18" fmla="*/ 641350 h 720725"/>
              <a:gd name="connsiteX19" fmla="*/ 3136900 w 4619625"/>
              <a:gd name="connsiteY19" fmla="*/ 641350 h 720725"/>
              <a:gd name="connsiteX20" fmla="*/ 3136900 w 4619625"/>
              <a:gd name="connsiteY20" fmla="*/ 635000 h 720725"/>
              <a:gd name="connsiteX21" fmla="*/ 3111500 w 4619625"/>
              <a:gd name="connsiteY21" fmla="*/ 635000 h 720725"/>
              <a:gd name="connsiteX22" fmla="*/ 3111500 w 4619625"/>
              <a:gd name="connsiteY22" fmla="*/ 625475 h 720725"/>
              <a:gd name="connsiteX23" fmla="*/ 2940050 w 4619625"/>
              <a:gd name="connsiteY23" fmla="*/ 625475 h 720725"/>
              <a:gd name="connsiteX24" fmla="*/ 2943225 w 4619625"/>
              <a:gd name="connsiteY24" fmla="*/ 622300 h 720725"/>
              <a:gd name="connsiteX25" fmla="*/ 2841625 w 4619625"/>
              <a:gd name="connsiteY25" fmla="*/ 622300 h 720725"/>
              <a:gd name="connsiteX26" fmla="*/ 2841625 w 4619625"/>
              <a:gd name="connsiteY26" fmla="*/ 612775 h 720725"/>
              <a:gd name="connsiteX27" fmla="*/ 2730500 w 4619625"/>
              <a:gd name="connsiteY27" fmla="*/ 612775 h 720725"/>
              <a:gd name="connsiteX28" fmla="*/ 2730500 w 4619625"/>
              <a:gd name="connsiteY28" fmla="*/ 587375 h 720725"/>
              <a:gd name="connsiteX29" fmla="*/ 2660650 w 4619625"/>
              <a:gd name="connsiteY29" fmla="*/ 587375 h 720725"/>
              <a:gd name="connsiteX30" fmla="*/ 2660650 w 4619625"/>
              <a:gd name="connsiteY30" fmla="*/ 577850 h 720725"/>
              <a:gd name="connsiteX31" fmla="*/ 2368550 w 4619625"/>
              <a:gd name="connsiteY31" fmla="*/ 577850 h 720725"/>
              <a:gd name="connsiteX32" fmla="*/ 2368550 w 4619625"/>
              <a:gd name="connsiteY32" fmla="*/ 568325 h 720725"/>
              <a:gd name="connsiteX33" fmla="*/ 2276475 w 4619625"/>
              <a:gd name="connsiteY33" fmla="*/ 568325 h 720725"/>
              <a:gd name="connsiteX34" fmla="*/ 2276475 w 4619625"/>
              <a:gd name="connsiteY34" fmla="*/ 555625 h 720725"/>
              <a:gd name="connsiteX35" fmla="*/ 2174875 w 4619625"/>
              <a:gd name="connsiteY35" fmla="*/ 555625 h 720725"/>
              <a:gd name="connsiteX36" fmla="*/ 2181225 w 4619625"/>
              <a:gd name="connsiteY36" fmla="*/ 549275 h 720725"/>
              <a:gd name="connsiteX37" fmla="*/ 2060575 w 4619625"/>
              <a:gd name="connsiteY37" fmla="*/ 549275 h 720725"/>
              <a:gd name="connsiteX38" fmla="*/ 2060575 w 4619625"/>
              <a:gd name="connsiteY38" fmla="*/ 533400 h 720725"/>
              <a:gd name="connsiteX39" fmla="*/ 2025650 w 4619625"/>
              <a:gd name="connsiteY39" fmla="*/ 533400 h 720725"/>
              <a:gd name="connsiteX40" fmla="*/ 2025650 w 4619625"/>
              <a:gd name="connsiteY40" fmla="*/ 533400 h 720725"/>
              <a:gd name="connsiteX41" fmla="*/ 1974850 w 4619625"/>
              <a:gd name="connsiteY41" fmla="*/ 533400 h 720725"/>
              <a:gd name="connsiteX42" fmla="*/ 1974850 w 4619625"/>
              <a:gd name="connsiteY42" fmla="*/ 520700 h 720725"/>
              <a:gd name="connsiteX43" fmla="*/ 1908175 w 4619625"/>
              <a:gd name="connsiteY43" fmla="*/ 520700 h 720725"/>
              <a:gd name="connsiteX44" fmla="*/ 1908175 w 4619625"/>
              <a:gd name="connsiteY44" fmla="*/ 511175 h 720725"/>
              <a:gd name="connsiteX45" fmla="*/ 1879600 w 4619625"/>
              <a:gd name="connsiteY45" fmla="*/ 511175 h 720725"/>
              <a:gd name="connsiteX46" fmla="*/ 1879600 w 4619625"/>
              <a:gd name="connsiteY46" fmla="*/ 501650 h 720725"/>
              <a:gd name="connsiteX47" fmla="*/ 1825625 w 4619625"/>
              <a:gd name="connsiteY47" fmla="*/ 501650 h 720725"/>
              <a:gd name="connsiteX48" fmla="*/ 1825625 w 4619625"/>
              <a:gd name="connsiteY48" fmla="*/ 492125 h 720725"/>
              <a:gd name="connsiteX49" fmla="*/ 1755775 w 4619625"/>
              <a:gd name="connsiteY49" fmla="*/ 492125 h 720725"/>
              <a:gd name="connsiteX50" fmla="*/ 1755775 w 4619625"/>
              <a:gd name="connsiteY50" fmla="*/ 482600 h 720725"/>
              <a:gd name="connsiteX51" fmla="*/ 1736725 w 4619625"/>
              <a:gd name="connsiteY51" fmla="*/ 482600 h 720725"/>
              <a:gd name="connsiteX52" fmla="*/ 1724025 w 4619625"/>
              <a:gd name="connsiteY52" fmla="*/ 482600 h 720725"/>
              <a:gd name="connsiteX53" fmla="*/ 1724025 w 4619625"/>
              <a:gd name="connsiteY53" fmla="*/ 473075 h 720725"/>
              <a:gd name="connsiteX54" fmla="*/ 1670050 w 4619625"/>
              <a:gd name="connsiteY54" fmla="*/ 473075 h 720725"/>
              <a:gd name="connsiteX55" fmla="*/ 1679575 w 4619625"/>
              <a:gd name="connsiteY55" fmla="*/ 463550 h 720725"/>
              <a:gd name="connsiteX56" fmla="*/ 1657350 w 4619625"/>
              <a:gd name="connsiteY56" fmla="*/ 463550 h 720725"/>
              <a:gd name="connsiteX57" fmla="*/ 1657350 w 4619625"/>
              <a:gd name="connsiteY57" fmla="*/ 447675 h 720725"/>
              <a:gd name="connsiteX58" fmla="*/ 1584325 w 4619625"/>
              <a:gd name="connsiteY58" fmla="*/ 447675 h 720725"/>
              <a:gd name="connsiteX59" fmla="*/ 1584325 w 4619625"/>
              <a:gd name="connsiteY59" fmla="*/ 431800 h 720725"/>
              <a:gd name="connsiteX60" fmla="*/ 1517650 w 4619625"/>
              <a:gd name="connsiteY60" fmla="*/ 431800 h 720725"/>
              <a:gd name="connsiteX61" fmla="*/ 1517650 w 4619625"/>
              <a:gd name="connsiteY61" fmla="*/ 422275 h 720725"/>
              <a:gd name="connsiteX62" fmla="*/ 1428750 w 4619625"/>
              <a:gd name="connsiteY62" fmla="*/ 422275 h 720725"/>
              <a:gd name="connsiteX63" fmla="*/ 1428750 w 4619625"/>
              <a:gd name="connsiteY63" fmla="*/ 406400 h 720725"/>
              <a:gd name="connsiteX64" fmla="*/ 1390650 w 4619625"/>
              <a:gd name="connsiteY64" fmla="*/ 406400 h 720725"/>
              <a:gd name="connsiteX65" fmla="*/ 1390650 w 4619625"/>
              <a:gd name="connsiteY65" fmla="*/ 390525 h 720725"/>
              <a:gd name="connsiteX66" fmla="*/ 1352550 w 4619625"/>
              <a:gd name="connsiteY66" fmla="*/ 390525 h 720725"/>
              <a:gd name="connsiteX67" fmla="*/ 1352550 w 4619625"/>
              <a:gd name="connsiteY67" fmla="*/ 377825 h 720725"/>
              <a:gd name="connsiteX68" fmla="*/ 1320800 w 4619625"/>
              <a:gd name="connsiteY68" fmla="*/ 377825 h 720725"/>
              <a:gd name="connsiteX69" fmla="*/ 1320800 w 4619625"/>
              <a:gd name="connsiteY69" fmla="*/ 377825 h 720725"/>
              <a:gd name="connsiteX70" fmla="*/ 1254125 w 4619625"/>
              <a:gd name="connsiteY70" fmla="*/ 377825 h 720725"/>
              <a:gd name="connsiteX71" fmla="*/ 1254125 w 4619625"/>
              <a:gd name="connsiteY71" fmla="*/ 358775 h 720725"/>
              <a:gd name="connsiteX72" fmla="*/ 1114425 w 4619625"/>
              <a:gd name="connsiteY72" fmla="*/ 358775 h 720725"/>
              <a:gd name="connsiteX73" fmla="*/ 1114425 w 4619625"/>
              <a:gd name="connsiteY73" fmla="*/ 346075 h 720725"/>
              <a:gd name="connsiteX74" fmla="*/ 1047750 w 4619625"/>
              <a:gd name="connsiteY74" fmla="*/ 346075 h 720725"/>
              <a:gd name="connsiteX75" fmla="*/ 1047750 w 4619625"/>
              <a:gd name="connsiteY75" fmla="*/ 333375 h 720725"/>
              <a:gd name="connsiteX76" fmla="*/ 1006475 w 4619625"/>
              <a:gd name="connsiteY76" fmla="*/ 333375 h 720725"/>
              <a:gd name="connsiteX77" fmla="*/ 1006475 w 4619625"/>
              <a:gd name="connsiteY77" fmla="*/ 314325 h 720725"/>
              <a:gd name="connsiteX78" fmla="*/ 987425 w 4619625"/>
              <a:gd name="connsiteY78" fmla="*/ 314325 h 720725"/>
              <a:gd name="connsiteX79" fmla="*/ 993775 w 4619625"/>
              <a:gd name="connsiteY79" fmla="*/ 307975 h 720725"/>
              <a:gd name="connsiteX80" fmla="*/ 962025 w 4619625"/>
              <a:gd name="connsiteY80" fmla="*/ 307975 h 720725"/>
              <a:gd name="connsiteX81" fmla="*/ 962025 w 4619625"/>
              <a:gd name="connsiteY81" fmla="*/ 288925 h 720725"/>
              <a:gd name="connsiteX82" fmla="*/ 920750 w 4619625"/>
              <a:gd name="connsiteY82" fmla="*/ 288925 h 720725"/>
              <a:gd name="connsiteX83" fmla="*/ 920750 w 4619625"/>
              <a:gd name="connsiteY83" fmla="*/ 276225 h 720725"/>
              <a:gd name="connsiteX84" fmla="*/ 889000 w 4619625"/>
              <a:gd name="connsiteY84" fmla="*/ 276225 h 720725"/>
              <a:gd name="connsiteX85" fmla="*/ 889000 w 4619625"/>
              <a:gd name="connsiteY85" fmla="*/ 276225 h 720725"/>
              <a:gd name="connsiteX86" fmla="*/ 879475 w 4619625"/>
              <a:gd name="connsiteY86" fmla="*/ 266700 h 720725"/>
              <a:gd name="connsiteX87" fmla="*/ 752475 w 4619625"/>
              <a:gd name="connsiteY87" fmla="*/ 266700 h 720725"/>
              <a:gd name="connsiteX88" fmla="*/ 752475 w 4619625"/>
              <a:gd name="connsiteY88" fmla="*/ 250825 h 720725"/>
              <a:gd name="connsiteX89" fmla="*/ 711200 w 4619625"/>
              <a:gd name="connsiteY89" fmla="*/ 250825 h 720725"/>
              <a:gd name="connsiteX90" fmla="*/ 711200 w 4619625"/>
              <a:gd name="connsiteY90" fmla="*/ 244475 h 720725"/>
              <a:gd name="connsiteX91" fmla="*/ 676275 w 4619625"/>
              <a:gd name="connsiteY91" fmla="*/ 244475 h 720725"/>
              <a:gd name="connsiteX92" fmla="*/ 676275 w 4619625"/>
              <a:gd name="connsiteY92" fmla="*/ 234950 h 720725"/>
              <a:gd name="connsiteX93" fmla="*/ 635000 w 4619625"/>
              <a:gd name="connsiteY93" fmla="*/ 234950 h 720725"/>
              <a:gd name="connsiteX94" fmla="*/ 641350 w 4619625"/>
              <a:gd name="connsiteY94" fmla="*/ 228600 h 720725"/>
              <a:gd name="connsiteX95" fmla="*/ 600075 w 4619625"/>
              <a:gd name="connsiteY95" fmla="*/ 228600 h 720725"/>
              <a:gd name="connsiteX96" fmla="*/ 574675 w 4619625"/>
              <a:gd name="connsiteY96" fmla="*/ 228600 h 720725"/>
              <a:gd name="connsiteX97" fmla="*/ 574675 w 4619625"/>
              <a:gd name="connsiteY97" fmla="*/ 212725 h 720725"/>
              <a:gd name="connsiteX98" fmla="*/ 536575 w 4619625"/>
              <a:gd name="connsiteY98" fmla="*/ 212725 h 720725"/>
              <a:gd name="connsiteX99" fmla="*/ 536575 w 4619625"/>
              <a:gd name="connsiteY99" fmla="*/ 200025 h 720725"/>
              <a:gd name="connsiteX100" fmla="*/ 492125 w 4619625"/>
              <a:gd name="connsiteY100" fmla="*/ 200025 h 720725"/>
              <a:gd name="connsiteX101" fmla="*/ 492125 w 4619625"/>
              <a:gd name="connsiteY101" fmla="*/ 190500 h 720725"/>
              <a:gd name="connsiteX102" fmla="*/ 466725 w 4619625"/>
              <a:gd name="connsiteY102" fmla="*/ 190500 h 720725"/>
              <a:gd name="connsiteX103" fmla="*/ 466725 w 4619625"/>
              <a:gd name="connsiteY103" fmla="*/ 174625 h 720725"/>
              <a:gd name="connsiteX104" fmla="*/ 409575 w 4619625"/>
              <a:gd name="connsiteY104" fmla="*/ 174625 h 720725"/>
              <a:gd name="connsiteX105" fmla="*/ 409575 w 4619625"/>
              <a:gd name="connsiteY105" fmla="*/ 174625 h 720725"/>
              <a:gd name="connsiteX106" fmla="*/ 409575 w 4619625"/>
              <a:gd name="connsiteY106" fmla="*/ 142875 h 720725"/>
              <a:gd name="connsiteX107" fmla="*/ 349250 w 4619625"/>
              <a:gd name="connsiteY107" fmla="*/ 142875 h 720725"/>
              <a:gd name="connsiteX108" fmla="*/ 339725 w 4619625"/>
              <a:gd name="connsiteY108" fmla="*/ 133350 h 720725"/>
              <a:gd name="connsiteX109" fmla="*/ 301625 w 4619625"/>
              <a:gd name="connsiteY109" fmla="*/ 133350 h 720725"/>
              <a:gd name="connsiteX110" fmla="*/ 301625 w 4619625"/>
              <a:gd name="connsiteY110" fmla="*/ 114300 h 720725"/>
              <a:gd name="connsiteX111" fmla="*/ 266700 w 4619625"/>
              <a:gd name="connsiteY111" fmla="*/ 114300 h 720725"/>
              <a:gd name="connsiteX112" fmla="*/ 266700 w 4619625"/>
              <a:gd name="connsiteY112" fmla="*/ 95250 h 720725"/>
              <a:gd name="connsiteX113" fmla="*/ 231775 w 4619625"/>
              <a:gd name="connsiteY113" fmla="*/ 95250 h 720725"/>
              <a:gd name="connsiteX114" fmla="*/ 231775 w 4619625"/>
              <a:gd name="connsiteY114" fmla="*/ 85725 h 720725"/>
              <a:gd name="connsiteX115" fmla="*/ 203200 w 4619625"/>
              <a:gd name="connsiteY115" fmla="*/ 85725 h 720725"/>
              <a:gd name="connsiteX116" fmla="*/ 203200 w 4619625"/>
              <a:gd name="connsiteY116" fmla="*/ 66675 h 720725"/>
              <a:gd name="connsiteX117" fmla="*/ 171450 w 4619625"/>
              <a:gd name="connsiteY117" fmla="*/ 66675 h 720725"/>
              <a:gd name="connsiteX118" fmla="*/ 180975 w 4619625"/>
              <a:gd name="connsiteY118" fmla="*/ 57150 h 720725"/>
              <a:gd name="connsiteX119" fmla="*/ 149225 w 4619625"/>
              <a:gd name="connsiteY119" fmla="*/ 57150 h 720725"/>
              <a:gd name="connsiteX120" fmla="*/ 149225 w 4619625"/>
              <a:gd name="connsiteY120" fmla="*/ 38100 h 720725"/>
              <a:gd name="connsiteX121" fmla="*/ 85725 w 4619625"/>
              <a:gd name="connsiteY121" fmla="*/ 38100 h 720725"/>
              <a:gd name="connsiteX122" fmla="*/ 85725 w 4619625"/>
              <a:gd name="connsiteY122" fmla="*/ 28575 h 720725"/>
              <a:gd name="connsiteX123" fmla="*/ 57150 w 4619625"/>
              <a:gd name="connsiteY123" fmla="*/ 28575 h 720725"/>
              <a:gd name="connsiteX124" fmla="*/ 57150 w 4619625"/>
              <a:gd name="connsiteY124" fmla="*/ 9525 h 720725"/>
              <a:gd name="connsiteX125" fmla="*/ 19050 w 4619625"/>
              <a:gd name="connsiteY125" fmla="*/ 9525 h 720725"/>
              <a:gd name="connsiteX126" fmla="*/ 19050 w 4619625"/>
              <a:gd name="connsiteY126" fmla="*/ 0 h 720725"/>
              <a:gd name="connsiteX127" fmla="*/ 0 w 4619625"/>
              <a:gd name="connsiteY127" fmla="*/ 0 h 720725"/>
              <a:gd name="connsiteX0" fmla="*/ 4619625 w 4619625"/>
              <a:gd name="connsiteY0" fmla="*/ 720725 h 720725"/>
              <a:gd name="connsiteX1" fmla="*/ 4467225 w 4619625"/>
              <a:gd name="connsiteY1" fmla="*/ 720725 h 720725"/>
              <a:gd name="connsiteX2" fmla="*/ 4467225 w 4619625"/>
              <a:gd name="connsiteY2" fmla="*/ 708025 h 720725"/>
              <a:gd name="connsiteX3" fmla="*/ 4102100 w 4619625"/>
              <a:gd name="connsiteY3" fmla="*/ 708025 h 720725"/>
              <a:gd name="connsiteX4" fmla="*/ 4102100 w 4619625"/>
              <a:gd name="connsiteY4" fmla="*/ 695325 h 720725"/>
              <a:gd name="connsiteX5" fmla="*/ 4089400 w 4619625"/>
              <a:gd name="connsiteY5" fmla="*/ 695325 h 720725"/>
              <a:gd name="connsiteX6" fmla="*/ 4089400 w 4619625"/>
              <a:gd name="connsiteY6" fmla="*/ 685800 h 720725"/>
              <a:gd name="connsiteX7" fmla="*/ 3768725 w 4619625"/>
              <a:gd name="connsiteY7" fmla="*/ 685800 h 720725"/>
              <a:gd name="connsiteX8" fmla="*/ 3768725 w 4619625"/>
              <a:gd name="connsiteY8" fmla="*/ 669925 h 720725"/>
              <a:gd name="connsiteX9" fmla="*/ 3663950 w 4619625"/>
              <a:gd name="connsiteY9" fmla="*/ 669925 h 720725"/>
              <a:gd name="connsiteX10" fmla="*/ 3660775 w 4619625"/>
              <a:gd name="connsiteY10" fmla="*/ 666750 h 720725"/>
              <a:gd name="connsiteX11" fmla="*/ 3457575 w 4619625"/>
              <a:gd name="connsiteY11" fmla="*/ 666750 h 720725"/>
              <a:gd name="connsiteX12" fmla="*/ 3457575 w 4619625"/>
              <a:gd name="connsiteY12" fmla="*/ 657225 h 720725"/>
              <a:gd name="connsiteX13" fmla="*/ 3457575 w 4619625"/>
              <a:gd name="connsiteY13" fmla="*/ 657225 h 720725"/>
              <a:gd name="connsiteX14" fmla="*/ 3441700 w 4619625"/>
              <a:gd name="connsiteY14" fmla="*/ 657225 h 720725"/>
              <a:gd name="connsiteX15" fmla="*/ 3413125 w 4619625"/>
              <a:gd name="connsiteY15" fmla="*/ 657225 h 720725"/>
              <a:gd name="connsiteX16" fmla="*/ 3413125 w 4619625"/>
              <a:gd name="connsiteY16" fmla="*/ 654050 h 720725"/>
              <a:gd name="connsiteX17" fmla="*/ 3282950 w 4619625"/>
              <a:gd name="connsiteY17" fmla="*/ 654050 h 720725"/>
              <a:gd name="connsiteX18" fmla="*/ 3282950 w 4619625"/>
              <a:gd name="connsiteY18" fmla="*/ 641350 h 720725"/>
              <a:gd name="connsiteX19" fmla="*/ 3136900 w 4619625"/>
              <a:gd name="connsiteY19" fmla="*/ 641350 h 720725"/>
              <a:gd name="connsiteX20" fmla="*/ 3136900 w 4619625"/>
              <a:gd name="connsiteY20" fmla="*/ 635000 h 720725"/>
              <a:gd name="connsiteX21" fmla="*/ 3111500 w 4619625"/>
              <a:gd name="connsiteY21" fmla="*/ 635000 h 720725"/>
              <a:gd name="connsiteX22" fmla="*/ 3111500 w 4619625"/>
              <a:gd name="connsiteY22" fmla="*/ 625475 h 720725"/>
              <a:gd name="connsiteX23" fmla="*/ 2940050 w 4619625"/>
              <a:gd name="connsiteY23" fmla="*/ 625475 h 720725"/>
              <a:gd name="connsiteX24" fmla="*/ 2943225 w 4619625"/>
              <a:gd name="connsiteY24" fmla="*/ 622300 h 720725"/>
              <a:gd name="connsiteX25" fmla="*/ 2841625 w 4619625"/>
              <a:gd name="connsiteY25" fmla="*/ 622300 h 720725"/>
              <a:gd name="connsiteX26" fmla="*/ 2841625 w 4619625"/>
              <a:gd name="connsiteY26" fmla="*/ 612775 h 720725"/>
              <a:gd name="connsiteX27" fmla="*/ 2730500 w 4619625"/>
              <a:gd name="connsiteY27" fmla="*/ 612775 h 720725"/>
              <a:gd name="connsiteX28" fmla="*/ 2730500 w 4619625"/>
              <a:gd name="connsiteY28" fmla="*/ 587375 h 720725"/>
              <a:gd name="connsiteX29" fmla="*/ 2660650 w 4619625"/>
              <a:gd name="connsiteY29" fmla="*/ 587375 h 720725"/>
              <a:gd name="connsiteX30" fmla="*/ 2660650 w 4619625"/>
              <a:gd name="connsiteY30" fmla="*/ 577850 h 720725"/>
              <a:gd name="connsiteX31" fmla="*/ 2368550 w 4619625"/>
              <a:gd name="connsiteY31" fmla="*/ 577850 h 720725"/>
              <a:gd name="connsiteX32" fmla="*/ 2368550 w 4619625"/>
              <a:gd name="connsiteY32" fmla="*/ 568325 h 720725"/>
              <a:gd name="connsiteX33" fmla="*/ 2276475 w 4619625"/>
              <a:gd name="connsiteY33" fmla="*/ 568325 h 720725"/>
              <a:gd name="connsiteX34" fmla="*/ 2276475 w 4619625"/>
              <a:gd name="connsiteY34" fmla="*/ 555625 h 720725"/>
              <a:gd name="connsiteX35" fmla="*/ 2174875 w 4619625"/>
              <a:gd name="connsiteY35" fmla="*/ 555625 h 720725"/>
              <a:gd name="connsiteX36" fmla="*/ 2181225 w 4619625"/>
              <a:gd name="connsiteY36" fmla="*/ 549275 h 720725"/>
              <a:gd name="connsiteX37" fmla="*/ 2060575 w 4619625"/>
              <a:gd name="connsiteY37" fmla="*/ 549275 h 720725"/>
              <a:gd name="connsiteX38" fmla="*/ 2060575 w 4619625"/>
              <a:gd name="connsiteY38" fmla="*/ 533400 h 720725"/>
              <a:gd name="connsiteX39" fmla="*/ 2025650 w 4619625"/>
              <a:gd name="connsiteY39" fmla="*/ 533400 h 720725"/>
              <a:gd name="connsiteX40" fmla="*/ 2025650 w 4619625"/>
              <a:gd name="connsiteY40" fmla="*/ 533400 h 720725"/>
              <a:gd name="connsiteX41" fmla="*/ 1974850 w 4619625"/>
              <a:gd name="connsiteY41" fmla="*/ 533400 h 720725"/>
              <a:gd name="connsiteX42" fmla="*/ 1974850 w 4619625"/>
              <a:gd name="connsiteY42" fmla="*/ 520700 h 720725"/>
              <a:gd name="connsiteX43" fmla="*/ 1908175 w 4619625"/>
              <a:gd name="connsiteY43" fmla="*/ 520700 h 720725"/>
              <a:gd name="connsiteX44" fmla="*/ 1908175 w 4619625"/>
              <a:gd name="connsiteY44" fmla="*/ 511175 h 720725"/>
              <a:gd name="connsiteX45" fmla="*/ 1879600 w 4619625"/>
              <a:gd name="connsiteY45" fmla="*/ 511175 h 720725"/>
              <a:gd name="connsiteX46" fmla="*/ 1879600 w 4619625"/>
              <a:gd name="connsiteY46" fmla="*/ 501650 h 720725"/>
              <a:gd name="connsiteX47" fmla="*/ 1825625 w 4619625"/>
              <a:gd name="connsiteY47" fmla="*/ 501650 h 720725"/>
              <a:gd name="connsiteX48" fmla="*/ 1825625 w 4619625"/>
              <a:gd name="connsiteY48" fmla="*/ 492125 h 720725"/>
              <a:gd name="connsiteX49" fmla="*/ 1755775 w 4619625"/>
              <a:gd name="connsiteY49" fmla="*/ 492125 h 720725"/>
              <a:gd name="connsiteX50" fmla="*/ 1755775 w 4619625"/>
              <a:gd name="connsiteY50" fmla="*/ 482600 h 720725"/>
              <a:gd name="connsiteX51" fmla="*/ 1736725 w 4619625"/>
              <a:gd name="connsiteY51" fmla="*/ 482600 h 720725"/>
              <a:gd name="connsiteX52" fmla="*/ 1724025 w 4619625"/>
              <a:gd name="connsiteY52" fmla="*/ 482600 h 720725"/>
              <a:gd name="connsiteX53" fmla="*/ 1724025 w 4619625"/>
              <a:gd name="connsiteY53" fmla="*/ 473075 h 720725"/>
              <a:gd name="connsiteX54" fmla="*/ 1670050 w 4619625"/>
              <a:gd name="connsiteY54" fmla="*/ 473075 h 720725"/>
              <a:gd name="connsiteX55" fmla="*/ 1679575 w 4619625"/>
              <a:gd name="connsiteY55" fmla="*/ 463550 h 720725"/>
              <a:gd name="connsiteX56" fmla="*/ 1657350 w 4619625"/>
              <a:gd name="connsiteY56" fmla="*/ 463550 h 720725"/>
              <a:gd name="connsiteX57" fmla="*/ 1657350 w 4619625"/>
              <a:gd name="connsiteY57" fmla="*/ 447675 h 720725"/>
              <a:gd name="connsiteX58" fmla="*/ 1584325 w 4619625"/>
              <a:gd name="connsiteY58" fmla="*/ 447675 h 720725"/>
              <a:gd name="connsiteX59" fmla="*/ 1584325 w 4619625"/>
              <a:gd name="connsiteY59" fmla="*/ 431800 h 720725"/>
              <a:gd name="connsiteX60" fmla="*/ 1517650 w 4619625"/>
              <a:gd name="connsiteY60" fmla="*/ 431800 h 720725"/>
              <a:gd name="connsiteX61" fmla="*/ 1517650 w 4619625"/>
              <a:gd name="connsiteY61" fmla="*/ 422275 h 720725"/>
              <a:gd name="connsiteX62" fmla="*/ 1428750 w 4619625"/>
              <a:gd name="connsiteY62" fmla="*/ 422275 h 720725"/>
              <a:gd name="connsiteX63" fmla="*/ 1428750 w 4619625"/>
              <a:gd name="connsiteY63" fmla="*/ 406400 h 720725"/>
              <a:gd name="connsiteX64" fmla="*/ 1390650 w 4619625"/>
              <a:gd name="connsiteY64" fmla="*/ 406400 h 720725"/>
              <a:gd name="connsiteX65" fmla="*/ 1390650 w 4619625"/>
              <a:gd name="connsiteY65" fmla="*/ 390525 h 720725"/>
              <a:gd name="connsiteX66" fmla="*/ 1352550 w 4619625"/>
              <a:gd name="connsiteY66" fmla="*/ 390525 h 720725"/>
              <a:gd name="connsiteX67" fmla="*/ 1352550 w 4619625"/>
              <a:gd name="connsiteY67" fmla="*/ 377825 h 720725"/>
              <a:gd name="connsiteX68" fmla="*/ 1320800 w 4619625"/>
              <a:gd name="connsiteY68" fmla="*/ 377825 h 720725"/>
              <a:gd name="connsiteX69" fmla="*/ 1320800 w 4619625"/>
              <a:gd name="connsiteY69" fmla="*/ 377825 h 720725"/>
              <a:gd name="connsiteX70" fmla="*/ 1254125 w 4619625"/>
              <a:gd name="connsiteY70" fmla="*/ 377825 h 720725"/>
              <a:gd name="connsiteX71" fmla="*/ 1254125 w 4619625"/>
              <a:gd name="connsiteY71" fmla="*/ 358775 h 720725"/>
              <a:gd name="connsiteX72" fmla="*/ 1114425 w 4619625"/>
              <a:gd name="connsiteY72" fmla="*/ 358775 h 720725"/>
              <a:gd name="connsiteX73" fmla="*/ 1114425 w 4619625"/>
              <a:gd name="connsiteY73" fmla="*/ 346075 h 720725"/>
              <a:gd name="connsiteX74" fmla="*/ 1047750 w 4619625"/>
              <a:gd name="connsiteY74" fmla="*/ 346075 h 720725"/>
              <a:gd name="connsiteX75" fmla="*/ 1047750 w 4619625"/>
              <a:gd name="connsiteY75" fmla="*/ 333375 h 720725"/>
              <a:gd name="connsiteX76" fmla="*/ 1006475 w 4619625"/>
              <a:gd name="connsiteY76" fmla="*/ 333375 h 720725"/>
              <a:gd name="connsiteX77" fmla="*/ 1006475 w 4619625"/>
              <a:gd name="connsiteY77" fmla="*/ 314325 h 720725"/>
              <a:gd name="connsiteX78" fmla="*/ 987425 w 4619625"/>
              <a:gd name="connsiteY78" fmla="*/ 314325 h 720725"/>
              <a:gd name="connsiteX79" fmla="*/ 993775 w 4619625"/>
              <a:gd name="connsiteY79" fmla="*/ 307975 h 720725"/>
              <a:gd name="connsiteX80" fmla="*/ 962025 w 4619625"/>
              <a:gd name="connsiteY80" fmla="*/ 307975 h 720725"/>
              <a:gd name="connsiteX81" fmla="*/ 962025 w 4619625"/>
              <a:gd name="connsiteY81" fmla="*/ 288925 h 720725"/>
              <a:gd name="connsiteX82" fmla="*/ 920750 w 4619625"/>
              <a:gd name="connsiteY82" fmla="*/ 288925 h 720725"/>
              <a:gd name="connsiteX83" fmla="*/ 920750 w 4619625"/>
              <a:gd name="connsiteY83" fmla="*/ 276225 h 720725"/>
              <a:gd name="connsiteX84" fmla="*/ 889000 w 4619625"/>
              <a:gd name="connsiteY84" fmla="*/ 276225 h 720725"/>
              <a:gd name="connsiteX85" fmla="*/ 889000 w 4619625"/>
              <a:gd name="connsiteY85" fmla="*/ 276225 h 720725"/>
              <a:gd name="connsiteX86" fmla="*/ 879475 w 4619625"/>
              <a:gd name="connsiteY86" fmla="*/ 266700 h 720725"/>
              <a:gd name="connsiteX87" fmla="*/ 752475 w 4619625"/>
              <a:gd name="connsiteY87" fmla="*/ 266700 h 720725"/>
              <a:gd name="connsiteX88" fmla="*/ 752475 w 4619625"/>
              <a:gd name="connsiteY88" fmla="*/ 250825 h 720725"/>
              <a:gd name="connsiteX89" fmla="*/ 711200 w 4619625"/>
              <a:gd name="connsiteY89" fmla="*/ 250825 h 720725"/>
              <a:gd name="connsiteX90" fmla="*/ 711200 w 4619625"/>
              <a:gd name="connsiteY90" fmla="*/ 244475 h 720725"/>
              <a:gd name="connsiteX91" fmla="*/ 676275 w 4619625"/>
              <a:gd name="connsiteY91" fmla="*/ 244475 h 720725"/>
              <a:gd name="connsiteX92" fmla="*/ 676275 w 4619625"/>
              <a:gd name="connsiteY92" fmla="*/ 234950 h 720725"/>
              <a:gd name="connsiteX93" fmla="*/ 635000 w 4619625"/>
              <a:gd name="connsiteY93" fmla="*/ 234950 h 720725"/>
              <a:gd name="connsiteX94" fmla="*/ 641350 w 4619625"/>
              <a:gd name="connsiteY94" fmla="*/ 228600 h 720725"/>
              <a:gd name="connsiteX95" fmla="*/ 600075 w 4619625"/>
              <a:gd name="connsiteY95" fmla="*/ 228600 h 720725"/>
              <a:gd name="connsiteX96" fmla="*/ 574675 w 4619625"/>
              <a:gd name="connsiteY96" fmla="*/ 228600 h 720725"/>
              <a:gd name="connsiteX97" fmla="*/ 574675 w 4619625"/>
              <a:gd name="connsiteY97" fmla="*/ 212725 h 720725"/>
              <a:gd name="connsiteX98" fmla="*/ 536575 w 4619625"/>
              <a:gd name="connsiteY98" fmla="*/ 212725 h 720725"/>
              <a:gd name="connsiteX99" fmla="*/ 536575 w 4619625"/>
              <a:gd name="connsiteY99" fmla="*/ 200025 h 720725"/>
              <a:gd name="connsiteX100" fmla="*/ 492125 w 4619625"/>
              <a:gd name="connsiteY100" fmla="*/ 200025 h 720725"/>
              <a:gd name="connsiteX101" fmla="*/ 492125 w 4619625"/>
              <a:gd name="connsiteY101" fmla="*/ 190500 h 720725"/>
              <a:gd name="connsiteX102" fmla="*/ 466725 w 4619625"/>
              <a:gd name="connsiteY102" fmla="*/ 190500 h 720725"/>
              <a:gd name="connsiteX103" fmla="*/ 466725 w 4619625"/>
              <a:gd name="connsiteY103" fmla="*/ 174625 h 720725"/>
              <a:gd name="connsiteX104" fmla="*/ 409575 w 4619625"/>
              <a:gd name="connsiteY104" fmla="*/ 174625 h 720725"/>
              <a:gd name="connsiteX105" fmla="*/ 409575 w 4619625"/>
              <a:gd name="connsiteY105" fmla="*/ 174625 h 720725"/>
              <a:gd name="connsiteX106" fmla="*/ 409575 w 4619625"/>
              <a:gd name="connsiteY106" fmla="*/ 142875 h 720725"/>
              <a:gd name="connsiteX107" fmla="*/ 349250 w 4619625"/>
              <a:gd name="connsiteY107" fmla="*/ 142875 h 720725"/>
              <a:gd name="connsiteX108" fmla="*/ 339725 w 4619625"/>
              <a:gd name="connsiteY108" fmla="*/ 133350 h 720725"/>
              <a:gd name="connsiteX109" fmla="*/ 301625 w 4619625"/>
              <a:gd name="connsiteY109" fmla="*/ 133350 h 720725"/>
              <a:gd name="connsiteX110" fmla="*/ 301625 w 4619625"/>
              <a:gd name="connsiteY110" fmla="*/ 114300 h 720725"/>
              <a:gd name="connsiteX111" fmla="*/ 266700 w 4619625"/>
              <a:gd name="connsiteY111" fmla="*/ 114300 h 720725"/>
              <a:gd name="connsiteX112" fmla="*/ 266700 w 4619625"/>
              <a:gd name="connsiteY112" fmla="*/ 95250 h 720725"/>
              <a:gd name="connsiteX113" fmla="*/ 231775 w 4619625"/>
              <a:gd name="connsiteY113" fmla="*/ 95250 h 720725"/>
              <a:gd name="connsiteX114" fmla="*/ 231775 w 4619625"/>
              <a:gd name="connsiteY114" fmla="*/ 85725 h 720725"/>
              <a:gd name="connsiteX115" fmla="*/ 203200 w 4619625"/>
              <a:gd name="connsiteY115" fmla="*/ 85725 h 720725"/>
              <a:gd name="connsiteX116" fmla="*/ 203200 w 4619625"/>
              <a:gd name="connsiteY116" fmla="*/ 66675 h 720725"/>
              <a:gd name="connsiteX117" fmla="*/ 171450 w 4619625"/>
              <a:gd name="connsiteY117" fmla="*/ 66675 h 720725"/>
              <a:gd name="connsiteX118" fmla="*/ 180975 w 4619625"/>
              <a:gd name="connsiteY118" fmla="*/ 57150 h 720725"/>
              <a:gd name="connsiteX119" fmla="*/ 149225 w 4619625"/>
              <a:gd name="connsiteY119" fmla="*/ 57150 h 720725"/>
              <a:gd name="connsiteX120" fmla="*/ 149225 w 4619625"/>
              <a:gd name="connsiteY120" fmla="*/ 38100 h 720725"/>
              <a:gd name="connsiteX121" fmla="*/ 85725 w 4619625"/>
              <a:gd name="connsiteY121" fmla="*/ 38100 h 720725"/>
              <a:gd name="connsiteX122" fmla="*/ 85725 w 4619625"/>
              <a:gd name="connsiteY122" fmla="*/ 28575 h 720725"/>
              <a:gd name="connsiteX123" fmla="*/ 57150 w 4619625"/>
              <a:gd name="connsiteY123" fmla="*/ 28575 h 720725"/>
              <a:gd name="connsiteX124" fmla="*/ 57150 w 4619625"/>
              <a:gd name="connsiteY124" fmla="*/ 9525 h 720725"/>
              <a:gd name="connsiteX125" fmla="*/ 19050 w 4619625"/>
              <a:gd name="connsiteY125" fmla="*/ 9525 h 720725"/>
              <a:gd name="connsiteX126" fmla="*/ 19050 w 4619625"/>
              <a:gd name="connsiteY126" fmla="*/ 0 h 720725"/>
              <a:gd name="connsiteX127" fmla="*/ 0 w 4619625"/>
              <a:gd name="connsiteY127" fmla="*/ 0 h 720725"/>
              <a:gd name="connsiteX0" fmla="*/ 4619625 w 4619625"/>
              <a:gd name="connsiteY0" fmla="*/ 720725 h 720725"/>
              <a:gd name="connsiteX1" fmla="*/ 4467225 w 4619625"/>
              <a:gd name="connsiteY1" fmla="*/ 720725 h 720725"/>
              <a:gd name="connsiteX2" fmla="*/ 4467225 w 4619625"/>
              <a:gd name="connsiteY2" fmla="*/ 708025 h 720725"/>
              <a:gd name="connsiteX3" fmla="*/ 4102100 w 4619625"/>
              <a:gd name="connsiteY3" fmla="*/ 708025 h 720725"/>
              <a:gd name="connsiteX4" fmla="*/ 4102100 w 4619625"/>
              <a:gd name="connsiteY4" fmla="*/ 695325 h 720725"/>
              <a:gd name="connsiteX5" fmla="*/ 4089400 w 4619625"/>
              <a:gd name="connsiteY5" fmla="*/ 695325 h 720725"/>
              <a:gd name="connsiteX6" fmla="*/ 4089400 w 4619625"/>
              <a:gd name="connsiteY6" fmla="*/ 685800 h 720725"/>
              <a:gd name="connsiteX7" fmla="*/ 3768725 w 4619625"/>
              <a:gd name="connsiteY7" fmla="*/ 685800 h 720725"/>
              <a:gd name="connsiteX8" fmla="*/ 3768725 w 4619625"/>
              <a:gd name="connsiteY8" fmla="*/ 669925 h 720725"/>
              <a:gd name="connsiteX9" fmla="*/ 3663950 w 4619625"/>
              <a:gd name="connsiteY9" fmla="*/ 669925 h 720725"/>
              <a:gd name="connsiteX10" fmla="*/ 3660775 w 4619625"/>
              <a:gd name="connsiteY10" fmla="*/ 666750 h 720725"/>
              <a:gd name="connsiteX11" fmla="*/ 3457575 w 4619625"/>
              <a:gd name="connsiteY11" fmla="*/ 666750 h 720725"/>
              <a:gd name="connsiteX12" fmla="*/ 3457575 w 4619625"/>
              <a:gd name="connsiteY12" fmla="*/ 657225 h 720725"/>
              <a:gd name="connsiteX13" fmla="*/ 3457575 w 4619625"/>
              <a:gd name="connsiteY13" fmla="*/ 657225 h 720725"/>
              <a:gd name="connsiteX14" fmla="*/ 3441700 w 4619625"/>
              <a:gd name="connsiteY14" fmla="*/ 657225 h 720725"/>
              <a:gd name="connsiteX15" fmla="*/ 3413125 w 4619625"/>
              <a:gd name="connsiteY15" fmla="*/ 657225 h 720725"/>
              <a:gd name="connsiteX16" fmla="*/ 3413125 w 4619625"/>
              <a:gd name="connsiteY16" fmla="*/ 654050 h 720725"/>
              <a:gd name="connsiteX17" fmla="*/ 3282950 w 4619625"/>
              <a:gd name="connsiteY17" fmla="*/ 654050 h 720725"/>
              <a:gd name="connsiteX18" fmla="*/ 3282950 w 4619625"/>
              <a:gd name="connsiteY18" fmla="*/ 641350 h 720725"/>
              <a:gd name="connsiteX19" fmla="*/ 3136900 w 4619625"/>
              <a:gd name="connsiteY19" fmla="*/ 641350 h 720725"/>
              <a:gd name="connsiteX20" fmla="*/ 3136900 w 4619625"/>
              <a:gd name="connsiteY20" fmla="*/ 635000 h 720725"/>
              <a:gd name="connsiteX21" fmla="*/ 3111500 w 4619625"/>
              <a:gd name="connsiteY21" fmla="*/ 635000 h 720725"/>
              <a:gd name="connsiteX22" fmla="*/ 3111500 w 4619625"/>
              <a:gd name="connsiteY22" fmla="*/ 625475 h 720725"/>
              <a:gd name="connsiteX23" fmla="*/ 2940050 w 4619625"/>
              <a:gd name="connsiteY23" fmla="*/ 625475 h 720725"/>
              <a:gd name="connsiteX24" fmla="*/ 2943225 w 4619625"/>
              <a:gd name="connsiteY24" fmla="*/ 622300 h 720725"/>
              <a:gd name="connsiteX25" fmla="*/ 2841625 w 4619625"/>
              <a:gd name="connsiteY25" fmla="*/ 622300 h 720725"/>
              <a:gd name="connsiteX26" fmla="*/ 2841625 w 4619625"/>
              <a:gd name="connsiteY26" fmla="*/ 612775 h 720725"/>
              <a:gd name="connsiteX27" fmla="*/ 2730500 w 4619625"/>
              <a:gd name="connsiteY27" fmla="*/ 612775 h 720725"/>
              <a:gd name="connsiteX28" fmla="*/ 2730500 w 4619625"/>
              <a:gd name="connsiteY28" fmla="*/ 587375 h 720725"/>
              <a:gd name="connsiteX29" fmla="*/ 2660650 w 4619625"/>
              <a:gd name="connsiteY29" fmla="*/ 587375 h 720725"/>
              <a:gd name="connsiteX30" fmla="*/ 2660650 w 4619625"/>
              <a:gd name="connsiteY30" fmla="*/ 577850 h 720725"/>
              <a:gd name="connsiteX31" fmla="*/ 2368550 w 4619625"/>
              <a:gd name="connsiteY31" fmla="*/ 577850 h 720725"/>
              <a:gd name="connsiteX32" fmla="*/ 2368550 w 4619625"/>
              <a:gd name="connsiteY32" fmla="*/ 568325 h 720725"/>
              <a:gd name="connsiteX33" fmla="*/ 2276475 w 4619625"/>
              <a:gd name="connsiteY33" fmla="*/ 568325 h 720725"/>
              <a:gd name="connsiteX34" fmla="*/ 2276475 w 4619625"/>
              <a:gd name="connsiteY34" fmla="*/ 555625 h 720725"/>
              <a:gd name="connsiteX35" fmla="*/ 2174875 w 4619625"/>
              <a:gd name="connsiteY35" fmla="*/ 555625 h 720725"/>
              <a:gd name="connsiteX36" fmla="*/ 2181225 w 4619625"/>
              <a:gd name="connsiteY36" fmla="*/ 549275 h 720725"/>
              <a:gd name="connsiteX37" fmla="*/ 2060575 w 4619625"/>
              <a:gd name="connsiteY37" fmla="*/ 549275 h 720725"/>
              <a:gd name="connsiteX38" fmla="*/ 2060575 w 4619625"/>
              <a:gd name="connsiteY38" fmla="*/ 533400 h 720725"/>
              <a:gd name="connsiteX39" fmla="*/ 2025650 w 4619625"/>
              <a:gd name="connsiteY39" fmla="*/ 533400 h 720725"/>
              <a:gd name="connsiteX40" fmla="*/ 2025650 w 4619625"/>
              <a:gd name="connsiteY40" fmla="*/ 533400 h 720725"/>
              <a:gd name="connsiteX41" fmla="*/ 1974850 w 4619625"/>
              <a:gd name="connsiteY41" fmla="*/ 533400 h 720725"/>
              <a:gd name="connsiteX42" fmla="*/ 1974850 w 4619625"/>
              <a:gd name="connsiteY42" fmla="*/ 520700 h 720725"/>
              <a:gd name="connsiteX43" fmla="*/ 1908175 w 4619625"/>
              <a:gd name="connsiteY43" fmla="*/ 520700 h 720725"/>
              <a:gd name="connsiteX44" fmla="*/ 1908175 w 4619625"/>
              <a:gd name="connsiteY44" fmla="*/ 511175 h 720725"/>
              <a:gd name="connsiteX45" fmla="*/ 1879600 w 4619625"/>
              <a:gd name="connsiteY45" fmla="*/ 511175 h 720725"/>
              <a:gd name="connsiteX46" fmla="*/ 1879600 w 4619625"/>
              <a:gd name="connsiteY46" fmla="*/ 501650 h 720725"/>
              <a:gd name="connsiteX47" fmla="*/ 1825625 w 4619625"/>
              <a:gd name="connsiteY47" fmla="*/ 501650 h 720725"/>
              <a:gd name="connsiteX48" fmla="*/ 1825625 w 4619625"/>
              <a:gd name="connsiteY48" fmla="*/ 492125 h 720725"/>
              <a:gd name="connsiteX49" fmla="*/ 1755775 w 4619625"/>
              <a:gd name="connsiteY49" fmla="*/ 492125 h 720725"/>
              <a:gd name="connsiteX50" fmla="*/ 1755775 w 4619625"/>
              <a:gd name="connsiteY50" fmla="*/ 482600 h 720725"/>
              <a:gd name="connsiteX51" fmla="*/ 1736725 w 4619625"/>
              <a:gd name="connsiteY51" fmla="*/ 482600 h 720725"/>
              <a:gd name="connsiteX52" fmla="*/ 1724025 w 4619625"/>
              <a:gd name="connsiteY52" fmla="*/ 482600 h 720725"/>
              <a:gd name="connsiteX53" fmla="*/ 1724025 w 4619625"/>
              <a:gd name="connsiteY53" fmla="*/ 473075 h 720725"/>
              <a:gd name="connsiteX54" fmla="*/ 1670050 w 4619625"/>
              <a:gd name="connsiteY54" fmla="*/ 473075 h 720725"/>
              <a:gd name="connsiteX55" fmla="*/ 1686718 w 4619625"/>
              <a:gd name="connsiteY55" fmla="*/ 463550 h 720725"/>
              <a:gd name="connsiteX56" fmla="*/ 1657350 w 4619625"/>
              <a:gd name="connsiteY56" fmla="*/ 463550 h 720725"/>
              <a:gd name="connsiteX57" fmla="*/ 1657350 w 4619625"/>
              <a:gd name="connsiteY57" fmla="*/ 447675 h 720725"/>
              <a:gd name="connsiteX58" fmla="*/ 1584325 w 4619625"/>
              <a:gd name="connsiteY58" fmla="*/ 447675 h 720725"/>
              <a:gd name="connsiteX59" fmla="*/ 1584325 w 4619625"/>
              <a:gd name="connsiteY59" fmla="*/ 431800 h 720725"/>
              <a:gd name="connsiteX60" fmla="*/ 1517650 w 4619625"/>
              <a:gd name="connsiteY60" fmla="*/ 431800 h 720725"/>
              <a:gd name="connsiteX61" fmla="*/ 1517650 w 4619625"/>
              <a:gd name="connsiteY61" fmla="*/ 422275 h 720725"/>
              <a:gd name="connsiteX62" fmla="*/ 1428750 w 4619625"/>
              <a:gd name="connsiteY62" fmla="*/ 422275 h 720725"/>
              <a:gd name="connsiteX63" fmla="*/ 1428750 w 4619625"/>
              <a:gd name="connsiteY63" fmla="*/ 406400 h 720725"/>
              <a:gd name="connsiteX64" fmla="*/ 1390650 w 4619625"/>
              <a:gd name="connsiteY64" fmla="*/ 406400 h 720725"/>
              <a:gd name="connsiteX65" fmla="*/ 1390650 w 4619625"/>
              <a:gd name="connsiteY65" fmla="*/ 390525 h 720725"/>
              <a:gd name="connsiteX66" fmla="*/ 1352550 w 4619625"/>
              <a:gd name="connsiteY66" fmla="*/ 390525 h 720725"/>
              <a:gd name="connsiteX67" fmla="*/ 1352550 w 4619625"/>
              <a:gd name="connsiteY67" fmla="*/ 377825 h 720725"/>
              <a:gd name="connsiteX68" fmla="*/ 1320800 w 4619625"/>
              <a:gd name="connsiteY68" fmla="*/ 377825 h 720725"/>
              <a:gd name="connsiteX69" fmla="*/ 1320800 w 4619625"/>
              <a:gd name="connsiteY69" fmla="*/ 377825 h 720725"/>
              <a:gd name="connsiteX70" fmla="*/ 1254125 w 4619625"/>
              <a:gd name="connsiteY70" fmla="*/ 377825 h 720725"/>
              <a:gd name="connsiteX71" fmla="*/ 1254125 w 4619625"/>
              <a:gd name="connsiteY71" fmla="*/ 358775 h 720725"/>
              <a:gd name="connsiteX72" fmla="*/ 1114425 w 4619625"/>
              <a:gd name="connsiteY72" fmla="*/ 358775 h 720725"/>
              <a:gd name="connsiteX73" fmla="*/ 1114425 w 4619625"/>
              <a:gd name="connsiteY73" fmla="*/ 346075 h 720725"/>
              <a:gd name="connsiteX74" fmla="*/ 1047750 w 4619625"/>
              <a:gd name="connsiteY74" fmla="*/ 346075 h 720725"/>
              <a:gd name="connsiteX75" fmla="*/ 1047750 w 4619625"/>
              <a:gd name="connsiteY75" fmla="*/ 333375 h 720725"/>
              <a:gd name="connsiteX76" fmla="*/ 1006475 w 4619625"/>
              <a:gd name="connsiteY76" fmla="*/ 333375 h 720725"/>
              <a:gd name="connsiteX77" fmla="*/ 1006475 w 4619625"/>
              <a:gd name="connsiteY77" fmla="*/ 314325 h 720725"/>
              <a:gd name="connsiteX78" fmla="*/ 987425 w 4619625"/>
              <a:gd name="connsiteY78" fmla="*/ 314325 h 720725"/>
              <a:gd name="connsiteX79" fmla="*/ 993775 w 4619625"/>
              <a:gd name="connsiteY79" fmla="*/ 307975 h 720725"/>
              <a:gd name="connsiteX80" fmla="*/ 962025 w 4619625"/>
              <a:gd name="connsiteY80" fmla="*/ 307975 h 720725"/>
              <a:gd name="connsiteX81" fmla="*/ 962025 w 4619625"/>
              <a:gd name="connsiteY81" fmla="*/ 288925 h 720725"/>
              <a:gd name="connsiteX82" fmla="*/ 920750 w 4619625"/>
              <a:gd name="connsiteY82" fmla="*/ 288925 h 720725"/>
              <a:gd name="connsiteX83" fmla="*/ 920750 w 4619625"/>
              <a:gd name="connsiteY83" fmla="*/ 276225 h 720725"/>
              <a:gd name="connsiteX84" fmla="*/ 889000 w 4619625"/>
              <a:gd name="connsiteY84" fmla="*/ 276225 h 720725"/>
              <a:gd name="connsiteX85" fmla="*/ 889000 w 4619625"/>
              <a:gd name="connsiteY85" fmla="*/ 276225 h 720725"/>
              <a:gd name="connsiteX86" fmla="*/ 879475 w 4619625"/>
              <a:gd name="connsiteY86" fmla="*/ 266700 h 720725"/>
              <a:gd name="connsiteX87" fmla="*/ 752475 w 4619625"/>
              <a:gd name="connsiteY87" fmla="*/ 266700 h 720725"/>
              <a:gd name="connsiteX88" fmla="*/ 752475 w 4619625"/>
              <a:gd name="connsiteY88" fmla="*/ 250825 h 720725"/>
              <a:gd name="connsiteX89" fmla="*/ 711200 w 4619625"/>
              <a:gd name="connsiteY89" fmla="*/ 250825 h 720725"/>
              <a:gd name="connsiteX90" fmla="*/ 711200 w 4619625"/>
              <a:gd name="connsiteY90" fmla="*/ 244475 h 720725"/>
              <a:gd name="connsiteX91" fmla="*/ 676275 w 4619625"/>
              <a:gd name="connsiteY91" fmla="*/ 244475 h 720725"/>
              <a:gd name="connsiteX92" fmla="*/ 676275 w 4619625"/>
              <a:gd name="connsiteY92" fmla="*/ 234950 h 720725"/>
              <a:gd name="connsiteX93" fmla="*/ 635000 w 4619625"/>
              <a:gd name="connsiteY93" fmla="*/ 234950 h 720725"/>
              <a:gd name="connsiteX94" fmla="*/ 641350 w 4619625"/>
              <a:gd name="connsiteY94" fmla="*/ 228600 h 720725"/>
              <a:gd name="connsiteX95" fmla="*/ 600075 w 4619625"/>
              <a:gd name="connsiteY95" fmla="*/ 228600 h 720725"/>
              <a:gd name="connsiteX96" fmla="*/ 574675 w 4619625"/>
              <a:gd name="connsiteY96" fmla="*/ 228600 h 720725"/>
              <a:gd name="connsiteX97" fmla="*/ 574675 w 4619625"/>
              <a:gd name="connsiteY97" fmla="*/ 212725 h 720725"/>
              <a:gd name="connsiteX98" fmla="*/ 536575 w 4619625"/>
              <a:gd name="connsiteY98" fmla="*/ 212725 h 720725"/>
              <a:gd name="connsiteX99" fmla="*/ 536575 w 4619625"/>
              <a:gd name="connsiteY99" fmla="*/ 200025 h 720725"/>
              <a:gd name="connsiteX100" fmla="*/ 492125 w 4619625"/>
              <a:gd name="connsiteY100" fmla="*/ 200025 h 720725"/>
              <a:gd name="connsiteX101" fmla="*/ 492125 w 4619625"/>
              <a:gd name="connsiteY101" fmla="*/ 190500 h 720725"/>
              <a:gd name="connsiteX102" fmla="*/ 466725 w 4619625"/>
              <a:gd name="connsiteY102" fmla="*/ 190500 h 720725"/>
              <a:gd name="connsiteX103" fmla="*/ 466725 w 4619625"/>
              <a:gd name="connsiteY103" fmla="*/ 174625 h 720725"/>
              <a:gd name="connsiteX104" fmla="*/ 409575 w 4619625"/>
              <a:gd name="connsiteY104" fmla="*/ 174625 h 720725"/>
              <a:gd name="connsiteX105" fmla="*/ 409575 w 4619625"/>
              <a:gd name="connsiteY105" fmla="*/ 174625 h 720725"/>
              <a:gd name="connsiteX106" fmla="*/ 409575 w 4619625"/>
              <a:gd name="connsiteY106" fmla="*/ 142875 h 720725"/>
              <a:gd name="connsiteX107" fmla="*/ 349250 w 4619625"/>
              <a:gd name="connsiteY107" fmla="*/ 142875 h 720725"/>
              <a:gd name="connsiteX108" fmla="*/ 339725 w 4619625"/>
              <a:gd name="connsiteY108" fmla="*/ 133350 h 720725"/>
              <a:gd name="connsiteX109" fmla="*/ 301625 w 4619625"/>
              <a:gd name="connsiteY109" fmla="*/ 133350 h 720725"/>
              <a:gd name="connsiteX110" fmla="*/ 301625 w 4619625"/>
              <a:gd name="connsiteY110" fmla="*/ 114300 h 720725"/>
              <a:gd name="connsiteX111" fmla="*/ 266700 w 4619625"/>
              <a:gd name="connsiteY111" fmla="*/ 114300 h 720725"/>
              <a:gd name="connsiteX112" fmla="*/ 266700 w 4619625"/>
              <a:gd name="connsiteY112" fmla="*/ 95250 h 720725"/>
              <a:gd name="connsiteX113" fmla="*/ 231775 w 4619625"/>
              <a:gd name="connsiteY113" fmla="*/ 95250 h 720725"/>
              <a:gd name="connsiteX114" fmla="*/ 231775 w 4619625"/>
              <a:gd name="connsiteY114" fmla="*/ 85725 h 720725"/>
              <a:gd name="connsiteX115" fmla="*/ 203200 w 4619625"/>
              <a:gd name="connsiteY115" fmla="*/ 85725 h 720725"/>
              <a:gd name="connsiteX116" fmla="*/ 203200 w 4619625"/>
              <a:gd name="connsiteY116" fmla="*/ 66675 h 720725"/>
              <a:gd name="connsiteX117" fmla="*/ 171450 w 4619625"/>
              <a:gd name="connsiteY117" fmla="*/ 66675 h 720725"/>
              <a:gd name="connsiteX118" fmla="*/ 180975 w 4619625"/>
              <a:gd name="connsiteY118" fmla="*/ 57150 h 720725"/>
              <a:gd name="connsiteX119" fmla="*/ 149225 w 4619625"/>
              <a:gd name="connsiteY119" fmla="*/ 57150 h 720725"/>
              <a:gd name="connsiteX120" fmla="*/ 149225 w 4619625"/>
              <a:gd name="connsiteY120" fmla="*/ 38100 h 720725"/>
              <a:gd name="connsiteX121" fmla="*/ 85725 w 4619625"/>
              <a:gd name="connsiteY121" fmla="*/ 38100 h 720725"/>
              <a:gd name="connsiteX122" fmla="*/ 85725 w 4619625"/>
              <a:gd name="connsiteY122" fmla="*/ 28575 h 720725"/>
              <a:gd name="connsiteX123" fmla="*/ 57150 w 4619625"/>
              <a:gd name="connsiteY123" fmla="*/ 28575 h 720725"/>
              <a:gd name="connsiteX124" fmla="*/ 57150 w 4619625"/>
              <a:gd name="connsiteY124" fmla="*/ 9525 h 720725"/>
              <a:gd name="connsiteX125" fmla="*/ 19050 w 4619625"/>
              <a:gd name="connsiteY125" fmla="*/ 9525 h 720725"/>
              <a:gd name="connsiteX126" fmla="*/ 19050 w 4619625"/>
              <a:gd name="connsiteY126" fmla="*/ 0 h 720725"/>
              <a:gd name="connsiteX127" fmla="*/ 0 w 4619625"/>
              <a:gd name="connsiteY127" fmla="*/ 0 h 720725"/>
              <a:gd name="connsiteX0" fmla="*/ 4619625 w 4619625"/>
              <a:gd name="connsiteY0" fmla="*/ 720725 h 720725"/>
              <a:gd name="connsiteX1" fmla="*/ 4467225 w 4619625"/>
              <a:gd name="connsiteY1" fmla="*/ 720725 h 720725"/>
              <a:gd name="connsiteX2" fmla="*/ 4467225 w 4619625"/>
              <a:gd name="connsiteY2" fmla="*/ 708025 h 720725"/>
              <a:gd name="connsiteX3" fmla="*/ 4102100 w 4619625"/>
              <a:gd name="connsiteY3" fmla="*/ 708025 h 720725"/>
              <a:gd name="connsiteX4" fmla="*/ 4102100 w 4619625"/>
              <a:gd name="connsiteY4" fmla="*/ 695325 h 720725"/>
              <a:gd name="connsiteX5" fmla="*/ 4089400 w 4619625"/>
              <a:gd name="connsiteY5" fmla="*/ 695325 h 720725"/>
              <a:gd name="connsiteX6" fmla="*/ 4089400 w 4619625"/>
              <a:gd name="connsiteY6" fmla="*/ 685800 h 720725"/>
              <a:gd name="connsiteX7" fmla="*/ 3768725 w 4619625"/>
              <a:gd name="connsiteY7" fmla="*/ 685800 h 720725"/>
              <a:gd name="connsiteX8" fmla="*/ 3768725 w 4619625"/>
              <a:gd name="connsiteY8" fmla="*/ 669925 h 720725"/>
              <a:gd name="connsiteX9" fmla="*/ 3663950 w 4619625"/>
              <a:gd name="connsiteY9" fmla="*/ 669925 h 720725"/>
              <a:gd name="connsiteX10" fmla="*/ 3660775 w 4619625"/>
              <a:gd name="connsiteY10" fmla="*/ 666750 h 720725"/>
              <a:gd name="connsiteX11" fmla="*/ 3457575 w 4619625"/>
              <a:gd name="connsiteY11" fmla="*/ 666750 h 720725"/>
              <a:gd name="connsiteX12" fmla="*/ 3457575 w 4619625"/>
              <a:gd name="connsiteY12" fmla="*/ 657225 h 720725"/>
              <a:gd name="connsiteX13" fmla="*/ 3457575 w 4619625"/>
              <a:gd name="connsiteY13" fmla="*/ 657225 h 720725"/>
              <a:gd name="connsiteX14" fmla="*/ 3441700 w 4619625"/>
              <a:gd name="connsiteY14" fmla="*/ 657225 h 720725"/>
              <a:gd name="connsiteX15" fmla="*/ 3413125 w 4619625"/>
              <a:gd name="connsiteY15" fmla="*/ 657225 h 720725"/>
              <a:gd name="connsiteX16" fmla="*/ 3413125 w 4619625"/>
              <a:gd name="connsiteY16" fmla="*/ 654050 h 720725"/>
              <a:gd name="connsiteX17" fmla="*/ 3282950 w 4619625"/>
              <a:gd name="connsiteY17" fmla="*/ 654050 h 720725"/>
              <a:gd name="connsiteX18" fmla="*/ 3282950 w 4619625"/>
              <a:gd name="connsiteY18" fmla="*/ 641350 h 720725"/>
              <a:gd name="connsiteX19" fmla="*/ 3136900 w 4619625"/>
              <a:gd name="connsiteY19" fmla="*/ 641350 h 720725"/>
              <a:gd name="connsiteX20" fmla="*/ 3136900 w 4619625"/>
              <a:gd name="connsiteY20" fmla="*/ 635000 h 720725"/>
              <a:gd name="connsiteX21" fmla="*/ 3111500 w 4619625"/>
              <a:gd name="connsiteY21" fmla="*/ 635000 h 720725"/>
              <a:gd name="connsiteX22" fmla="*/ 3111500 w 4619625"/>
              <a:gd name="connsiteY22" fmla="*/ 625475 h 720725"/>
              <a:gd name="connsiteX23" fmla="*/ 2940050 w 4619625"/>
              <a:gd name="connsiteY23" fmla="*/ 625475 h 720725"/>
              <a:gd name="connsiteX24" fmla="*/ 2943225 w 4619625"/>
              <a:gd name="connsiteY24" fmla="*/ 622300 h 720725"/>
              <a:gd name="connsiteX25" fmla="*/ 2841625 w 4619625"/>
              <a:gd name="connsiteY25" fmla="*/ 622300 h 720725"/>
              <a:gd name="connsiteX26" fmla="*/ 2841625 w 4619625"/>
              <a:gd name="connsiteY26" fmla="*/ 612775 h 720725"/>
              <a:gd name="connsiteX27" fmla="*/ 2730500 w 4619625"/>
              <a:gd name="connsiteY27" fmla="*/ 612775 h 720725"/>
              <a:gd name="connsiteX28" fmla="*/ 2730500 w 4619625"/>
              <a:gd name="connsiteY28" fmla="*/ 587375 h 720725"/>
              <a:gd name="connsiteX29" fmla="*/ 2660650 w 4619625"/>
              <a:gd name="connsiteY29" fmla="*/ 587375 h 720725"/>
              <a:gd name="connsiteX30" fmla="*/ 2660650 w 4619625"/>
              <a:gd name="connsiteY30" fmla="*/ 577850 h 720725"/>
              <a:gd name="connsiteX31" fmla="*/ 2368550 w 4619625"/>
              <a:gd name="connsiteY31" fmla="*/ 577850 h 720725"/>
              <a:gd name="connsiteX32" fmla="*/ 2368550 w 4619625"/>
              <a:gd name="connsiteY32" fmla="*/ 568325 h 720725"/>
              <a:gd name="connsiteX33" fmla="*/ 2276475 w 4619625"/>
              <a:gd name="connsiteY33" fmla="*/ 568325 h 720725"/>
              <a:gd name="connsiteX34" fmla="*/ 2276475 w 4619625"/>
              <a:gd name="connsiteY34" fmla="*/ 555625 h 720725"/>
              <a:gd name="connsiteX35" fmla="*/ 2174875 w 4619625"/>
              <a:gd name="connsiteY35" fmla="*/ 555625 h 720725"/>
              <a:gd name="connsiteX36" fmla="*/ 2181225 w 4619625"/>
              <a:gd name="connsiteY36" fmla="*/ 549275 h 720725"/>
              <a:gd name="connsiteX37" fmla="*/ 2060575 w 4619625"/>
              <a:gd name="connsiteY37" fmla="*/ 549275 h 720725"/>
              <a:gd name="connsiteX38" fmla="*/ 2060575 w 4619625"/>
              <a:gd name="connsiteY38" fmla="*/ 533400 h 720725"/>
              <a:gd name="connsiteX39" fmla="*/ 2025650 w 4619625"/>
              <a:gd name="connsiteY39" fmla="*/ 533400 h 720725"/>
              <a:gd name="connsiteX40" fmla="*/ 2025650 w 4619625"/>
              <a:gd name="connsiteY40" fmla="*/ 533400 h 720725"/>
              <a:gd name="connsiteX41" fmla="*/ 1974850 w 4619625"/>
              <a:gd name="connsiteY41" fmla="*/ 533400 h 720725"/>
              <a:gd name="connsiteX42" fmla="*/ 1974850 w 4619625"/>
              <a:gd name="connsiteY42" fmla="*/ 520700 h 720725"/>
              <a:gd name="connsiteX43" fmla="*/ 1908175 w 4619625"/>
              <a:gd name="connsiteY43" fmla="*/ 520700 h 720725"/>
              <a:gd name="connsiteX44" fmla="*/ 1908175 w 4619625"/>
              <a:gd name="connsiteY44" fmla="*/ 511175 h 720725"/>
              <a:gd name="connsiteX45" fmla="*/ 1879600 w 4619625"/>
              <a:gd name="connsiteY45" fmla="*/ 511175 h 720725"/>
              <a:gd name="connsiteX46" fmla="*/ 1879600 w 4619625"/>
              <a:gd name="connsiteY46" fmla="*/ 501650 h 720725"/>
              <a:gd name="connsiteX47" fmla="*/ 1825625 w 4619625"/>
              <a:gd name="connsiteY47" fmla="*/ 501650 h 720725"/>
              <a:gd name="connsiteX48" fmla="*/ 1825625 w 4619625"/>
              <a:gd name="connsiteY48" fmla="*/ 492125 h 720725"/>
              <a:gd name="connsiteX49" fmla="*/ 1755775 w 4619625"/>
              <a:gd name="connsiteY49" fmla="*/ 492125 h 720725"/>
              <a:gd name="connsiteX50" fmla="*/ 1755775 w 4619625"/>
              <a:gd name="connsiteY50" fmla="*/ 482600 h 720725"/>
              <a:gd name="connsiteX51" fmla="*/ 1736725 w 4619625"/>
              <a:gd name="connsiteY51" fmla="*/ 482600 h 720725"/>
              <a:gd name="connsiteX52" fmla="*/ 1724025 w 4619625"/>
              <a:gd name="connsiteY52" fmla="*/ 482600 h 720725"/>
              <a:gd name="connsiteX53" fmla="*/ 1724025 w 4619625"/>
              <a:gd name="connsiteY53" fmla="*/ 473075 h 720725"/>
              <a:gd name="connsiteX54" fmla="*/ 1681957 w 4619625"/>
              <a:gd name="connsiteY54" fmla="*/ 525463 h 720725"/>
              <a:gd name="connsiteX55" fmla="*/ 1686718 w 4619625"/>
              <a:gd name="connsiteY55" fmla="*/ 463550 h 720725"/>
              <a:gd name="connsiteX56" fmla="*/ 1657350 w 4619625"/>
              <a:gd name="connsiteY56" fmla="*/ 463550 h 720725"/>
              <a:gd name="connsiteX57" fmla="*/ 1657350 w 4619625"/>
              <a:gd name="connsiteY57" fmla="*/ 447675 h 720725"/>
              <a:gd name="connsiteX58" fmla="*/ 1584325 w 4619625"/>
              <a:gd name="connsiteY58" fmla="*/ 447675 h 720725"/>
              <a:gd name="connsiteX59" fmla="*/ 1584325 w 4619625"/>
              <a:gd name="connsiteY59" fmla="*/ 431800 h 720725"/>
              <a:gd name="connsiteX60" fmla="*/ 1517650 w 4619625"/>
              <a:gd name="connsiteY60" fmla="*/ 431800 h 720725"/>
              <a:gd name="connsiteX61" fmla="*/ 1517650 w 4619625"/>
              <a:gd name="connsiteY61" fmla="*/ 422275 h 720725"/>
              <a:gd name="connsiteX62" fmla="*/ 1428750 w 4619625"/>
              <a:gd name="connsiteY62" fmla="*/ 422275 h 720725"/>
              <a:gd name="connsiteX63" fmla="*/ 1428750 w 4619625"/>
              <a:gd name="connsiteY63" fmla="*/ 406400 h 720725"/>
              <a:gd name="connsiteX64" fmla="*/ 1390650 w 4619625"/>
              <a:gd name="connsiteY64" fmla="*/ 406400 h 720725"/>
              <a:gd name="connsiteX65" fmla="*/ 1390650 w 4619625"/>
              <a:gd name="connsiteY65" fmla="*/ 390525 h 720725"/>
              <a:gd name="connsiteX66" fmla="*/ 1352550 w 4619625"/>
              <a:gd name="connsiteY66" fmla="*/ 390525 h 720725"/>
              <a:gd name="connsiteX67" fmla="*/ 1352550 w 4619625"/>
              <a:gd name="connsiteY67" fmla="*/ 377825 h 720725"/>
              <a:gd name="connsiteX68" fmla="*/ 1320800 w 4619625"/>
              <a:gd name="connsiteY68" fmla="*/ 377825 h 720725"/>
              <a:gd name="connsiteX69" fmla="*/ 1320800 w 4619625"/>
              <a:gd name="connsiteY69" fmla="*/ 377825 h 720725"/>
              <a:gd name="connsiteX70" fmla="*/ 1254125 w 4619625"/>
              <a:gd name="connsiteY70" fmla="*/ 377825 h 720725"/>
              <a:gd name="connsiteX71" fmla="*/ 1254125 w 4619625"/>
              <a:gd name="connsiteY71" fmla="*/ 358775 h 720725"/>
              <a:gd name="connsiteX72" fmla="*/ 1114425 w 4619625"/>
              <a:gd name="connsiteY72" fmla="*/ 358775 h 720725"/>
              <a:gd name="connsiteX73" fmla="*/ 1114425 w 4619625"/>
              <a:gd name="connsiteY73" fmla="*/ 346075 h 720725"/>
              <a:gd name="connsiteX74" fmla="*/ 1047750 w 4619625"/>
              <a:gd name="connsiteY74" fmla="*/ 346075 h 720725"/>
              <a:gd name="connsiteX75" fmla="*/ 1047750 w 4619625"/>
              <a:gd name="connsiteY75" fmla="*/ 333375 h 720725"/>
              <a:gd name="connsiteX76" fmla="*/ 1006475 w 4619625"/>
              <a:gd name="connsiteY76" fmla="*/ 333375 h 720725"/>
              <a:gd name="connsiteX77" fmla="*/ 1006475 w 4619625"/>
              <a:gd name="connsiteY77" fmla="*/ 314325 h 720725"/>
              <a:gd name="connsiteX78" fmla="*/ 987425 w 4619625"/>
              <a:gd name="connsiteY78" fmla="*/ 314325 h 720725"/>
              <a:gd name="connsiteX79" fmla="*/ 993775 w 4619625"/>
              <a:gd name="connsiteY79" fmla="*/ 307975 h 720725"/>
              <a:gd name="connsiteX80" fmla="*/ 962025 w 4619625"/>
              <a:gd name="connsiteY80" fmla="*/ 307975 h 720725"/>
              <a:gd name="connsiteX81" fmla="*/ 962025 w 4619625"/>
              <a:gd name="connsiteY81" fmla="*/ 288925 h 720725"/>
              <a:gd name="connsiteX82" fmla="*/ 920750 w 4619625"/>
              <a:gd name="connsiteY82" fmla="*/ 288925 h 720725"/>
              <a:gd name="connsiteX83" fmla="*/ 920750 w 4619625"/>
              <a:gd name="connsiteY83" fmla="*/ 276225 h 720725"/>
              <a:gd name="connsiteX84" fmla="*/ 889000 w 4619625"/>
              <a:gd name="connsiteY84" fmla="*/ 276225 h 720725"/>
              <a:gd name="connsiteX85" fmla="*/ 889000 w 4619625"/>
              <a:gd name="connsiteY85" fmla="*/ 276225 h 720725"/>
              <a:gd name="connsiteX86" fmla="*/ 879475 w 4619625"/>
              <a:gd name="connsiteY86" fmla="*/ 266700 h 720725"/>
              <a:gd name="connsiteX87" fmla="*/ 752475 w 4619625"/>
              <a:gd name="connsiteY87" fmla="*/ 266700 h 720725"/>
              <a:gd name="connsiteX88" fmla="*/ 752475 w 4619625"/>
              <a:gd name="connsiteY88" fmla="*/ 250825 h 720725"/>
              <a:gd name="connsiteX89" fmla="*/ 711200 w 4619625"/>
              <a:gd name="connsiteY89" fmla="*/ 250825 h 720725"/>
              <a:gd name="connsiteX90" fmla="*/ 711200 w 4619625"/>
              <a:gd name="connsiteY90" fmla="*/ 244475 h 720725"/>
              <a:gd name="connsiteX91" fmla="*/ 676275 w 4619625"/>
              <a:gd name="connsiteY91" fmla="*/ 244475 h 720725"/>
              <a:gd name="connsiteX92" fmla="*/ 676275 w 4619625"/>
              <a:gd name="connsiteY92" fmla="*/ 234950 h 720725"/>
              <a:gd name="connsiteX93" fmla="*/ 635000 w 4619625"/>
              <a:gd name="connsiteY93" fmla="*/ 234950 h 720725"/>
              <a:gd name="connsiteX94" fmla="*/ 641350 w 4619625"/>
              <a:gd name="connsiteY94" fmla="*/ 228600 h 720725"/>
              <a:gd name="connsiteX95" fmla="*/ 600075 w 4619625"/>
              <a:gd name="connsiteY95" fmla="*/ 228600 h 720725"/>
              <a:gd name="connsiteX96" fmla="*/ 574675 w 4619625"/>
              <a:gd name="connsiteY96" fmla="*/ 228600 h 720725"/>
              <a:gd name="connsiteX97" fmla="*/ 574675 w 4619625"/>
              <a:gd name="connsiteY97" fmla="*/ 212725 h 720725"/>
              <a:gd name="connsiteX98" fmla="*/ 536575 w 4619625"/>
              <a:gd name="connsiteY98" fmla="*/ 212725 h 720725"/>
              <a:gd name="connsiteX99" fmla="*/ 536575 w 4619625"/>
              <a:gd name="connsiteY99" fmla="*/ 200025 h 720725"/>
              <a:gd name="connsiteX100" fmla="*/ 492125 w 4619625"/>
              <a:gd name="connsiteY100" fmla="*/ 200025 h 720725"/>
              <a:gd name="connsiteX101" fmla="*/ 492125 w 4619625"/>
              <a:gd name="connsiteY101" fmla="*/ 190500 h 720725"/>
              <a:gd name="connsiteX102" fmla="*/ 466725 w 4619625"/>
              <a:gd name="connsiteY102" fmla="*/ 190500 h 720725"/>
              <a:gd name="connsiteX103" fmla="*/ 466725 w 4619625"/>
              <a:gd name="connsiteY103" fmla="*/ 174625 h 720725"/>
              <a:gd name="connsiteX104" fmla="*/ 409575 w 4619625"/>
              <a:gd name="connsiteY104" fmla="*/ 174625 h 720725"/>
              <a:gd name="connsiteX105" fmla="*/ 409575 w 4619625"/>
              <a:gd name="connsiteY105" fmla="*/ 174625 h 720725"/>
              <a:gd name="connsiteX106" fmla="*/ 409575 w 4619625"/>
              <a:gd name="connsiteY106" fmla="*/ 142875 h 720725"/>
              <a:gd name="connsiteX107" fmla="*/ 349250 w 4619625"/>
              <a:gd name="connsiteY107" fmla="*/ 142875 h 720725"/>
              <a:gd name="connsiteX108" fmla="*/ 339725 w 4619625"/>
              <a:gd name="connsiteY108" fmla="*/ 133350 h 720725"/>
              <a:gd name="connsiteX109" fmla="*/ 301625 w 4619625"/>
              <a:gd name="connsiteY109" fmla="*/ 133350 h 720725"/>
              <a:gd name="connsiteX110" fmla="*/ 301625 w 4619625"/>
              <a:gd name="connsiteY110" fmla="*/ 114300 h 720725"/>
              <a:gd name="connsiteX111" fmla="*/ 266700 w 4619625"/>
              <a:gd name="connsiteY111" fmla="*/ 114300 h 720725"/>
              <a:gd name="connsiteX112" fmla="*/ 266700 w 4619625"/>
              <a:gd name="connsiteY112" fmla="*/ 95250 h 720725"/>
              <a:gd name="connsiteX113" fmla="*/ 231775 w 4619625"/>
              <a:gd name="connsiteY113" fmla="*/ 95250 h 720725"/>
              <a:gd name="connsiteX114" fmla="*/ 231775 w 4619625"/>
              <a:gd name="connsiteY114" fmla="*/ 85725 h 720725"/>
              <a:gd name="connsiteX115" fmla="*/ 203200 w 4619625"/>
              <a:gd name="connsiteY115" fmla="*/ 85725 h 720725"/>
              <a:gd name="connsiteX116" fmla="*/ 203200 w 4619625"/>
              <a:gd name="connsiteY116" fmla="*/ 66675 h 720725"/>
              <a:gd name="connsiteX117" fmla="*/ 171450 w 4619625"/>
              <a:gd name="connsiteY117" fmla="*/ 66675 h 720725"/>
              <a:gd name="connsiteX118" fmla="*/ 180975 w 4619625"/>
              <a:gd name="connsiteY118" fmla="*/ 57150 h 720725"/>
              <a:gd name="connsiteX119" fmla="*/ 149225 w 4619625"/>
              <a:gd name="connsiteY119" fmla="*/ 57150 h 720725"/>
              <a:gd name="connsiteX120" fmla="*/ 149225 w 4619625"/>
              <a:gd name="connsiteY120" fmla="*/ 38100 h 720725"/>
              <a:gd name="connsiteX121" fmla="*/ 85725 w 4619625"/>
              <a:gd name="connsiteY121" fmla="*/ 38100 h 720725"/>
              <a:gd name="connsiteX122" fmla="*/ 85725 w 4619625"/>
              <a:gd name="connsiteY122" fmla="*/ 28575 h 720725"/>
              <a:gd name="connsiteX123" fmla="*/ 57150 w 4619625"/>
              <a:gd name="connsiteY123" fmla="*/ 28575 h 720725"/>
              <a:gd name="connsiteX124" fmla="*/ 57150 w 4619625"/>
              <a:gd name="connsiteY124" fmla="*/ 9525 h 720725"/>
              <a:gd name="connsiteX125" fmla="*/ 19050 w 4619625"/>
              <a:gd name="connsiteY125" fmla="*/ 9525 h 720725"/>
              <a:gd name="connsiteX126" fmla="*/ 19050 w 4619625"/>
              <a:gd name="connsiteY126" fmla="*/ 0 h 720725"/>
              <a:gd name="connsiteX127" fmla="*/ 0 w 4619625"/>
              <a:gd name="connsiteY127" fmla="*/ 0 h 720725"/>
              <a:gd name="connsiteX0" fmla="*/ 4619625 w 4619625"/>
              <a:gd name="connsiteY0" fmla="*/ 720725 h 720725"/>
              <a:gd name="connsiteX1" fmla="*/ 4467225 w 4619625"/>
              <a:gd name="connsiteY1" fmla="*/ 720725 h 720725"/>
              <a:gd name="connsiteX2" fmla="*/ 4467225 w 4619625"/>
              <a:gd name="connsiteY2" fmla="*/ 708025 h 720725"/>
              <a:gd name="connsiteX3" fmla="*/ 4102100 w 4619625"/>
              <a:gd name="connsiteY3" fmla="*/ 708025 h 720725"/>
              <a:gd name="connsiteX4" fmla="*/ 4102100 w 4619625"/>
              <a:gd name="connsiteY4" fmla="*/ 695325 h 720725"/>
              <a:gd name="connsiteX5" fmla="*/ 4089400 w 4619625"/>
              <a:gd name="connsiteY5" fmla="*/ 695325 h 720725"/>
              <a:gd name="connsiteX6" fmla="*/ 4089400 w 4619625"/>
              <a:gd name="connsiteY6" fmla="*/ 685800 h 720725"/>
              <a:gd name="connsiteX7" fmla="*/ 3768725 w 4619625"/>
              <a:gd name="connsiteY7" fmla="*/ 685800 h 720725"/>
              <a:gd name="connsiteX8" fmla="*/ 3768725 w 4619625"/>
              <a:gd name="connsiteY8" fmla="*/ 669925 h 720725"/>
              <a:gd name="connsiteX9" fmla="*/ 3663950 w 4619625"/>
              <a:gd name="connsiteY9" fmla="*/ 669925 h 720725"/>
              <a:gd name="connsiteX10" fmla="*/ 3660775 w 4619625"/>
              <a:gd name="connsiteY10" fmla="*/ 666750 h 720725"/>
              <a:gd name="connsiteX11" fmla="*/ 3457575 w 4619625"/>
              <a:gd name="connsiteY11" fmla="*/ 666750 h 720725"/>
              <a:gd name="connsiteX12" fmla="*/ 3457575 w 4619625"/>
              <a:gd name="connsiteY12" fmla="*/ 657225 h 720725"/>
              <a:gd name="connsiteX13" fmla="*/ 3457575 w 4619625"/>
              <a:gd name="connsiteY13" fmla="*/ 657225 h 720725"/>
              <a:gd name="connsiteX14" fmla="*/ 3441700 w 4619625"/>
              <a:gd name="connsiteY14" fmla="*/ 657225 h 720725"/>
              <a:gd name="connsiteX15" fmla="*/ 3413125 w 4619625"/>
              <a:gd name="connsiteY15" fmla="*/ 657225 h 720725"/>
              <a:gd name="connsiteX16" fmla="*/ 3413125 w 4619625"/>
              <a:gd name="connsiteY16" fmla="*/ 654050 h 720725"/>
              <a:gd name="connsiteX17" fmla="*/ 3282950 w 4619625"/>
              <a:gd name="connsiteY17" fmla="*/ 654050 h 720725"/>
              <a:gd name="connsiteX18" fmla="*/ 3282950 w 4619625"/>
              <a:gd name="connsiteY18" fmla="*/ 641350 h 720725"/>
              <a:gd name="connsiteX19" fmla="*/ 3136900 w 4619625"/>
              <a:gd name="connsiteY19" fmla="*/ 641350 h 720725"/>
              <a:gd name="connsiteX20" fmla="*/ 3136900 w 4619625"/>
              <a:gd name="connsiteY20" fmla="*/ 635000 h 720725"/>
              <a:gd name="connsiteX21" fmla="*/ 3111500 w 4619625"/>
              <a:gd name="connsiteY21" fmla="*/ 635000 h 720725"/>
              <a:gd name="connsiteX22" fmla="*/ 3111500 w 4619625"/>
              <a:gd name="connsiteY22" fmla="*/ 625475 h 720725"/>
              <a:gd name="connsiteX23" fmla="*/ 2940050 w 4619625"/>
              <a:gd name="connsiteY23" fmla="*/ 625475 h 720725"/>
              <a:gd name="connsiteX24" fmla="*/ 2943225 w 4619625"/>
              <a:gd name="connsiteY24" fmla="*/ 622300 h 720725"/>
              <a:gd name="connsiteX25" fmla="*/ 2841625 w 4619625"/>
              <a:gd name="connsiteY25" fmla="*/ 622300 h 720725"/>
              <a:gd name="connsiteX26" fmla="*/ 2841625 w 4619625"/>
              <a:gd name="connsiteY26" fmla="*/ 612775 h 720725"/>
              <a:gd name="connsiteX27" fmla="*/ 2730500 w 4619625"/>
              <a:gd name="connsiteY27" fmla="*/ 612775 h 720725"/>
              <a:gd name="connsiteX28" fmla="*/ 2730500 w 4619625"/>
              <a:gd name="connsiteY28" fmla="*/ 587375 h 720725"/>
              <a:gd name="connsiteX29" fmla="*/ 2660650 w 4619625"/>
              <a:gd name="connsiteY29" fmla="*/ 587375 h 720725"/>
              <a:gd name="connsiteX30" fmla="*/ 2660650 w 4619625"/>
              <a:gd name="connsiteY30" fmla="*/ 577850 h 720725"/>
              <a:gd name="connsiteX31" fmla="*/ 2368550 w 4619625"/>
              <a:gd name="connsiteY31" fmla="*/ 577850 h 720725"/>
              <a:gd name="connsiteX32" fmla="*/ 2368550 w 4619625"/>
              <a:gd name="connsiteY32" fmla="*/ 568325 h 720725"/>
              <a:gd name="connsiteX33" fmla="*/ 2276475 w 4619625"/>
              <a:gd name="connsiteY33" fmla="*/ 568325 h 720725"/>
              <a:gd name="connsiteX34" fmla="*/ 2276475 w 4619625"/>
              <a:gd name="connsiteY34" fmla="*/ 555625 h 720725"/>
              <a:gd name="connsiteX35" fmla="*/ 2174875 w 4619625"/>
              <a:gd name="connsiteY35" fmla="*/ 555625 h 720725"/>
              <a:gd name="connsiteX36" fmla="*/ 2181225 w 4619625"/>
              <a:gd name="connsiteY36" fmla="*/ 549275 h 720725"/>
              <a:gd name="connsiteX37" fmla="*/ 2060575 w 4619625"/>
              <a:gd name="connsiteY37" fmla="*/ 549275 h 720725"/>
              <a:gd name="connsiteX38" fmla="*/ 2060575 w 4619625"/>
              <a:gd name="connsiteY38" fmla="*/ 533400 h 720725"/>
              <a:gd name="connsiteX39" fmla="*/ 2025650 w 4619625"/>
              <a:gd name="connsiteY39" fmla="*/ 533400 h 720725"/>
              <a:gd name="connsiteX40" fmla="*/ 2025650 w 4619625"/>
              <a:gd name="connsiteY40" fmla="*/ 533400 h 720725"/>
              <a:gd name="connsiteX41" fmla="*/ 1974850 w 4619625"/>
              <a:gd name="connsiteY41" fmla="*/ 533400 h 720725"/>
              <a:gd name="connsiteX42" fmla="*/ 1974850 w 4619625"/>
              <a:gd name="connsiteY42" fmla="*/ 520700 h 720725"/>
              <a:gd name="connsiteX43" fmla="*/ 1908175 w 4619625"/>
              <a:gd name="connsiteY43" fmla="*/ 520700 h 720725"/>
              <a:gd name="connsiteX44" fmla="*/ 1908175 w 4619625"/>
              <a:gd name="connsiteY44" fmla="*/ 511175 h 720725"/>
              <a:gd name="connsiteX45" fmla="*/ 1879600 w 4619625"/>
              <a:gd name="connsiteY45" fmla="*/ 511175 h 720725"/>
              <a:gd name="connsiteX46" fmla="*/ 1879600 w 4619625"/>
              <a:gd name="connsiteY46" fmla="*/ 501650 h 720725"/>
              <a:gd name="connsiteX47" fmla="*/ 1825625 w 4619625"/>
              <a:gd name="connsiteY47" fmla="*/ 501650 h 720725"/>
              <a:gd name="connsiteX48" fmla="*/ 1825625 w 4619625"/>
              <a:gd name="connsiteY48" fmla="*/ 492125 h 720725"/>
              <a:gd name="connsiteX49" fmla="*/ 1755775 w 4619625"/>
              <a:gd name="connsiteY49" fmla="*/ 492125 h 720725"/>
              <a:gd name="connsiteX50" fmla="*/ 1755775 w 4619625"/>
              <a:gd name="connsiteY50" fmla="*/ 482600 h 720725"/>
              <a:gd name="connsiteX51" fmla="*/ 1736725 w 4619625"/>
              <a:gd name="connsiteY51" fmla="*/ 482600 h 720725"/>
              <a:gd name="connsiteX52" fmla="*/ 1724025 w 4619625"/>
              <a:gd name="connsiteY52" fmla="*/ 482600 h 720725"/>
              <a:gd name="connsiteX53" fmla="*/ 1724025 w 4619625"/>
              <a:gd name="connsiteY53" fmla="*/ 473075 h 720725"/>
              <a:gd name="connsiteX54" fmla="*/ 1681957 w 4619625"/>
              <a:gd name="connsiteY54" fmla="*/ 477838 h 720725"/>
              <a:gd name="connsiteX55" fmla="*/ 1686718 w 4619625"/>
              <a:gd name="connsiteY55" fmla="*/ 463550 h 720725"/>
              <a:gd name="connsiteX56" fmla="*/ 1657350 w 4619625"/>
              <a:gd name="connsiteY56" fmla="*/ 463550 h 720725"/>
              <a:gd name="connsiteX57" fmla="*/ 1657350 w 4619625"/>
              <a:gd name="connsiteY57" fmla="*/ 447675 h 720725"/>
              <a:gd name="connsiteX58" fmla="*/ 1584325 w 4619625"/>
              <a:gd name="connsiteY58" fmla="*/ 447675 h 720725"/>
              <a:gd name="connsiteX59" fmla="*/ 1584325 w 4619625"/>
              <a:gd name="connsiteY59" fmla="*/ 431800 h 720725"/>
              <a:gd name="connsiteX60" fmla="*/ 1517650 w 4619625"/>
              <a:gd name="connsiteY60" fmla="*/ 431800 h 720725"/>
              <a:gd name="connsiteX61" fmla="*/ 1517650 w 4619625"/>
              <a:gd name="connsiteY61" fmla="*/ 422275 h 720725"/>
              <a:gd name="connsiteX62" fmla="*/ 1428750 w 4619625"/>
              <a:gd name="connsiteY62" fmla="*/ 422275 h 720725"/>
              <a:gd name="connsiteX63" fmla="*/ 1428750 w 4619625"/>
              <a:gd name="connsiteY63" fmla="*/ 406400 h 720725"/>
              <a:gd name="connsiteX64" fmla="*/ 1390650 w 4619625"/>
              <a:gd name="connsiteY64" fmla="*/ 406400 h 720725"/>
              <a:gd name="connsiteX65" fmla="*/ 1390650 w 4619625"/>
              <a:gd name="connsiteY65" fmla="*/ 390525 h 720725"/>
              <a:gd name="connsiteX66" fmla="*/ 1352550 w 4619625"/>
              <a:gd name="connsiteY66" fmla="*/ 390525 h 720725"/>
              <a:gd name="connsiteX67" fmla="*/ 1352550 w 4619625"/>
              <a:gd name="connsiteY67" fmla="*/ 377825 h 720725"/>
              <a:gd name="connsiteX68" fmla="*/ 1320800 w 4619625"/>
              <a:gd name="connsiteY68" fmla="*/ 377825 h 720725"/>
              <a:gd name="connsiteX69" fmla="*/ 1320800 w 4619625"/>
              <a:gd name="connsiteY69" fmla="*/ 377825 h 720725"/>
              <a:gd name="connsiteX70" fmla="*/ 1254125 w 4619625"/>
              <a:gd name="connsiteY70" fmla="*/ 377825 h 720725"/>
              <a:gd name="connsiteX71" fmla="*/ 1254125 w 4619625"/>
              <a:gd name="connsiteY71" fmla="*/ 358775 h 720725"/>
              <a:gd name="connsiteX72" fmla="*/ 1114425 w 4619625"/>
              <a:gd name="connsiteY72" fmla="*/ 358775 h 720725"/>
              <a:gd name="connsiteX73" fmla="*/ 1114425 w 4619625"/>
              <a:gd name="connsiteY73" fmla="*/ 346075 h 720725"/>
              <a:gd name="connsiteX74" fmla="*/ 1047750 w 4619625"/>
              <a:gd name="connsiteY74" fmla="*/ 346075 h 720725"/>
              <a:gd name="connsiteX75" fmla="*/ 1047750 w 4619625"/>
              <a:gd name="connsiteY75" fmla="*/ 333375 h 720725"/>
              <a:gd name="connsiteX76" fmla="*/ 1006475 w 4619625"/>
              <a:gd name="connsiteY76" fmla="*/ 333375 h 720725"/>
              <a:gd name="connsiteX77" fmla="*/ 1006475 w 4619625"/>
              <a:gd name="connsiteY77" fmla="*/ 314325 h 720725"/>
              <a:gd name="connsiteX78" fmla="*/ 987425 w 4619625"/>
              <a:gd name="connsiteY78" fmla="*/ 314325 h 720725"/>
              <a:gd name="connsiteX79" fmla="*/ 993775 w 4619625"/>
              <a:gd name="connsiteY79" fmla="*/ 307975 h 720725"/>
              <a:gd name="connsiteX80" fmla="*/ 962025 w 4619625"/>
              <a:gd name="connsiteY80" fmla="*/ 307975 h 720725"/>
              <a:gd name="connsiteX81" fmla="*/ 962025 w 4619625"/>
              <a:gd name="connsiteY81" fmla="*/ 288925 h 720725"/>
              <a:gd name="connsiteX82" fmla="*/ 920750 w 4619625"/>
              <a:gd name="connsiteY82" fmla="*/ 288925 h 720725"/>
              <a:gd name="connsiteX83" fmla="*/ 920750 w 4619625"/>
              <a:gd name="connsiteY83" fmla="*/ 276225 h 720725"/>
              <a:gd name="connsiteX84" fmla="*/ 889000 w 4619625"/>
              <a:gd name="connsiteY84" fmla="*/ 276225 h 720725"/>
              <a:gd name="connsiteX85" fmla="*/ 889000 w 4619625"/>
              <a:gd name="connsiteY85" fmla="*/ 276225 h 720725"/>
              <a:gd name="connsiteX86" fmla="*/ 879475 w 4619625"/>
              <a:gd name="connsiteY86" fmla="*/ 266700 h 720725"/>
              <a:gd name="connsiteX87" fmla="*/ 752475 w 4619625"/>
              <a:gd name="connsiteY87" fmla="*/ 266700 h 720725"/>
              <a:gd name="connsiteX88" fmla="*/ 752475 w 4619625"/>
              <a:gd name="connsiteY88" fmla="*/ 250825 h 720725"/>
              <a:gd name="connsiteX89" fmla="*/ 711200 w 4619625"/>
              <a:gd name="connsiteY89" fmla="*/ 250825 h 720725"/>
              <a:gd name="connsiteX90" fmla="*/ 711200 w 4619625"/>
              <a:gd name="connsiteY90" fmla="*/ 244475 h 720725"/>
              <a:gd name="connsiteX91" fmla="*/ 676275 w 4619625"/>
              <a:gd name="connsiteY91" fmla="*/ 244475 h 720725"/>
              <a:gd name="connsiteX92" fmla="*/ 676275 w 4619625"/>
              <a:gd name="connsiteY92" fmla="*/ 234950 h 720725"/>
              <a:gd name="connsiteX93" fmla="*/ 635000 w 4619625"/>
              <a:gd name="connsiteY93" fmla="*/ 234950 h 720725"/>
              <a:gd name="connsiteX94" fmla="*/ 641350 w 4619625"/>
              <a:gd name="connsiteY94" fmla="*/ 228600 h 720725"/>
              <a:gd name="connsiteX95" fmla="*/ 600075 w 4619625"/>
              <a:gd name="connsiteY95" fmla="*/ 228600 h 720725"/>
              <a:gd name="connsiteX96" fmla="*/ 574675 w 4619625"/>
              <a:gd name="connsiteY96" fmla="*/ 228600 h 720725"/>
              <a:gd name="connsiteX97" fmla="*/ 574675 w 4619625"/>
              <a:gd name="connsiteY97" fmla="*/ 212725 h 720725"/>
              <a:gd name="connsiteX98" fmla="*/ 536575 w 4619625"/>
              <a:gd name="connsiteY98" fmla="*/ 212725 h 720725"/>
              <a:gd name="connsiteX99" fmla="*/ 536575 w 4619625"/>
              <a:gd name="connsiteY99" fmla="*/ 200025 h 720725"/>
              <a:gd name="connsiteX100" fmla="*/ 492125 w 4619625"/>
              <a:gd name="connsiteY100" fmla="*/ 200025 h 720725"/>
              <a:gd name="connsiteX101" fmla="*/ 492125 w 4619625"/>
              <a:gd name="connsiteY101" fmla="*/ 190500 h 720725"/>
              <a:gd name="connsiteX102" fmla="*/ 466725 w 4619625"/>
              <a:gd name="connsiteY102" fmla="*/ 190500 h 720725"/>
              <a:gd name="connsiteX103" fmla="*/ 466725 w 4619625"/>
              <a:gd name="connsiteY103" fmla="*/ 174625 h 720725"/>
              <a:gd name="connsiteX104" fmla="*/ 409575 w 4619625"/>
              <a:gd name="connsiteY104" fmla="*/ 174625 h 720725"/>
              <a:gd name="connsiteX105" fmla="*/ 409575 w 4619625"/>
              <a:gd name="connsiteY105" fmla="*/ 174625 h 720725"/>
              <a:gd name="connsiteX106" fmla="*/ 409575 w 4619625"/>
              <a:gd name="connsiteY106" fmla="*/ 142875 h 720725"/>
              <a:gd name="connsiteX107" fmla="*/ 349250 w 4619625"/>
              <a:gd name="connsiteY107" fmla="*/ 142875 h 720725"/>
              <a:gd name="connsiteX108" fmla="*/ 339725 w 4619625"/>
              <a:gd name="connsiteY108" fmla="*/ 133350 h 720725"/>
              <a:gd name="connsiteX109" fmla="*/ 301625 w 4619625"/>
              <a:gd name="connsiteY109" fmla="*/ 133350 h 720725"/>
              <a:gd name="connsiteX110" fmla="*/ 301625 w 4619625"/>
              <a:gd name="connsiteY110" fmla="*/ 114300 h 720725"/>
              <a:gd name="connsiteX111" fmla="*/ 266700 w 4619625"/>
              <a:gd name="connsiteY111" fmla="*/ 114300 h 720725"/>
              <a:gd name="connsiteX112" fmla="*/ 266700 w 4619625"/>
              <a:gd name="connsiteY112" fmla="*/ 95250 h 720725"/>
              <a:gd name="connsiteX113" fmla="*/ 231775 w 4619625"/>
              <a:gd name="connsiteY113" fmla="*/ 95250 h 720725"/>
              <a:gd name="connsiteX114" fmla="*/ 231775 w 4619625"/>
              <a:gd name="connsiteY114" fmla="*/ 85725 h 720725"/>
              <a:gd name="connsiteX115" fmla="*/ 203200 w 4619625"/>
              <a:gd name="connsiteY115" fmla="*/ 85725 h 720725"/>
              <a:gd name="connsiteX116" fmla="*/ 203200 w 4619625"/>
              <a:gd name="connsiteY116" fmla="*/ 66675 h 720725"/>
              <a:gd name="connsiteX117" fmla="*/ 171450 w 4619625"/>
              <a:gd name="connsiteY117" fmla="*/ 66675 h 720725"/>
              <a:gd name="connsiteX118" fmla="*/ 180975 w 4619625"/>
              <a:gd name="connsiteY118" fmla="*/ 57150 h 720725"/>
              <a:gd name="connsiteX119" fmla="*/ 149225 w 4619625"/>
              <a:gd name="connsiteY119" fmla="*/ 57150 h 720725"/>
              <a:gd name="connsiteX120" fmla="*/ 149225 w 4619625"/>
              <a:gd name="connsiteY120" fmla="*/ 38100 h 720725"/>
              <a:gd name="connsiteX121" fmla="*/ 85725 w 4619625"/>
              <a:gd name="connsiteY121" fmla="*/ 38100 h 720725"/>
              <a:gd name="connsiteX122" fmla="*/ 85725 w 4619625"/>
              <a:gd name="connsiteY122" fmla="*/ 28575 h 720725"/>
              <a:gd name="connsiteX123" fmla="*/ 57150 w 4619625"/>
              <a:gd name="connsiteY123" fmla="*/ 28575 h 720725"/>
              <a:gd name="connsiteX124" fmla="*/ 57150 w 4619625"/>
              <a:gd name="connsiteY124" fmla="*/ 9525 h 720725"/>
              <a:gd name="connsiteX125" fmla="*/ 19050 w 4619625"/>
              <a:gd name="connsiteY125" fmla="*/ 9525 h 720725"/>
              <a:gd name="connsiteX126" fmla="*/ 19050 w 4619625"/>
              <a:gd name="connsiteY126" fmla="*/ 0 h 720725"/>
              <a:gd name="connsiteX127" fmla="*/ 0 w 4619625"/>
              <a:gd name="connsiteY127" fmla="*/ 0 h 720725"/>
              <a:gd name="connsiteX0" fmla="*/ 4619625 w 4619625"/>
              <a:gd name="connsiteY0" fmla="*/ 720725 h 720725"/>
              <a:gd name="connsiteX1" fmla="*/ 4467225 w 4619625"/>
              <a:gd name="connsiteY1" fmla="*/ 720725 h 720725"/>
              <a:gd name="connsiteX2" fmla="*/ 4467225 w 4619625"/>
              <a:gd name="connsiteY2" fmla="*/ 708025 h 720725"/>
              <a:gd name="connsiteX3" fmla="*/ 4102100 w 4619625"/>
              <a:gd name="connsiteY3" fmla="*/ 708025 h 720725"/>
              <a:gd name="connsiteX4" fmla="*/ 4102100 w 4619625"/>
              <a:gd name="connsiteY4" fmla="*/ 695325 h 720725"/>
              <a:gd name="connsiteX5" fmla="*/ 4089400 w 4619625"/>
              <a:gd name="connsiteY5" fmla="*/ 695325 h 720725"/>
              <a:gd name="connsiteX6" fmla="*/ 4089400 w 4619625"/>
              <a:gd name="connsiteY6" fmla="*/ 685800 h 720725"/>
              <a:gd name="connsiteX7" fmla="*/ 3768725 w 4619625"/>
              <a:gd name="connsiteY7" fmla="*/ 685800 h 720725"/>
              <a:gd name="connsiteX8" fmla="*/ 3768725 w 4619625"/>
              <a:gd name="connsiteY8" fmla="*/ 669925 h 720725"/>
              <a:gd name="connsiteX9" fmla="*/ 3663950 w 4619625"/>
              <a:gd name="connsiteY9" fmla="*/ 669925 h 720725"/>
              <a:gd name="connsiteX10" fmla="*/ 3660775 w 4619625"/>
              <a:gd name="connsiteY10" fmla="*/ 666750 h 720725"/>
              <a:gd name="connsiteX11" fmla="*/ 3457575 w 4619625"/>
              <a:gd name="connsiteY11" fmla="*/ 666750 h 720725"/>
              <a:gd name="connsiteX12" fmla="*/ 3457575 w 4619625"/>
              <a:gd name="connsiteY12" fmla="*/ 657225 h 720725"/>
              <a:gd name="connsiteX13" fmla="*/ 3457575 w 4619625"/>
              <a:gd name="connsiteY13" fmla="*/ 657225 h 720725"/>
              <a:gd name="connsiteX14" fmla="*/ 3441700 w 4619625"/>
              <a:gd name="connsiteY14" fmla="*/ 657225 h 720725"/>
              <a:gd name="connsiteX15" fmla="*/ 3413125 w 4619625"/>
              <a:gd name="connsiteY15" fmla="*/ 657225 h 720725"/>
              <a:gd name="connsiteX16" fmla="*/ 3413125 w 4619625"/>
              <a:gd name="connsiteY16" fmla="*/ 654050 h 720725"/>
              <a:gd name="connsiteX17" fmla="*/ 3282950 w 4619625"/>
              <a:gd name="connsiteY17" fmla="*/ 654050 h 720725"/>
              <a:gd name="connsiteX18" fmla="*/ 3282950 w 4619625"/>
              <a:gd name="connsiteY18" fmla="*/ 641350 h 720725"/>
              <a:gd name="connsiteX19" fmla="*/ 3136900 w 4619625"/>
              <a:gd name="connsiteY19" fmla="*/ 641350 h 720725"/>
              <a:gd name="connsiteX20" fmla="*/ 3136900 w 4619625"/>
              <a:gd name="connsiteY20" fmla="*/ 635000 h 720725"/>
              <a:gd name="connsiteX21" fmla="*/ 3111500 w 4619625"/>
              <a:gd name="connsiteY21" fmla="*/ 635000 h 720725"/>
              <a:gd name="connsiteX22" fmla="*/ 3111500 w 4619625"/>
              <a:gd name="connsiteY22" fmla="*/ 625475 h 720725"/>
              <a:gd name="connsiteX23" fmla="*/ 2940050 w 4619625"/>
              <a:gd name="connsiteY23" fmla="*/ 625475 h 720725"/>
              <a:gd name="connsiteX24" fmla="*/ 2943225 w 4619625"/>
              <a:gd name="connsiteY24" fmla="*/ 622300 h 720725"/>
              <a:gd name="connsiteX25" fmla="*/ 2841625 w 4619625"/>
              <a:gd name="connsiteY25" fmla="*/ 622300 h 720725"/>
              <a:gd name="connsiteX26" fmla="*/ 2841625 w 4619625"/>
              <a:gd name="connsiteY26" fmla="*/ 612775 h 720725"/>
              <a:gd name="connsiteX27" fmla="*/ 2730500 w 4619625"/>
              <a:gd name="connsiteY27" fmla="*/ 612775 h 720725"/>
              <a:gd name="connsiteX28" fmla="*/ 2730500 w 4619625"/>
              <a:gd name="connsiteY28" fmla="*/ 587375 h 720725"/>
              <a:gd name="connsiteX29" fmla="*/ 2660650 w 4619625"/>
              <a:gd name="connsiteY29" fmla="*/ 587375 h 720725"/>
              <a:gd name="connsiteX30" fmla="*/ 2660650 w 4619625"/>
              <a:gd name="connsiteY30" fmla="*/ 577850 h 720725"/>
              <a:gd name="connsiteX31" fmla="*/ 2368550 w 4619625"/>
              <a:gd name="connsiteY31" fmla="*/ 577850 h 720725"/>
              <a:gd name="connsiteX32" fmla="*/ 2368550 w 4619625"/>
              <a:gd name="connsiteY32" fmla="*/ 568325 h 720725"/>
              <a:gd name="connsiteX33" fmla="*/ 2276475 w 4619625"/>
              <a:gd name="connsiteY33" fmla="*/ 568325 h 720725"/>
              <a:gd name="connsiteX34" fmla="*/ 2276475 w 4619625"/>
              <a:gd name="connsiteY34" fmla="*/ 555625 h 720725"/>
              <a:gd name="connsiteX35" fmla="*/ 2174875 w 4619625"/>
              <a:gd name="connsiteY35" fmla="*/ 555625 h 720725"/>
              <a:gd name="connsiteX36" fmla="*/ 2181225 w 4619625"/>
              <a:gd name="connsiteY36" fmla="*/ 549275 h 720725"/>
              <a:gd name="connsiteX37" fmla="*/ 2060575 w 4619625"/>
              <a:gd name="connsiteY37" fmla="*/ 549275 h 720725"/>
              <a:gd name="connsiteX38" fmla="*/ 2060575 w 4619625"/>
              <a:gd name="connsiteY38" fmla="*/ 533400 h 720725"/>
              <a:gd name="connsiteX39" fmla="*/ 2025650 w 4619625"/>
              <a:gd name="connsiteY39" fmla="*/ 533400 h 720725"/>
              <a:gd name="connsiteX40" fmla="*/ 2025650 w 4619625"/>
              <a:gd name="connsiteY40" fmla="*/ 533400 h 720725"/>
              <a:gd name="connsiteX41" fmla="*/ 1974850 w 4619625"/>
              <a:gd name="connsiteY41" fmla="*/ 533400 h 720725"/>
              <a:gd name="connsiteX42" fmla="*/ 1974850 w 4619625"/>
              <a:gd name="connsiteY42" fmla="*/ 520700 h 720725"/>
              <a:gd name="connsiteX43" fmla="*/ 1908175 w 4619625"/>
              <a:gd name="connsiteY43" fmla="*/ 520700 h 720725"/>
              <a:gd name="connsiteX44" fmla="*/ 1908175 w 4619625"/>
              <a:gd name="connsiteY44" fmla="*/ 511175 h 720725"/>
              <a:gd name="connsiteX45" fmla="*/ 1879600 w 4619625"/>
              <a:gd name="connsiteY45" fmla="*/ 511175 h 720725"/>
              <a:gd name="connsiteX46" fmla="*/ 1879600 w 4619625"/>
              <a:gd name="connsiteY46" fmla="*/ 501650 h 720725"/>
              <a:gd name="connsiteX47" fmla="*/ 1825625 w 4619625"/>
              <a:gd name="connsiteY47" fmla="*/ 501650 h 720725"/>
              <a:gd name="connsiteX48" fmla="*/ 1825625 w 4619625"/>
              <a:gd name="connsiteY48" fmla="*/ 492125 h 720725"/>
              <a:gd name="connsiteX49" fmla="*/ 1755775 w 4619625"/>
              <a:gd name="connsiteY49" fmla="*/ 492125 h 720725"/>
              <a:gd name="connsiteX50" fmla="*/ 1755775 w 4619625"/>
              <a:gd name="connsiteY50" fmla="*/ 482600 h 720725"/>
              <a:gd name="connsiteX51" fmla="*/ 1736725 w 4619625"/>
              <a:gd name="connsiteY51" fmla="*/ 482600 h 720725"/>
              <a:gd name="connsiteX52" fmla="*/ 1724025 w 4619625"/>
              <a:gd name="connsiteY52" fmla="*/ 482600 h 720725"/>
              <a:gd name="connsiteX53" fmla="*/ 1724025 w 4619625"/>
              <a:gd name="connsiteY53" fmla="*/ 473075 h 720725"/>
              <a:gd name="connsiteX54" fmla="*/ 1681957 w 4619625"/>
              <a:gd name="connsiteY54" fmla="*/ 477838 h 720725"/>
              <a:gd name="connsiteX55" fmla="*/ 1686718 w 4619625"/>
              <a:gd name="connsiteY55" fmla="*/ 463550 h 720725"/>
              <a:gd name="connsiteX56" fmla="*/ 1657350 w 4619625"/>
              <a:gd name="connsiteY56" fmla="*/ 463550 h 720725"/>
              <a:gd name="connsiteX57" fmla="*/ 1657350 w 4619625"/>
              <a:gd name="connsiteY57" fmla="*/ 447675 h 720725"/>
              <a:gd name="connsiteX58" fmla="*/ 1584325 w 4619625"/>
              <a:gd name="connsiteY58" fmla="*/ 447675 h 720725"/>
              <a:gd name="connsiteX59" fmla="*/ 1584325 w 4619625"/>
              <a:gd name="connsiteY59" fmla="*/ 431800 h 720725"/>
              <a:gd name="connsiteX60" fmla="*/ 1517650 w 4619625"/>
              <a:gd name="connsiteY60" fmla="*/ 431800 h 720725"/>
              <a:gd name="connsiteX61" fmla="*/ 1517650 w 4619625"/>
              <a:gd name="connsiteY61" fmla="*/ 422275 h 720725"/>
              <a:gd name="connsiteX62" fmla="*/ 1428750 w 4619625"/>
              <a:gd name="connsiteY62" fmla="*/ 422275 h 720725"/>
              <a:gd name="connsiteX63" fmla="*/ 1428750 w 4619625"/>
              <a:gd name="connsiteY63" fmla="*/ 406400 h 720725"/>
              <a:gd name="connsiteX64" fmla="*/ 1390650 w 4619625"/>
              <a:gd name="connsiteY64" fmla="*/ 406400 h 720725"/>
              <a:gd name="connsiteX65" fmla="*/ 1390650 w 4619625"/>
              <a:gd name="connsiteY65" fmla="*/ 390525 h 720725"/>
              <a:gd name="connsiteX66" fmla="*/ 1352550 w 4619625"/>
              <a:gd name="connsiteY66" fmla="*/ 390525 h 720725"/>
              <a:gd name="connsiteX67" fmla="*/ 1352550 w 4619625"/>
              <a:gd name="connsiteY67" fmla="*/ 377825 h 720725"/>
              <a:gd name="connsiteX68" fmla="*/ 1320800 w 4619625"/>
              <a:gd name="connsiteY68" fmla="*/ 377825 h 720725"/>
              <a:gd name="connsiteX69" fmla="*/ 1320800 w 4619625"/>
              <a:gd name="connsiteY69" fmla="*/ 377825 h 720725"/>
              <a:gd name="connsiteX70" fmla="*/ 1254125 w 4619625"/>
              <a:gd name="connsiteY70" fmla="*/ 377825 h 720725"/>
              <a:gd name="connsiteX71" fmla="*/ 1254125 w 4619625"/>
              <a:gd name="connsiteY71" fmla="*/ 358775 h 720725"/>
              <a:gd name="connsiteX72" fmla="*/ 1114425 w 4619625"/>
              <a:gd name="connsiteY72" fmla="*/ 358775 h 720725"/>
              <a:gd name="connsiteX73" fmla="*/ 1114425 w 4619625"/>
              <a:gd name="connsiteY73" fmla="*/ 346075 h 720725"/>
              <a:gd name="connsiteX74" fmla="*/ 1047750 w 4619625"/>
              <a:gd name="connsiteY74" fmla="*/ 346075 h 720725"/>
              <a:gd name="connsiteX75" fmla="*/ 1047750 w 4619625"/>
              <a:gd name="connsiteY75" fmla="*/ 333375 h 720725"/>
              <a:gd name="connsiteX76" fmla="*/ 1006475 w 4619625"/>
              <a:gd name="connsiteY76" fmla="*/ 333375 h 720725"/>
              <a:gd name="connsiteX77" fmla="*/ 1006475 w 4619625"/>
              <a:gd name="connsiteY77" fmla="*/ 314325 h 720725"/>
              <a:gd name="connsiteX78" fmla="*/ 987425 w 4619625"/>
              <a:gd name="connsiteY78" fmla="*/ 314325 h 720725"/>
              <a:gd name="connsiteX79" fmla="*/ 993775 w 4619625"/>
              <a:gd name="connsiteY79" fmla="*/ 307975 h 720725"/>
              <a:gd name="connsiteX80" fmla="*/ 962025 w 4619625"/>
              <a:gd name="connsiteY80" fmla="*/ 307975 h 720725"/>
              <a:gd name="connsiteX81" fmla="*/ 962025 w 4619625"/>
              <a:gd name="connsiteY81" fmla="*/ 288925 h 720725"/>
              <a:gd name="connsiteX82" fmla="*/ 920750 w 4619625"/>
              <a:gd name="connsiteY82" fmla="*/ 288925 h 720725"/>
              <a:gd name="connsiteX83" fmla="*/ 920750 w 4619625"/>
              <a:gd name="connsiteY83" fmla="*/ 276225 h 720725"/>
              <a:gd name="connsiteX84" fmla="*/ 889000 w 4619625"/>
              <a:gd name="connsiteY84" fmla="*/ 276225 h 720725"/>
              <a:gd name="connsiteX85" fmla="*/ 889000 w 4619625"/>
              <a:gd name="connsiteY85" fmla="*/ 276225 h 720725"/>
              <a:gd name="connsiteX86" fmla="*/ 879475 w 4619625"/>
              <a:gd name="connsiteY86" fmla="*/ 266700 h 720725"/>
              <a:gd name="connsiteX87" fmla="*/ 752475 w 4619625"/>
              <a:gd name="connsiteY87" fmla="*/ 266700 h 720725"/>
              <a:gd name="connsiteX88" fmla="*/ 752475 w 4619625"/>
              <a:gd name="connsiteY88" fmla="*/ 250825 h 720725"/>
              <a:gd name="connsiteX89" fmla="*/ 711200 w 4619625"/>
              <a:gd name="connsiteY89" fmla="*/ 250825 h 720725"/>
              <a:gd name="connsiteX90" fmla="*/ 711200 w 4619625"/>
              <a:gd name="connsiteY90" fmla="*/ 244475 h 720725"/>
              <a:gd name="connsiteX91" fmla="*/ 676275 w 4619625"/>
              <a:gd name="connsiteY91" fmla="*/ 244475 h 720725"/>
              <a:gd name="connsiteX92" fmla="*/ 676275 w 4619625"/>
              <a:gd name="connsiteY92" fmla="*/ 234950 h 720725"/>
              <a:gd name="connsiteX93" fmla="*/ 635000 w 4619625"/>
              <a:gd name="connsiteY93" fmla="*/ 234950 h 720725"/>
              <a:gd name="connsiteX94" fmla="*/ 641350 w 4619625"/>
              <a:gd name="connsiteY94" fmla="*/ 228600 h 720725"/>
              <a:gd name="connsiteX95" fmla="*/ 600075 w 4619625"/>
              <a:gd name="connsiteY95" fmla="*/ 228600 h 720725"/>
              <a:gd name="connsiteX96" fmla="*/ 574675 w 4619625"/>
              <a:gd name="connsiteY96" fmla="*/ 228600 h 720725"/>
              <a:gd name="connsiteX97" fmla="*/ 574675 w 4619625"/>
              <a:gd name="connsiteY97" fmla="*/ 212725 h 720725"/>
              <a:gd name="connsiteX98" fmla="*/ 536575 w 4619625"/>
              <a:gd name="connsiteY98" fmla="*/ 212725 h 720725"/>
              <a:gd name="connsiteX99" fmla="*/ 536575 w 4619625"/>
              <a:gd name="connsiteY99" fmla="*/ 200025 h 720725"/>
              <a:gd name="connsiteX100" fmla="*/ 492125 w 4619625"/>
              <a:gd name="connsiteY100" fmla="*/ 200025 h 720725"/>
              <a:gd name="connsiteX101" fmla="*/ 492125 w 4619625"/>
              <a:gd name="connsiteY101" fmla="*/ 190500 h 720725"/>
              <a:gd name="connsiteX102" fmla="*/ 466725 w 4619625"/>
              <a:gd name="connsiteY102" fmla="*/ 190500 h 720725"/>
              <a:gd name="connsiteX103" fmla="*/ 466725 w 4619625"/>
              <a:gd name="connsiteY103" fmla="*/ 174625 h 720725"/>
              <a:gd name="connsiteX104" fmla="*/ 409575 w 4619625"/>
              <a:gd name="connsiteY104" fmla="*/ 174625 h 720725"/>
              <a:gd name="connsiteX105" fmla="*/ 409575 w 4619625"/>
              <a:gd name="connsiteY105" fmla="*/ 174625 h 720725"/>
              <a:gd name="connsiteX106" fmla="*/ 409575 w 4619625"/>
              <a:gd name="connsiteY106" fmla="*/ 142875 h 720725"/>
              <a:gd name="connsiteX107" fmla="*/ 349250 w 4619625"/>
              <a:gd name="connsiteY107" fmla="*/ 142875 h 720725"/>
              <a:gd name="connsiteX108" fmla="*/ 339725 w 4619625"/>
              <a:gd name="connsiteY108" fmla="*/ 133350 h 720725"/>
              <a:gd name="connsiteX109" fmla="*/ 301625 w 4619625"/>
              <a:gd name="connsiteY109" fmla="*/ 133350 h 720725"/>
              <a:gd name="connsiteX110" fmla="*/ 301625 w 4619625"/>
              <a:gd name="connsiteY110" fmla="*/ 114300 h 720725"/>
              <a:gd name="connsiteX111" fmla="*/ 266700 w 4619625"/>
              <a:gd name="connsiteY111" fmla="*/ 114300 h 720725"/>
              <a:gd name="connsiteX112" fmla="*/ 266700 w 4619625"/>
              <a:gd name="connsiteY112" fmla="*/ 95250 h 720725"/>
              <a:gd name="connsiteX113" fmla="*/ 231775 w 4619625"/>
              <a:gd name="connsiteY113" fmla="*/ 95250 h 720725"/>
              <a:gd name="connsiteX114" fmla="*/ 231775 w 4619625"/>
              <a:gd name="connsiteY114" fmla="*/ 85725 h 720725"/>
              <a:gd name="connsiteX115" fmla="*/ 203200 w 4619625"/>
              <a:gd name="connsiteY115" fmla="*/ 85725 h 720725"/>
              <a:gd name="connsiteX116" fmla="*/ 203200 w 4619625"/>
              <a:gd name="connsiteY116" fmla="*/ 66675 h 720725"/>
              <a:gd name="connsiteX117" fmla="*/ 171450 w 4619625"/>
              <a:gd name="connsiteY117" fmla="*/ 66675 h 720725"/>
              <a:gd name="connsiteX118" fmla="*/ 180975 w 4619625"/>
              <a:gd name="connsiteY118" fmla="*/ 57150 h 720725"/>
              <a:gd name="connsiteX119" fmla="*/ 149225 w 4619625"/>
              <a:gd name="connsiteY119" fmla="*/ 57150 h 720725"/>
              <a:gd name="connsiteX120" fmla="*/ 149225 w 4619625"/>
              <a:gd name="connsiteY120" fmla="*/ 38100 h 720725"/>
              <a:gd name="connsiteX121" fmla="*/ 85725 w 4619625"/>
              <a:gd name="connsiteY121" fmla="*/ 38100 h 720725"/>
              <a:gd name="connsiteX122" fmla="*/ 85725 w 4619625"/>
              <a:gd name="connsiteY122" fmla="*/ 28575 h 720725"/>
              <a:gd name="connsiteX123" fmla="*/ 57150 w 4619625"/>
              <a:gd name="connsiteY123" fmla="*/ 28575 h 720725"/>
              <a:gd name="connsiteX124" fmla="*/ 57150 w 4619625"/>
              <a:gd name="connsiteY124" fmla="*/ 9525 h 720725"/>
              <a:gd name="connsiteX125" fmla="*/ 19050 w 4619625"/>
              <a:gd name="connsiteY125" fmla="*/ 9525 h 720725"/>
              <a:gd name="connsiteX126" fmla="*/ 19050 w 4619625"/>
              <a:gd name="connsiteY126" fmla="*/ 0 h 720725"/>
              <a:gd name="connsiteX127" fmla="*/ 0 w 4619625"/>
              <a:gd name="connsiteY127" fmla="*/ 0 h 720725"/>
              <a:gd name="connsiteX0" fmla="*/ 4619625 w 4619625"/>
              <a:gd name="connsiteY0" fmla="*/ 720725 h 720725"/>
              <a:gd name="connsiteX1" fmla="*/ 4467225 w 4619625"/>
              <a:gd name="connsiteY1" fmla="*/ 720725 h 720725"/>
              <a:gd name="connsiteX2" fmla="*/ 4467225 w 4619625"/>
              <a:gd name="connsiteY2" fmla="*/ 708025 h 720725"/>
              <a:gd name="connsiteX3" fmla="*/ 4102100 w 4619625"/>
              <a:gd name="connsiteY3" fmla="*/ 708025 h 720725"/>
              <a:gd name="connsiteX4" fmla="*/ 4102100 w 4619625"/>
              <a:gd name="connsiteY4" fmla="*/ 695325 h 720725"/>
              <a:gd name="connsiteX5" fmla="*/ 4089400 w 4619625"/>
              <a:gd name="connsiteY5" fmla="*/ 695325 h 720725"/>
              <a:gd name="connsiteX6" fmla="*/ 4089400 w 4619625"/>
              <a:gd name="connsiteY6" fmla="*/ 685800 h 720725"/>
              <a:gd name="connsiteX7" fmla="*/ 3768725 w 4619625"/>
              <a:gd name="connsiteY7" fmla="*/ 685800 h 720725"/>
              <a:gd name="connsiteX8" fmla="*/ 3768725 w 4619625"/>
              <a:gd name="connsiteY8" fmla="*/ 669925 h 720725"/>
              <a:gd name="connsiteX9" fmla="*/ 3663950 w 4619625"/>
              <a:gd name="connsiteY9" fmla="*/ 669925 h 720725"/>
              <a:gd name="connsiteX10" fmla="*/ 3660775 w 4619625"/>
              <a:gd name="connsiteY10" fmla="*/ 666750 h 720725"/>
              <a:gd name="connsiteX11" fmla="*/ 3457575 w 4619625"/>
              <a:gd name="connsiteY11" fmla="*/ 666750 h 720725"/>
              <a:gd name="connsiteX12" fmla="*/ 3457575 w 4619625"/>
              <a:gd name="connsiteY12" fmla="*/ 657225 h 720725"/>
              <a:gd name="connsiteX13" fmla="*/ 3457575 w 4619625"/>
              <a:gd name="connsiteY13" fmla="*/ 657225 h 720725"/>
              <a:gd name="connsiteX14" fmla="*/ 3441700 w 4619625"/>
              <a:gd name="connsiteY14" fmla="*/ 657225 h 720725"/>
              <a:gd name="connsiteX15" fmla="*/ 3413125 w 4619625"/>
              <a:gd name="connsiteY15" fmla="*/ 657225 h 720725"/>
              <a:gd name="connsiteX16" fmla="*/ 3413125 w 4619625"/>
              <a:gd name="connsiteY16" fmla="*/ 654050 h 720725"/>
              <a:gd name="connsiteX17" fmla="*/ 3282950 w 4619625"/>
              <a:gd name="connsiteY17" fmla="*/ 654050 h 720725"/>
              <a:gd name="connsiteX18" fmla="*/ 3282950 w 4619625"/>
              <a:gd name="connsiteY18" fmla="*/ 641350 h 720725"/>
              <a:gd name="connsiteX19" fmla="*/ 3136900 w 4619625"/>
              <a:gd name="connsiteY19" fmla="*/ 641350 h 720725"/>
              <a:gd name="connsiteX20" fmla="*/ 3136900 w 4619625"/>
              <a:gd name="connsiteY20" fmla="*/ 635000 h 720725"/>
              <a:gd name="connsiteX21" fmla="*/ 3111500 w 4619625"/>
              <a:gd name="connsiteY21" fmla="*/ 635000 h 720725"/>
              <a:gd name="connsiteX22" fmla="*/ 3111500 w 4619625"/>
              <a:gd name="connsiteY22" fmla="*/ 625475 h 720725"/>
              <a:gd name="connsiteX23" fmla="*/ 2940050 w 4619625"/>
              <a:gd name="connsiteY23" fmla="*/ 625475 h 720725"/>
              <a:gd name="connsiteX24" fmla="*/ 2943225 w 4619625"/>
              <a:gd name="connsiteY24" fmla="*/ 622300 h 720725"/>
              <a:gd name="connsiteX25" fmla="*/ 2841625 w 4619625"/>
              <a:gd name="connsiteY25" fmla="*/ 622300 h 720725"/>
              <a:gd name="connsiteX26" fmla="*/ 2841625 w 4619625"/>
              <a:gd name="connsiteY26" fmla="*/ 612775 h 720725"/>
              <a:gd name="connsiteX27" fmla="*/ 2730500 w 4619625"/>
              <a:gd name="connsiteY27" fmla="*/ 612775 h 720725"/>
              <a:gd name="connsiteX28" fmla="*/ 2730500 w 4619625"/>
              <a:gd name="connsiteY28" fmla="*/ 587375 h 720725"/>
              <a:gd name="connsiteX29" fmla="*/ 2660650 w 4619625"/>
              <a:gd name="connsiteY29" fmla="*/ 587375 h 720725"/>
              <a:gd name="connsiteX30" fmla="*/ 2660650 w 4619625"/>
              <a:gd name="connsiteY30" fmla="*/ 577850 h 720725"/>
              <a:gd name="connsiteX31" fmla="*/ 2368550 w 4619625"/>
              <a:gd name="connsiteY31" fmla="*/ 577850 h 720725"/>
              <a:gd name="connsiteX32" fmla="*/ 2368550 w 4619625"/>
              <a:gd name="connsiteY32" fmla="*/ 568325 h 720725"/>
              <a:gd name="connsiteX33" fmla="*/ 2276475 w 4619625"/>
              <a:gd name="connsiteY33" fmla="*/ 568325 h 720725"/>
              <a:gd name="connsiteX34" fmla="*/ 2276475 w 4619625"/>
              <a:gd name="connsiteY34" fmla="*/ 555625 h 720725"/>
              <a:gd name="connsiteX35" fmla="*/ 2174875 w 4619625"/>
              <a:gd name="connsiteY35" fmla="*/ 555625 h 720725"/>
              <a:gd name="connsiteX36" fmla="*/ 2181225 w 4619625"/>
              <a:gd name="connsiteY36" fmla="*/ 549275 h 720725"/>
              <a:gd name="connsiteX37" fmla="*/ 2060575 w 4619625"/>
              <a:gd name="connsiteY37" fmla="*/ 549275 h 720725"/>
              <a:gd name="connsiteX38" fmla="*/ 2060575 w 4619625"/>
              <a:gd name="connsiteY38" fmla="*/ 533400 h 720725"/>
              <a:gd name="connsiteX39" fmla="*/ 2025650 w 4619625"/>
              <a:gd name="connsiteY39" fmla="*/ 533400 h 720725"/>
              <a:gd name="connsiteX40" fmla="*/ 2025650 w 4619625"/>
              <a:gd name="connsiteY40" fmla="*/ 533400 h 720725"/>
              <a:gd name="connsiteX41" fmla="*/ 1974850 w 4619625"/>
              <a:gd name="connsiteY41" fmla="*/ 533400 h 720725"/>
              <a:gd name="connsiteX42" fmla="*/ 1974850 w 4619625"/>
              <a:gd name="connsiteY42" fmla="*/ 520700 h 720725"/>
              <a:gd name="connsiteX43" fmla="*/ 1908175 w 4619625"/>
              <a:gd name="connsiteY43" fmla="*/ 520700 h 720725"/>
              <a:gd name="connsiteX44" fmla="*/ 1908175 w 4619625"/>
              <a:gd name="connsiteY44" fmla="*/ 511175 h 720725"/>
              <a:gd name="connsiteX45" fmla="*/ 1879600 w 4619625"/>
              <a:gd name="connsiteY45" fmla="*/ 511175 h 720725"/>
              <a:gd name="connsiteX46" fmla="*/ 1879600 w 4619625"/>
              <a:gd name="connsiteY46" fmla="*/ 501650 h 720725"/>
              <a:gd name="connsiteX47" fmla="*/ 1825625 w 4619625"/>
              <a:gd name="connsiteY47" fmla="*/ 501650 h 720725"/>
              <a:gd name="connsiteX48" fmla="*/ 1825625 w 4619625"/>
              <a:gd name="connsiteY48" fmla="*/ 492125 h 720725"/>
              <a:gd name="connsiteX49" fmla="*/ 1755775 w 4619625"/>
              <a:gd name="connsiteY49" fmla="*/ 492125 h 720725"/>
              <a:gd name="connsiteX50" fmla="*/ 1755775 w 4619625"/>
              <a:gd name="connsiteY50" fmla="*/ 482600 h 720725"/>
              <a:gd name="connsiteX51" fmla="*/ 1736725 w 4619625"/>
              <a:gd name="connsiteY51" fmla="*/ 482600 h 720725"/>
              <a:gd name="connsiteX52" fmla="*/ 1724025 w 4619625"/>
              <a:gd name="connsiteY52" fmla="*/ 482600 h 720725"/>
              <a:gd name="connsiteX53" fmla="*/ 1724025 w 4619625"/>
              <a:gd name="connsiteY53" fmla="*/ 473075 h 720725"/>
              <a:gd name="connsiteX54" fmla="*/ 1681957 w 4619625"/>
              <a:gd name="connsiteY54" fmla="*/ 477838 h 720725"/>
              <a:gd name="connsiteX55" fmla="*/ 1686718 w 4619625"/>
              <a:gd name="connsiteY55" fmla="*/ 463550 h 720725"/>
              <a:gd name="connsiteX56" fmla="*/ 1657350 w 4619625"/>
              <a:gd name="connsiteY56" fmla="*/ 463550 h 720725"/>
              <a:gd name="connsiteX57" fmla="*/ 1657350 w 4619625"/>
              <a:gd name="connsiteY57" fmla="*/ 447675 h 720725"/>
              <a:gd name="connsiteX58" fmla="*/ 1584325 w 4619625"/>
              <a:gd name="connsiteY58" fmla="*/ 447675 h 720725"/>
              <a:gd name="connsiteX59" fmla="*/ 1584325 w 4619625"/>
              <a:gd name="connsiteY59" fmla="*/ 431800 h 720725"/>
              <a:gd name="connsiteX60" fmla="*/ 1517650 w 4619625"/>
              <a:gd name="connsiteY60" fmla="*/ 431800 h 720725"/>
              <a:gd name="connsiteX61" fmla="*/ 1517650 w 4619625"/>
              <a:gd name="connsiteY61" fmla="*/ 422275 h 720725"/>
              <a:gd name="connsiteX62" fmla="*/ 1428750 w 4619625"/>
              <a:gd name="connsiteY62" fmla="*/ 422275 h 720725"/>
              <a:gd name="connsiteX63" fmla="*/ 1428750 w 4619625"/>
              <a:gd name="connsiteY63" fmla="*/ 406400 h 720725"/>
              <a:gd name="connsiteX64" fmla="*/ 1390650 w 4619625"/>
              <a:gd name="connsiteY64" fmla="*/ 406400 h 720725"/>
              <a:gd name="connsiteX65" fmla="*/ 1390650 w 4619625"/>
              <a:gd name="connsiteY65" fmla="*/ 390525 h 720725"/>
              <a:gd name="connsiteX66" fmla="*/ 1352550 w 4619625"/>
              <a:gd name="connsiteY66" fmla="*/ 390525 h 720725"/>
              <a:gd name="connsiteX67" fmla="*/ 1352550 w 4619625"/>
              <a:gd name="connsiteY67" fmla="*/ 377825 h 720725"/>
              <a:gd name="connsiteX68" fmla="*/ 1320800 w 4619625"/>
              <a:gd name="connsiteY68" fmla="*/ 377825 h 720725"/>
              <a:gd name="connsiteX69" fmla="*/ 1320800 w 4619625"/>
              <a:gd name="connsiteY69" fmla="*/ 377825 h 720725"/>
              <a:gd name="connsiteX70" fmla="*/ 1254125 w 4619625"/>
              <a:gd name="connsiteY70" fmla="*/ 377825 h 720725"/>
              <a:gd name="connsiteX71" fmla="*/ 1254125 w 4619625"/>
              <a:gd name="connsiteY71" fmla="*/ 358775 h 720725"/>
              <a:gd name="connsiteX72" fmla="*/ 1114425 w 4619625"/>
              <a:gd name="connsiteY72" fmla="*/ 358775 h 720725"/>
              <a:gd name="connsiteX73" fmla="*/ 1114425 w 4619625"/>
              <a:gd name="connsiteY73" fmla="*/ 346075 h 720725"/>
              <a:gd name="connsiteX74" fmla="*/ 1047750 w 4619625"/>
              <a:gd name="connsiteY74" fmla="*/ 346075 h 720725"/>
              <a:gd name="connsiteX75" fmla="*/ 1047750 w 4619625"/>
              <a:gd name="connsiteY75" fmla="*/ 333375 h 720725"/>
              <a:gd name="connsiteX76" fmla="*/ 1006475 w 4619625"/>
              <a:gd name="connsiteY76" fmla="*/ 333375 h 720725"/>
              <a:gd name="connsiteX77" fmla="*/ 1006475 w 4619625"/>
              <a:gd name="connsiteY77" fmla="*/ 314325 h 720725"/>
              <a:gd name="connsiteX78" fmla="*/ 987425 w 4619625"/>
              <a:gd name="connsiteY78" fmla="*/ 314325 h 720725"/>
              <a:gd name="connsiteX79" fmla="*/ 993775 w 4619625"/>
              <a:gd name="connsiteY79" fmla="*/ 307975 h 720725"/>
              <a:gd name="connsiteX80" fmla="*/ 962025 w 4619625"/>
              <a:gd name="connsiteY80" fmla="*/ 307975 h 720725"/>
              <a:gd name="connsiteX81" fmla="*/ 962025 w 4619625"/>
              <a:gd name="connsiteY81" fmla="*/ 288925 h 720725"/>
              <a:gd name="connsiteX82" fmla="*/ 920750 w 4619625"/>
              <a:gd name="connsiteY82" fmla="*/ 288925 h 720725"/>
              <a:gd name="connsiteX83" fmla="*/ 920750 w 4619625"/>
              <a:gd name="connsiteY83" fmla="*/ 276225 h 720725"/>
              <a:gd name="connsiteX84" fmla="*/ 889000 w 4619625"/>
              <a:gd name="connsiteY84" fmla="*/ 276225 h 720725"/>
              <a:gd name="connsiteX85" fmla="*/ 889000 w 4619625"/>
              <a:gd name="connsiteY85" fmla="*/ 276225 h 720725"/>
              <a:gd name="connsiteX86" fmla="*/ 879475 w 4619625"/>
              <a:gd name="connsiteY86" fmla="*/ 266700 h 720725"/>
              <a:gd name="connsiteX87" fmla="*/ 752475 w 4619625"/>
              <a:gd name="connsiteY87" fmla="*/ 266700 h 720725"/>
              <a:gd name="connsiteX88" fmla="*/ 752475 w 4619625"/>
              <a:gd name="connsiteY88" fmla="*/ 250825 h 720725"/>
              <a:gd name="connsiteX89" fmla="*/ 711200 w 4619625"/>
              <a:gd name="connsiteY89" fmla="*/ 250825 h 720725"/>
              <a:gd name="connsiteX90" fmla="*/ 711200 w 4619625"/>
              <a:gd name="connsiteY90" fmla="*/ 244475 h 720725"/>
              <a:gd name="connsiteX91" fmla="*/ 676275 w 4619625"/>
              <a:gd name="connsiteY91" fmla="*/ 244475 h 720725"/>
              <a:gd name="connsiteX92" fmla="*/ 676275 w 4619625"/>
              <a:gd name="connsiteY92" fmla="*/ 234950 h 720725"/>
              <a:gd name="connsiteX93" fmla="*/ 635000 w 4619625"/>
              <a:gd name="connsiteY93" fmla="*/ 234950 h 720725"/>
              <a:gd name="connsiteX94" fmla="*/ 641350 w 4619625"/>
              <a:gd name="connsiteY94" fmla="*/ 228600 h 720725"/>
              <a:gd name="connsiteX95" fmla="*/ 600075 w 4619625"/>
              <a:gd name="connsiteY95" fmla="*/ 228600 h 720725"/>
              <a:gd name="connsiteX96" fmla="*/ 574675 w 4619625"/>
              <a:gd name="connsiteY96" fmla="*/ 228600 h 720725"/>
              <a:gd name="connsiteX97" fmla="*/ 574675 w 4619625"/>
              <a:gd name="connsiteY97" fmla="*/ 212725 h 720725"/>
              <a:gd name="connsiteX98" fmla="*/ 536575 w 4619625"/>
              <a:gd name="connsiteY98" fmla="*/ 212725 h 720725"/>
              <a:gd name="connsiteX99" fmla="*/ 536575 w 4619625"/>
              <a:gd name="connsiteY99" fmla="*/ 200025 h 720725"/>
              <a:gd name="connsiteX100" fmla="*/ 492125 w 4619625"/>
              <a:gd name="connsiteY100" fmla="*/ 200025 h 720725"/>
              <a:gd name="connsiteX101" fmla="*/ 492125 w 4619625"/>
              <a:gd name="connsiteY101" fmla="*/ 190500 h 720725"/>
              <a:gd name="connsiteX102" fmla="*/ 466725 w 4619625"/>
              <a:gd name="connsiteY102" fmla="*/ 190500 h 720725"/>
              <a:gd name="connsiteX103" fmla="*/ 466725 w 4619625"/>
              <a:gd name="connsiteY103" fmla="*/ 174625 h 720725"/>
              <a:gd name="connsiteX104" fmla="*/ 409575 w 4619625"/>
              <a:gd name="connsiteY104" fmla="*/ 174625 h 720725"/>
              <a:gd name="connsiteX105" fmla="*/ 409575 w 4619625"/>
              <a:gd name="connsiteY105" fmla="*/ 174625 h 720725"/>
              <a:gd name="connsiteX106" fmla="*/ 409575 w 4619625"/>
              <a:gd name="connsiteY106" fmla="*/ 142875 h 720725"/>
              <a:gd name="connsiteX107" fmla="*/ 349250 w 4619625"/>
              <a:gd name="connsiteY107" fmla="*/ 142875 h 720725"/>
              <a:gd name="connsiteX108" fmla="*/ 339725 w 4619625"/>
              <a:gd name="connsiteY108" fmla="*/ 133350 h 720725"/>
              <a:gd name="connsiteX109" fmla="*/ 301625 w 4619625"/>
              <a:gd name="connsiteY109" fmla="*/ 133350 h 720725"/>
              <a:gd name="connsiteX110" fmla="*/ 301625 w 4619625"/>
              <a:gd name="connsiteY110" fmla="*/ 114300 h 720725"/>
              <a:gd name="connsiteX111" fmla="*/ 266700 w 4619625"/>
              <a:gd name="connsiteY111" fmla="*/ 114300 h 720725"/>
              <a:gd name="connsiteX112" fmla="*/ 266700 w 4619625"/>
              <a:gd name="connsiteY112" fmla="*/ 95250 h 720725"/>
              <a:gd name="connsiteX113" fmla="*/ 231775 w 4619625"/>
              <a:gd name="connsiteY113" fmla="*/ 95250 h 720725"/>
              <a:gd name="connsiteX114" fmla="*/ 231775 w 4619625"/>
              <a:gd name="connsiteY114" fmla="*/ 85725 h 720725"/>
              <a:gd name="connsiteX115" fmla="*/ 203200 w 4619625"/>
              <a:gd name="connsiteY115" fmla="*/ 85725 h 720725"/>
              <a:gd name="connsiteX116" fmla="*/ 203200 w 4619625"/>
              <a:gd name="connsiteY116" fmla="*/ 66675 h 720725"/>
              <a:gd name="connsiteX117" fmla="*/ 171450 w 4619625"/>
              <a:gd name="connsiteY117" fmla="*/ 66675 h 720725"/>
              <a:gd name="connsiteX118" fmla="*/ 180975 w 4619625"/>
              <a:gd name="connsiteY118" fmla="*/ 57150 h 720725"/>
              <a:gd name="connsiteX119" fmla="*/ 149225 w 4619625"/>
              <a:gd name="connsiteY119" fmla="*/ 57150 h 720725"/>
              <a:gd name="connsiteX120" fmla="*/ 149225 w 4619625"/>
              <a:gd name="connsiteY120" fmla="*/ 38100 h 720725"/>
              <a:gd name="connsiteX121" fmla="*/ 85725 w 4619625"/>
              <a:gd name="connsiteY121" fmla="*/ 38100 h 720725"/>
              <a:gd name="connsiteX122" fmla="*/ 85725 w 4619625"/>
              <a:gd name="connsiteY122" fmla="*/ 28575 h 720725"/>
              <a:gd name="connsiteX123" fmla="*/ 57150 w 4619625"/>
              <a:gd name="connsiteY123" fmla="*/ 28575 h 720725"/>
              <a:gd name="connsiteX124" fmla="*/ 57150 w 4619625"/>
              <a:gd name="connsiteY124" fmla="*/ 9525 h 720725"/>
              <a:gd name="connsiteX125" fmla="*/ 19050 w 4619625"/>
              <a:gd name="connsiteY125" fmla="*/ 9525 h 720725"/>
              <a:gd name="connsiteX126" fmla="*/ 19050 w 4619625"/>
              <a:gd name="connsiteY126" fmla="*/ 0 h 720725"/>
              <a:gd name="connsiteX127" fmla="*/ 0 w 4619625"/>
              <a:gd name="connsiteY127" fmla="*/ 0 h 720725"/>
              <a:gd name="connsiteX0" fmla="*/ 4619625 w 4619625"/>
              <a:gd name="connsiteY0" fmla="*/ 720725 h 720725"/>
              <a:gd name="connsiteX1" fmla="*/ 4467225 w 4619625"/>
              <a:gd name="connsiteY1" fmla="*/ 720725 h 720725"/>
              <a:gd name="connsiteX2" fmla="*/ 4467225 w 4619625"/>
              <a:gd name="connsiteY2" fmla="*/ 708025 h 720725"/>
              <a:gd name="connsiteX3" fmla="*/ 4102100 w 4619625"/>
              <a:gd name="connsiteY3" fmla="*/ 708025 h 720725"/>
              <a:gd name="connsiteX4" fmla="*/ 4102100 w 4619625"/>
              <a:gd name="connsiteY4" fmla="*/ 695325 h 720725"/>
              <a:gd name="connsiteX5" fmla="*/ 4089400 w 4619625"/>
              <a:gd name="connsiteY5" fmla="*/ 695325 h 720725"/>
              <a:gd name="connsiteX6" fmla="*/ 4089400 w 4619625"/>
              <a:gd name="connsiteY6" fmla="*/ 685800 h 720725"/>
              <a:gd name="connsiteX7" fmla="*/ 3768725 w 4619625"/>
              <a:gd name="connsiteY7" fmla="*/ 685800 h 720725"/>
              <a:gd name="connsiteX8" fmla="*/ 3768725 w 4619625"/>
              <a:gd name="connsiteY8" fmla="*/ 669925 h 720725"/>
              <a:gd name="connsiteX9" fmla="*/ 3663950 w 4619625"/>
              <a:gd name="connsiteY9" fmla="*/ 669925 h 720725"/>
              <a:gd name="connsiteX10" fmla="*/ 3660775 w 4619625"/>
              <a:gd name="connsiteY10" fmla="*/ 666750 h 720725"/>
              <a:gd name="connsiteX11" fmla="*/ 3457575 w 4619625"/>
              <a:gd name="connsiteY11" fmla="*/ 666750 h 720725"/>
              <a:gd name="connsiteX12" fmla="*/ 3457575 w 4619625"/>
              <a:gd name="connsiteY12" fmla="*/ 657225 h 720725"/>
              <a:gd name="connsiteX13" fmla="*/ 3457575 w 4619625"/>
              <a:gd name="connsiteY13" fmla="*/ 657225 h 720725"/>
              <a:gd name="connsiteX14" fmla="*/ 3441700 w 4619625"/>
              <a:gd name="connsiteY14" fmla="*/ 657225 h 720725"/>
              <a:gd name="connsiteX15" fmla="*/ 3413125 w 4619625"/>
              <a:gd name="connsiteY15" fmla="*/ 657225 h 720725"/>
              <a:gd name="connsiteX16" fmla="*/ 3413125 w 4619625"/>
              <a:gd name="connsiteY16" fmla="*/ 654050 h 720725"/>
              <a:gd name="connsiteX17" fmla="*/ 3282950 w 4619625"/>
              <a:gd name="connsiteY17" fmla="*/ 654050 h 720725"/>
              <a:gd name="connsiteX18" fmla="*/ 3282950 w 4619625"/>
              <a:gd name="connsiteY18" fmla="*/ 641350 h 720725"/>
              <a:gd name="connsiteX19" fmla="*/ 3136900 w 4619625"/>
              <a:gd name="connsiteY19" fmla="*/ 641350 h 720725"/>
              <a:gd name="connsiteX20" fmla="*/ 3136900 w 4619625"/>
              <a:gd name="connsiteY20" fmla="*/ 635000 h 720725"/>
              <a:gd name="connsiteX21" fmla="*/ 3111500 w 4619625"/>
              <a:gd name="connsiteY21" fmla="*/ 635000 h 720725"/>
              <a:gd name="connsiteX22" fmla="*/ 3111500 w 4619625"/>
              <a:gd name="connsiteY22" fmla="*/ 625475 h 720725"/>
              <a:gd name="connsiteX23" fmla="*/ 2940050 w 4619625"/>
              <a:gd name="connsiteY23" fmla="*/ 625475 h 720725"/>
              <a:gd name="connsiteX24" fmla="*/ 2943225 w 4619625"/>
              <a:gd name="connsiteY24" fmla="*/ 622300 h 720725"/>
              <a:gd name="connsiteX25" fmla="*/ 2841625 w 4619625"/>
              <a:gd name="connsiteY25" fmla="*/ 622300 h 720725"/>
              <a:gd name="connsiteX26" fmla="*/ 2841625 w 4619625"/>
              <a:gd name="connsiteY26" fmla="*/ 612775 h 720725"/>
              <a:gd name="connsiteX27" fmla="*/ 2730500 w 4619625"/>
              <a:gd name="connsiteY27" fmla="*/ 612775 h 720725"/>
              <a:gd name="connsiteX28" fmla="*/ 2730500 w 4619625"/>
              <a:gd name="connsiteY28" fmla="*/ 587375 h 720725"/>
              <a:gd name="connsiteX29" fmla="*/ 2660650 w 4619625"/>
              <a:gd name="connsiteY29" fmla="*/ 587375 h 720725"/>
              <a:gd name="connsiteX30" fmla="*/ 2660650 w 4619625"/>
              <a:gd name="connsiteY30" fmla="*/ 577850 h 720725"/>
              <a:gd name="connsiteX31" fmla="*/ 2368550 w 4619625"/>
              <a:gd name="connsiteY31" fmla="*/ 577850 h 720725"/>
              <a:gd name="connsiteX32" fmla="*/ 2368550 w 4619625"/>
              <a:gd name="connsiteY32" fmla="*/ 568325 h 720725"/>
              <a:gd name="connsiteX33" fmla="*/ 2276475 w 4619625"/>
              <a:gd name="connsiteY33" fmla="*/ 568325 h 720725"/>
              <a:gd name="connsiteX34" fmla="*/ 2276475 w 4619625"/>
              <a:gd name="connsiteY34" fmla="*/ 555625 h 720725"/>
              <a:gd name="connsiteX35" fmla="*/ 2174875 w 4619625"/>
              <a:gd name="connsiteY35" fmla="*/ 555625 h 720725"/>
              <a:gd name="connsiteX36" fmla="*/ 2181225 w 4619625"/>
              <a:gd name="connsiteY36" fmla="*/ 549275 h 720725"/>
              <a:gd name="connsiteX37" fmla="*/ 2060575 w 4619625"/>
              <a:gd name="connsiteY37" fmla="*/ 549275 h 720725"/>
              <a:gd name="connsiteX38" fmla="*/ 2060575 w 4619625"/>
              <a:gd name="connsiteY38" fmla="*/ 533400 h 720725"/>
              <a:gd name="connsiteX39" fmla="*/ 2025650 w 4619625"/>
              <a:gd name="connsiteY39" fmla="*/ 533400 h 720725"/>
              <a:gd name="connsiteX40" fmla="*/ 2025650 w 4619625"/>
              <a:gd name="connsiteY40" fmla="*/ 533400 h 720725"/>
              <a:gd name="connsiteX41" fmla="*/ 1974850 w 4619625"/>
              <a:gd name="connsiteY41" fmla="*/ 533400 h 720725"/>
              <a:gd name="connsiteX42" fmla="*/ 1974850 w 4619625"/>
              <a:gd name="connsiteY42" fmla="*/ 520700 h 720725"/>
              <a:gd name="connsiteX43" fmla="*/ 1908175 w 4619625"/>
              <a:gd name="connsiteY43" fmla="*/ 520700 h 720725"/>
              <a:gd name="connsiteX44" fmla="*/ 1908175 w 4619625"/>
              <a:gd name="connsiteY44" fmla="*/ 511175 h 720725"/>
              <a:gd name="connsiteX45" fmla="*/ 1879600 w 4619625"/>
              <a:gd name="connsiteY45" fmla="*/ 511175 h 720725"/>
              <a:gd name="connsiteX46" fmla="*/ 1879600 w 4619625"/>
              <a:gd name="connsiteY46" fmla="*/ 501650 h 720725"/>
              <a:gd name="connsiteX47" fmla="*/ 1825625 w 4619625"/>
              <a:gd name="connsiteY47" fmla="*/ 501650 h 720725"/>
              <a:gd name="connsiteX48" fmla="*/ 1825625 w 4619625"/>
              <a:gd name="connsiteY48" fmla="*/ 492125 h 720725"/>
              <a:gd name="connsiteX49" fmla="*/ 1755775 w 4619625"/>
              <a:gd name="connsiteY49" fmla="*/ 492125 h 720725"/>
              <a:gd name="connsiteX50" fmla="*/ 1755775 w 4619625"/>
              <a:gd name="connsiteY50" fmla="*/ 482600 h 720725"/>
              <a:gd name="connsiteX51" fmla="*/ 1736725 w 4619625"/>
              <a:gd name="connsiteY51" fmla="*/ 482600 h 720725"/>
              <a:gd name="connsiteX52" fmla="*/ 1724025 w 4619625"/>
              <a:gd name="connsiteY52" fmla="*/ 482600 h 720725"/>
              <a:gd name="connsiteX53" fmla="*/ 1724025 w 4619625"/>
              <a:gd name="connsiteY53" fmla="*/ 473075 h 720725"/>
              <a:gd name="connsiteX54" fmla="*/ 1681957 w 4619625"/>
              <a:gd name="connsiteY54" fmla="*/ 477838 h 720725"/>
              <a:gd name="connsiteX55" fmla="*/ 1693862 w 4619625"/>
              <a:gd name="connsiteY55" fmla="*/ 461169 h 720725"/>
              <a:gd name="connsiteX56" fmla="*/ 1657350 w 4619625"/>
              <a:gd name="connsiteY56" fmla="*/ 463550 h 720725"/>
              <a:gd name="connsiteX57" fmla="*/ 1657350 w 4619625"/>
              <a:gd name="connsiteY57" fmla="*/ 447675 h 720725"/>
              <a:gd name="connsiteX58" fmla="*/ 1584325 w 4619625"/>
              <a:gd name="connsiteY58" fmla="*/ 447675 h 720725"/>
              <a:gd name="connsiteX59" fmla="*/ 1584325 w 4619625"/>
              <a:gd name="connsiteY59" fmla="*/ 431800 h 720725"/>
              <a:gd name="connsiteX60" fmla="*/ 1517650 w 4619625"/>
              <a:gd name="connsiteY60" fmla="*/ 431800 h 720725"/>
              <a:gd name="connsiteX61" fmla="*/ 1517650 w 4619625"/>
              <a:gd name="connsiteY61" fmla="*/ 422275 h 720725"/>
              <a:gd name="connsiteX62" fmla="*/ 1428750 w 4619625"/>
              <a:gd name="connsiteY62" fmla="*/ 422275 h 720725"/>
              <a:gd name="connsiteX63" fmla="*/ 1428750 w 4619625"/>
              <a:gd name="connsiteY63" fmla="*/ 406400 h 720725"/>
              <a:gd name="connsiteX64" fmla="*/ 1390650 w 4619625"/>
              <a:gd name="connsiteY64" fmla="*/ 406400 h 720725"/>
              <a:gd name="connsiteX65" fmla="*/ 1390650 w 4619625"/>
              <a:gd name="connsiteY65" fmla="*/ 390525 h 720725"/>
              <a:gd name="connsiteX66" fmla="*/ 1352550 w 4619625"/>
              <a:gd name="connsiteY66" fmla="*/ 390525 h 720725"/>
              <a:gd name="connsiteX67" fmla="*/ 1352550 w 4619625"/>
              <a:gd name="connsiteY67" fmla="*/ 377825 h 720725"/>
              <a:gd name="connsiteX68" fmla="*/ 1320800 w 4619625"/>
              <a:gd name="connsiteY68" fmla="*/ 377825 h 720725"/>
              <a:gd name="connsiteX69" fmla="*/ 1320800 w 4619625"/>
              <a:gd name="connsiteY69" fmla="*/ 377825 h 720725"/>
              <a:gd name="connsiteX70" fmla="*/ 1254125 w 4619625"/>
              <a:gd name="connsiteY70" fmla="*/ 377825 h 720725"/>
              <a:gd name="connsiteX71" fmla="*/ 1254125 w 4619625"/>
              <a:gd name="connsiteY71" fmla="*/ 358775 h 720725"/>
              <a:gd name="connsiteX72" fmla="*/ 1114425 w 4619625"/>
              <a:gd name="connsiteY72" fmla="*/ 358775 h 720725"/>
              <a:gd name="connsiteX73" fmla="*/ 1114425 w 4619625"/>
              <a:gd name="connsiteY73" fmla="*/ 346075 h 720725"/>
              <a:gd name="connsiteX74" fmla="*/ 1047750 w 4619625"/>
              <a:gd name="connsiteY74" fmla="*/ 346075 h 720725"/>
              <a:gd name="connsiteX75" fmla="*/ 1047750 w 4619625"/>
              <a:gd name="connsiteY75" fmla="*/ 333375 h 720725"/>
              <a:gd name="connsiteX76" fmla="*/ 1006475 w 4619625"/>
              <a:gd name="connsiteY76" fmla="*/ 333375 h 720725"/>
              <a:gd name="connsiteX77" fmla="*/ 1006475 w 4619625"/>
              <a:gd name="connsiteY77" fmla="*/ 314325 h 720725"/>
              <a:gd name="connsiteX78" fmla="*/ 987425 w 4619625"/>
              <a:gd name="connsiteY78" fmla="*/ 314325 h 720725"/>
              <a:gd name="connsiteX79" fmla="*/ 993775 w 4619625"/>
              <a:gd name="connsiteY79" fmla="*/ 307975 h 720725"/>
              <a:gd name="connsiteX80" fmla="*/ 962025 w 4619625"/>
              <a:gd name="connsiteY80" fmla="*/ 307975 h 720725"/>
              <a:gd name="connsiteX81" fmla="*/ 962025 w 4619625"/>
              <a:gd name="connsiteY81" fmla="*/ 288925 h 720725"/>
              <a:gd name="connsiteX82" fmla="*/ 920750 w 4619625"/>
              <a:gd name="connsiteY82" fmla="*/ 288925 h 720725"/>
              <a:gd name="connsiteX83" fmla="*/ 920750 w 4619625"/>
              <a:gd name="connsiteY83" fmla="*/ 276225 h 720725"/>
              <a:gd name="connsiteX84" fmla="*/ 889000 w 4619625"/>
              <a:gd name="connsiteY84" fmla="*/ 276225 h 720725"/>
              <a:gd name="connsiteX85" fmla="*/ 889000 w 4619625"/>
              <a:gd name="connsiteY85" fmla="*/ 276225 h 720725"/>
              <a:gd name="connsiteX86" fmla="*/ 879475 w 4619625"/>
              <a:gd name="connsiteY86" fmla="*/ 266700 h 720725"/>
              <a:gd name="connsiteX87" fmla="*/ 752475 w 4619625"/>
              <a:gd name="connsiteY87" fmla="*/ 266700 h 720725"/>
              <a:gd name="connsiteX88" fmla="*/ 752475 w 4619625"/>
              <a:gd name="connsiteY88" fmla="*/ 250825 h 720725"/>
              <a:gd name="connsiteX89" fmla="*/ 711200 w 4619625"/>
              <a:gd name="connsiteY89" fmla="*/ 250825 h 720725"/>
              <a:gd name="connsiteX90" fmla="*/ 711200 w 4619625"/>
              <a:gd name="connsiteY90" fmla="*/ 244475 h 720725"/>
              <a:gd name="connsiteX91" fmla="*/ 676275 w 4619625"/>
              <a:gd name="connsiteY91" fmla="*/ 244475 h 720725"/>
              <a:gd name="connsiteX92" fmla="*/ 676275 w 4619625"/>
              <a:gd name="connsiteY92" fmla="*/ 234950 h 720725"/>
              <a:gd name="connsiteX93" fmla="*/ 635000 w 4619625"/>
              <a:gd name="connsiteY93" fmla="*/ 234950 h 720725"/>
              <a:gd name="connsiteX94" fmla="*/ 641350 w 4619625"/>
              <a:gd name="connsiteY94" fmla="*/ 228600 h 720725"/>
              <a:gd name="connsiteX95" fmla="*/ 600075 w 4619625"/>
              <a:gd name="connsiteY95" fmla="*/ 228600 h 720725"/>
              <a:gd name="connsiteX96" fmla="*/ 574675 w 4619625"/>
              <a:gd name="connsiteY96" fmla="*/ 228600 h 720725"/>
              <a:gd name="connsiteX97" fmla="*/ 574675 w 4619625"/>
              <a:gd name="connsiteY97" fmla="*/ 212725 h 720725"/>
              <a:gd name="connsiteX98" fmla="*/ 536575 w 4619625"/>
              <a:gd name="connsiteY98" fmla="*/ 212725 h 720725"/>
              <a:gd name="connsiteX99" fmla="*/ 536575 w 4619625"/>
              <a:gd name="connsiteY99" fmla="*/ 200025 h 720725"/>
              <a:gd name="connsiteX100" fmla="*/ 492125 w 4619625"/>
              <a:gd name="connsiteY100" fmla="*/ 200025 h 720725"/>
              <a:gd name="connsiteX101" fmla="*/ 492125 w 4619625"/>
              <a:gd name="connsiteY101" fmla="*/ 190500 h 720725"/>
              <a:gd name="connsiteX102" fmla="*/ 466725 w 4619625"/>
              <a:gd name="connsiteY102" fmla="*/ 190500 h 720725"/>
              <a:gd name="connsiteX103" fmla="*/ 466725 w 4619625"/>
              <a:gd name="connsiteY103" fmla="*/ 174625 h 720725"/>
              <a:gd name="connsiteX104" fmla="*/ 409575 w 4619625"/>
              <a:gd name="connsiteY104" fmla="*/ 174625 h 720725"/>
              <a:gd name="connsiteX105" fmla="*/ 409575 w 4619625"/>
              <a:gd name="connsiteY105" fmla="*/ 174625 h 720725"/>
              <a:gd name="connsiteX106" fmla="*/ 409575 w 4619625"/>
              <a:gd name="connsiteY106" fmla="*/ 142875 h 720725"/>
              <a:gd name="connsiteX107" fmla="*/ 349250 w 4619625"/>
              <a:gd name="connsiteY107" fmla="*/ 142875 h 720725"/>
              <a:gd name="connsiteX108" fmla="*/ 339725 w 4619625"/>
              <a:gd name="connsiteY108" fmla="*/ 133350 h 720725"/>
              <a:gd name="connsiteX109" fmla="*/ 301625 w 4619625"/>
              <a:gd name="connsiteY109" fmla="*/ 133350 h 720725"/>
              <a:gd name="connsiteX110" fmla="*/ 301625 w 4619625"/>
              <a:gd name="connsiteY110" fmla="*/ 114300 h 720725"/>
              <a:gd name="connsiteX111" fmla="*/ 266700 w 4619625"/>
              <a:gd name="connsiteY111" fmla="*/ 114300 h 720725"/>
              <a:gd name="connsiteX112" fmla="*/ 266700 w 4619625"/>
              <a:gd name="connsiteY112" fmla="*/ 95250 h 720725"/>
              <a:gd name="connsiteX113" fmla="*/ 231775 w 4619625"/>
              <a:gd name="connsiteY113" fmla="*/ 95250 h 720725"/>
              <a:gd name="connsiteX114" fmla="*/ 231775 w 4619625"/>
              <a:gd name="connsiteY114" fmla="*/ 85725 h 720725"/>
              <a:gd name="connsiteX115" fmla="*/ 203200 w 4619625"/>
              <a:gd name="connsiteY115" fmla="*/ 85725 h 720725"/>
              <a:gd name="connsiteX116" fmla="*/ 203200 w 4619625"/>
              <a:gd name="connsiteY116" fmla="*/ 66675 h 720725"/>
              <a:gd name="connsiteX117" fmla="*/ 171450 w 4619625"/>
              <a:gd name="connsiteY117" fmla="*/ 66675 h 720725"/>
              <a:gd name="connsiteX118" fmla="*/ 180975 w 4619625"/>
              <a:gd name="connsiteY118" fmla="*/ 57150 h 720725"/>
              <a:gd name="connsiteX119" fmla="*/ 149225 w 4619625"/>
              <a:gd name="connsiteY119" fmla="*/ 57150 h 720725"/>
              <a:gd name="connsiteX120" fmla="*/ 149225 w 4619625"/>
              <a:gd name="connsiteY120" fmla="*/ 38100 h 720725"/>
              <a:gd name="connsiteX121" fmla="*/ 85725 w 4619625"/>
              <a:gd name="connsiteY121" fmla="*/ 38100 h 720725"/>
              <a:gd name="connsiteX122" fmla="*/ 85725 w 4619625"/>
              <a:gd name="connsiteY122" fmla="*/ 28575 h 720725"/>
              <a:gd name="connsiteX123" fmla="*/ 57150 w 4619625"/>
              <a:gd name="connsiteY123" fmla="*/ 28575 h 720725"/>
              <a:gd name="connsiteX124" fmla="*/ 57150 w 4619625"/>
              <a:gd name="connsiteY124" fmla="*/ 9525 h 720725"/>
              <a:gd name="connsiteX125" fmla="*/ 19050 w 4619625"/>
              <a:gd name="connsiteY125" fmla="*/ 9525 h 720725"/>
              <a:gd name="connsiteX126" fmla="*/ 19050 w 4619625"/>
              <a:gd name="connsiteY126" fmla="*/ 0 h 720725"/>
              <a:gd name="connsiteX127" fmla="*/ 0 w 4619625"/>
              <a:gd name="connsiteY127" fmla="*/ 0 h 720725"/>
              <a:gd name="connsiteX0" fmla="*/ 4619625 w 4619625"/>
              <a:gd name="connsiteY0" fmla="*/ 720725 h 720725"/>
              <a:gd name="connsiteX1" fmla="*/ 4467225 w 4619625"/>
              <a:gd name="connsiteY1" fmla="*/ 720725 h 720725"/>
              <a:gd name="connsiteX2" fmla="*/ 4467225 w 4619625"/>
              <a:gd name="connsiteY2" fmla="*/ 708025 h 720725"/>
              <a:gd name="connsiteX3" fmla="*/ 4102100 w 4619625"/>
              <a:gd name="connsiteY3" fmla="*/ 708025 h 720725"/>
              <a:gd name="connsiteX4" fmla="*/ 4102100 w 4619625"/>
              <a:gd name="connsiteY4" fmla="*/ 695325 h 720725"/>
              <a:gd name="connsiteX5" fmla="*/ 4089400 w 4619625"/>
              <a:gd name="connsiteY5" fmla="*/ 695325 h 720725"/>
              <a:gd name="connsiteX6" fmla="*/ 4089400 w 4619625"/>
              <a:gd name="connsiteY6" fmla="*/ 685800 h 720725"/>
              <a:gd name="connsiteX7" fmla="*/ 3768725 w 4619625"/>
              <a:gd name="connsiteY7" fmla="*/ 685800 h 720725"/>
              <a:gd name="connsiteX8" fmla="*/ 3768725 w 4619625"/>
              <a:gd name="connsiteY8" fmla="*/ 669925 h 720725"/>
              <a:gd name="connsiteX9" fmla="*/ 3663950 w 4619625"/>
              <a:gd name="connsiteY9" fmla="*/ 669925 h 720725"/>
              <a:gd name="connsiteX10" fmla="*/ 3660775 w 4619625"/>
              <a:gd name="connsiteY10" fmla="*/ 666750 h 720725"/>
              <a:gd name="connsiteX11" fmla="*/ 3457575 w 4619625"/>
              <a:gd name="connsiteY11" fmla="*/ 666750 h 720725"/>
              <a:gd name="connsiteX12" fmla="*/ 3457575 w 4619625"/>
              <a:gd name="connsiteY12" fmla="*/ 657225 h 720725"/>
              <a:gd name="connsiteX13" fmla="*/ 3457575 w 4619625"/>
              <a:gd name="connsiteY13" fmla="*/ 657225 h 720725"/>
              <a:gd name="connsiteX14" fmla="*/ 3441700 w 4619625"/>
              <a:gd name="connsiteY14" fmla="*/ 657225 h 720725"/>
              <a:gd name="connsiteX15" fmla="*/ 3413125 w 4619625"/>
              <a:gd name="connsiteY15" fmla="*/ 657225 h 720725"/>
              <a:gd name="connsiteX16" fmla="*/ 3413125 w 4619625"/>
              <a:gd name="connsiteY16" fmla="*/ 654050 h 720725"/>
              <a:gd name="connsiteX17" fmla="*/ 3282950 w 4619625"/>
              <a:gd name="connsiteY17" fmla="*/ 654050 h 720725"/>
              <a:gd name="connsiteX18" fmla="*/ 3282950 w 4619625"/>
              <a:gd name="connsiteY18" fmla="*/ 641350 h 720725"/>
              <a:gd name="connsiteX19" fmla="*/ 3136900 w 4619625"/>
              <a:gd name="connsiteY19" fmla="*/ 641350 h 720725"/>
              <a:gd name="connsiteX20" fmla="*/ 3136900 w 4619625"/>
              <a:gd name="connsiteY20" fmla="*/ 635000 h 720725"/>
              <a:gd name="connsiteX21" fmla="*/ 3111500 w 4619625"/>
              <a:gd name="connsiteY21" fmla="*/ 635000 h 720725"/>
              <a:gd name="connsiteX22" fmla="*/ 3111500 w 4619625"/>
              <a:gd name="connsiteY22" fmla="*/ 625475 h 720725"/>
              <a:gd name="connsiteX23" fmla="*/ 2940050 w 4619625"/>
              <a:gd name="connsiteY23" fmla="*/ 625475 h 720725"/>
              <a:gd name="connsiteX24" fmla="*/ 2943225 w 4619625"/>
              <a:gd name="connsiteY24" fmla="*/ 622300 h 720725"/>
              <a:gd name="connsiteX25" fmla="*/ 2841625 w 4619625"/>
              <a:gd name="connsiteY25" fmla="*/ 622300 h 720725"/>
              <a:gd name="connsiteX26" fmla="*/ 2841625 w 4619625"/>
              <a:gd name="connsiteY26" fmla="*/ 612775 h 720725"/>
              <a:gd name="connsiteX27" fmla="*/ 2730500 w 4619625"/>
              <a:gd name="connsiteY27" fmla="*/ 612775 h 720725"/>
              <a:gd name="connsiteX28" fmla="*/ 2730500 w 4619625"/>
              <a:gd name="connsiteY28" fmla="*/ 587375 h 720725"/>
              <a:gd name="connsiteX29" fmla="*/ 2660650 w 4619625"/>
              <a:gd name="connsiteY29" fmla="*/ 587375 h 720725"/>
              <a:gd name="connsiteX30" fmla="*/ 2660650 w 4619625"/>
              <a:gd name="connsiteY30" fmla="*/ 577850 h 720725"/>
              <a:gd name="connsiteX31" fmla="*/ 2368550 w 4619625"/>
              <a:gd name="connsiteY31" fmla="*/ 577850 h 720725"/>
              <a:gd name="connsiteX32" fmla="*/ 2368550 w 4619625"/>
              <a:gd name="connsiteY32" fmla="*/ 568325 h 720725"/>
              <a:gd name="connsiteX33" fmla="*/ 2276475 w 4619625"/>
              <a:gd name="connsiteY33" fmla="*/ 568325 h 720725"/>
              <a:gd name="connsiteX34" fmla="*/ 2276475 w 4619625"/>
              <a:gd name="connsiteY34" fmla="*/ 555625 h 720725"/>
              <a:gd name="connsiteX35" fmla="*/ 2174875 w 4619625"/>
              <a:gd name="connsiteY35" fmla="*/ 555625 h 720725"/>
              <a:gd name="connsiteX36" fmla="*/ 2181225 w 4619625"/>
              <a:gd name="connsiteY36" fmla="*/ 549275 h 720725"/>
              <a:gd name="connsiteX37" fmla="*/ 2060575 w 4619625"/>
              <a:gd name="connsiteY37" fmla="*/ 549275 h 720725"/>
              <a:gd name="connsiteX38" fmla="*/ 2060575 w 4619625"/>
              <a:gd name="connsiteY38" fmla="*/ 533400 h 720725"/>
              <a:gd name="connsiteX39" fmla="*/ 2025650 w 4619625"/>
              <a:gd name="connsiteY39" fmla="*/ 533400 h 720725"/>
              <a:gd name="connsiteX40" fmla="*/ 2025650 w 4619625"/>
              <a:gd name="connsiteY40" fmla="*/ 533400 h 720725"/>
              <a:gd name="connsiteX41" fmla="*/ 1974850 w 4619625"/>
              <a:gd name="connsiteY41" fmla="*/ 533400 h 720725"/>
              <a:gd name="connsiteX42" fmla="*/ 1974850 w 4619625"/>
              <a:gd name="connsiteY42" fmla="*/ 520700 h 720725"/>
              <a:gd name="connsiteX43" fmla="*/ 1908175 w 4619625"/>
              <a:gd name="connsiteY43" fmla="*/ 520700 h 720725"/>
              <a:gd name="connsiteX44" fmla="*/ 1908175 w 4619625"/>
              <a:gd name="connsiteY44" fmla="*/ 511175 h 720725"/>
              <a:gd name="connsiteX45" fmla="*/ 1879600 w 4619625"/>
              <a:gd name="connsiteY45" fmla="*/ 511175 h 720725"/>
              <a:gd name="connsiteX46" fmla="*/ 1879600 w 4619625"/>
              <a:gd name="connsiteY46" fmla="*/ 501650 h 720725"/>
              <a:gd name="connsiteX47" fmla="*/ 1825625 w 4619625"/>
              <a:gd name="connsiteY47" fmla="*/ 501650 h 720725"/>
              <a:gd name="connsiteX48" fmla="*/ 1825625 w 4619625"/>
              <a:gd name="connsiteY48" fmla="*/ 492125 h 720725"/>
              <a:gd name="connsiteX49" fmla="*/ 1755775 w 4619625"/>
              <a:gd name="connsiteY49" fmla="*/ 492125 h 720725"/>
              <a:gd name="connsiteX50" fmla="*/ 1755775 w 4619625"/>
              <a:gd name="connsiteY50" fmla="*/ 482600 h 720725"/>
              <a:gd name="connsiteX51" fmla="*/ 1736725 w 4619625"/>
              <a:gd name="connsiteY51" fmla="*/ 482600 h 720725"/>
              <a:gd name="connsiteX52" fmla="*/ 1724025 w 4619625"/>
              <a:gd name="connsiteY52" fmla="*/ 482600 h 720725"/>
              <a:gd name="connsiteX53" fmla="*/ 1724025 w 4619625"/>
              <a:gd name="connsiteY53" fmla="*/ 473075 h 720725"/>
              <a:gd name="connsiteX54" fmla="*/ 1679575 w 4619625"/>
              <a:gd name="connsiteY54" fmla="*/ 487363 h 720725"/>
              <a:gd name="connsiteX55" fmla="*/ 1693862 w 4619625"/>
              <a:gd name="connsiteY55" fmla="*/ 461169 h 720725"/>
              <a:gd name="connsiteX56" fmla="*/ 1657350 w 4619625"/>
              <a:gd name="connsiteY56" fmla="*/ 463550 h 720725"/>
              <a:gd name="connsiteX57" fmla="*/ 1657350 w 4619625"/>
              <a:gd name="connsiteY57" fmla="*/ 447675 h 720725"/>
              <a:gd name="connsiteX58" fmla="*/ 1584325 w 4619625"/>
              <a:gd name="connsiteY58" fmla="*/ 447675 h 720725"/>
              <a:gd name="connsiteX59" fmla="*/ 1584325 w 4619625"/>
              <a:gd name="connsiteY59" fmla="*/ 431800 h 720725"/>
              <a:gd name="connsiteX60" fmla="*/ 1517650 w 4619625"/>
              <a:gd name="connsiteY60" fmla="*/ 431800 h 720725"/>
              <a:gd name="connsiteX61" fmla="*/ 1517650 w 4619625"/>
              <a:gd name="connsiteY61" fmla="*/ 422275 h 720725"/>
              <a:gd name="connsiteX62" fmla="*/ 1428750 w 4619625"/>
              <a:gd name="connsiteY62" fmla="*/ 422275 h 720725"/>
              <a:gd name="connsiteX63" fmla="*/ 1428750 w 4619625"/>
              <a:gd name="connsiteY63" fmla="*/ 406400 h 720725"/>
              <a:gd name="connsiteX64" fmla="*/ 1390650 w 4619625"/>
              <a:gd name="connsiteY64" fmla="*/ 406400 h 720725"/>
              <a:gd name="connsiteX65" fmla="*/ 1390650 w 4619625"/>
              <a:gd name="connsiteY65" fmla="*/ 390525 h 720725"/>
              <a:gd name="connsiteX66" fmla="*/ 1352550 w 4619625"/>
              <a:gd name="connsiteY66" fmla="*/ 390525 h 720725"/>
              <a:gd name="connsiteX67" fmla="*/ 1352550 w 4619625"/>
              <a:gd name="connsiteY67" fmla="*/ 377825 h 720725"/>
              <a:gd name="connsiteX68" fmla="*/ 1320800 w 4619625"/>
              <a:gd name="connsiteY68" fmla="*/ 377825 h 720725"/>
              <a:gd name="connsiteX69" fmla="*/ 1320800 w 4619625"/>
              <a:gd name="connsiteY69" fmla="*/ 377825 h 720725"/>
              <a:gd name="connsiteX70" fmla="*/ 1254125 w 4619625"/>
              <a:gd name="connsiteY70" fmla="*/ 377825 h 720725"/>
              <a:gd name="connsiteX71" fmla="*/ 1254125 w 4619625"/>
              <a:gd name="connsiteY71" fmla="*/ 358775 h 720725"/>
              <a:gd name="connsiteX72" fmla="*/ 1114425 w 4619625"/>
              <a:gd name="connsiteY72" fmla="*/ 358775 h 720725"/>
              <a:gd name="connsiteX73" fmla="*/ 1114425 w 4619625"/>
              <a:gd name="connsiteY73" fmla="*/ 346075 h 720725"/>
              <a:gd name="connsiteX74" fmla="*/ 1047750 w 4619625"/>
              <a:gd name="connsiteY74" fmla="*/ 346075 h 720725"/>
              <a:gd name="connsiteX75" fmla="*/ 1047750 w 4619625"/>
              <a:gd name="connsiteY75" fmla="*/ 333375 h 720725"/>
              <a:gd name="connsiteX76" fmla="*/ 1006475 w 4619625"/>
              <a:gd name="connsiteY76" fmla="*/ 333375 h 720725"/>
              <a:gd name="connsiteX77" fmla="*/ 1006475 w 4619625"/>
              <a:gd name="connsiteY77" fmla="*/ 314325 h 720725"/>
              <a:gd name="connsiteX78" fmla="*/ 987425 w 4619625"/>
              <a:gd name="connsiteY78" fmla="*/ 314325 h 720725"/>
              <a:gd name="connsiteX79" fmla="*/ 993775 w 4619625"/>
              <a:gd name="connsiteY79" fmla="*/ 307975 h 720725"/>
              <a:gd name="connsiteX80" fmla="*/ 962025 w 4619625"/>
              <a:gd name="connsiteY80" fmla="*/ 307975 h 720725"/>
              <a:gd name="connsiteX81" fmla="*/ 962025 w 4619625"/>
              <a:gd name="connsiteY81" fmla="*/ 288925 h 720725"/>
              <a:gd name="connsiteX82" fmla="*/ 920750 w 4619625"/>
              <a:gd name="connsiteY82" fmla="*/ 288925 h 720725"/>
              <a:gd name="connsiteX83" fmla="*/ 920750 w 4619625"/>
              <a:gd name="connsiteY83" fmla="*/ 276225 h 720725"/>
              <a:gd name="connsiteX84" fmla="*/ 889000 w 4619625"/>
              <a:gd name="connsiteY84" fmla="*/ 276225 h 720725"/>
              <a:gd name="connsiteX85" fmla="*/ 889000 w 4619625"/>
              <a:gd name="connsiteY85" fmla="*/ 276225 h 720725"/>
              <a:gd name="connsiteX86" fmla="*/ 879475 w 4619625"/>
              <a:gd name="connsiteY86" fmla="*/ 266700 h 720725"/>
              <a:gd name="connsiteX87" fmla="*/ 752475 w 4619625"/>
              <a:gd name="connsiteY87" fmla="*/ 266700 h 720725"/>
              <a:gd name="connsiteX88" fmla="*/ 752475 w 4619625"/>
              <a:gd name="connsiteY88" fmla="*/ 250825 h 720725"/>
              <a:gd name="connsiteX89" fmla="*/ 711200 w 4619625"/>
              <a:gd name="connsiteY89" fmla="*/ 250825 h 720725"/>
              <a:gd name="connsiteX90" fmla="*/ 711200 w 4619625"/>
              <a:gd name="connsiteY90" fmla="*/ 244475 h 720725"/>
              <a:gd name="connsiteX91" fmla="*/ 676275 w 4619625"/>
              <a:gd name="connsiteY91" fmla="*/ 244475 h 720725"/>
              <a:gd name="connsiteX92" fmla="*/ 676275 w 4619625"/>
              <a:gd name="connsiteY92" fmla="*/ 234950 h 720725"/>
              <a:gd name="connsiteX93" fmla="*/ 635000 w 4619625"/>
              <a:gd name="connsiteY93" fmla="*/ 234950 h 720725"/>
              <a:gd name="connsiteX94" fmla="*/ 641350 w 4619625"/>
              <a:gd name="connsiteY94" fmla="*/ 228600 h 720725"/>
              <a:gd name="connsiteX95" fmla="*/ 600075 w 4619625"/>
              <a:gd name="connsiteY95" fmla="*/ 228600 h 720725"/>
              <a:gd name="connsiteX96" fmla="*/ 574675 w 4619625"/>
              <a:gd name="connsiteY96" fmla="*/ 228600 h 720725"/>
              <a:gd name="connsiteX97" fmla="*/ 574675 w 4619625"/>
              <a:gd name="connsiteY97" fmla="*/ 212725 h 720725"/>
              <a:gd name="connsiteX98" fmla="*/ 536575 w 4619625"/>
              <a:gd name="connsiteY98" fmla="*/ 212725 h 720725"/>
              <a:gd name="connsiteX99" fmla="*/ 536575 w 4619625"/>
              <a:gd name="connsiteY99" fmla="*/ 200025 h 720725"/>
              <a:gd name="connsiteX100" fmla="*/ 492125 w 4619625"/>
              <a:gd name="connsiteY100" fmla="*/ 200025 h 720725"/>
              <a:gd name="connsiteX101" fmla="*/ 492125 w 4619625"/>
              <a:gd name="connsiteY101" fmla="*/ 190500 h 720725"/>
              <a:gd name="connsiteX102" fmla="*/ 466725 w 4619625"/>
              <a:gd name="connsiteY102" fmla="*/ 190500 h 720725"/>
              <a:gd name="connsiteX103" fmla="*/ 466725 w 4619625"/>
              <a:gd name="connsiteY103" fmla="*/ 174625 h 720725"/>
              <a:gd name="connsiteX104" fmla="*/ 409575 w 4619625"/>
              <a:gd name="connsiteY104" fmla="*/ 174625 h 720725"/>
              <a:gd name="connsiteX105" fmla="*/ 409575 w 4619625"/>
              <a:gd name="connsiteY105" fmla="*/ 174625 h 720725"/>
              <a:gd name="connsiteX106" fmla="*/ 409575 w 4619625"/>
              <a:gd name="connsiteY106" fmla="*/ 142875 h 720725"/>
              <a:gd name="connsiteX107" fmla="*/ 349250 w 4619625"/>
              <a:gd name="connsiteY107" fmla="*/ 142875 h 720725"/>
              <a:gd name="connsiteX108" fmla="*/ 339725 w 4619625"/>
              <a:gd name="connsiteY108" fmla="*/ 133350 h 720725"/>
              <a:gd name="connsiteX109" fmla="*/ 301625 w 4619625"/>
              <a:gd name="connsiteY109" fmla="*/ 133350 h 720725"/>
              <a:gd name="connsiteX110" fmla="*/ 301625 w 4619625"/>
              <a:gd name="connsiteY110" fmla="*/ 114300 h 720725"/>
              <a:gd name="connsiteX111" fmla="*/ 266700 w 4619625"/>
              <a:gd name="connsiteY111" fmla="*/ 114300 h 720725"/>
              <a:gd name="connsiteX112" fmla="*/ 266700 w 4619625"/>
              <a:gd name="connsiteY112" fmla="*/ 95250 h 720725"/>
              <a:gd name="connsiteX113" fmla="*/ 231775 w 4619625"/>
              <a:gd name="connsiteY113" fmla="*/ 95250 h 720725"/>
              <a:gd name="connsiteX114" fmla="*/ 231775 w 4619625"/>
              <a:gd name="connsiteY114" fmla="*/ 85725 h 720725"/>
              <a:gd name="connsiteX115" fmla="*/ 203200 w 4619625"/>
              <a:gd name="connsiteY115" fmla="*/ 85725 h 720725"/>
              <a:gd name="connsiteX116" fmla="*/ 203200 w 4619625"/>
              <a:gd name="connsiteY116" fmla="*/ 66675 h 720725"/>
              <a:gd name="connsiteX117" fmla="*/ 171450 w 4619625"/>
              <a:gd name="connsiteY117" fmla="*/ 66675 h 720725"/>
              <a:gd name="connsiteX118" fmla="*/ 180975 w 4619625"/>
              <a:gd name="connsiteY118" fmla="*/ 57150 h 720725"/>
              <a:gd name="connsiteX119" fmla="*/ 149225 w 4619625"/>
              <a:gd name="connsiteY119" fmla="*/ 57150 h 720725"/>
              <a:gd name="connsiteX120" fmla="*/ 149225 w 4619625"/>
              <a:gd name="connsiteY120" fmla="*/ 38100 h 720725"/>
              <a:gd name="connsiteX121" fmla="*/ 85725 w 4619625"/>
              <a:gd name="connsiteY121" fmla="*/ 38100 h 720725"/>
              <a:gd name="connsiteX122" fmla="*/ 85725 w 4619625"/>
              <a:gd name="connsiteY122" fmla="*/ 28575 h 720725"/>
              <a:gd name="connsiteX123" fmla="*/ 57150 w 4619625"/>
              <a:gd name="connsiteY123" fmla="*/ 28575 h 720725"/>
              <a:gd name="connsiteX124" fmla="*/ 57150 w 4619625"/>
              <a:gd name="connsiteY124" fmla="*/ 9525 h 720725"/>
              <a:gd name="connsiteX125" fmla="*/ 19050 w 4619625"/>
              <a:gd name="connsiteY125" fmla="*/ 9525 h 720725"/>
              <a:gd name="connsiteX126" fmla="*/ 19050 w 4619625"/>
              <a:gd name="connsiteY126" fmla="*/ 0 h 720725"/>
              <a:gd name="connsiteX127" fmla="*/ 0 w 4619625"/>
              <a:gd name="connsiteY127" fmla="*/ 0 h 720725"/>
              <a:gd name="connsiteX0" fmla="*/ 4619625 w 4619625"/>
              <a:gd name="connsiteY0" fmla="*/ 720725 h 720725"/>
              <a:gd name="connsiteX1" fmla="*/ 4467225 w 4619625"/>
              <a:gd name="connsiteY1" fmla="*/ 720725 h 720725"/>
              <a:gd name="connsiteX2" fmla="*/ 4467225 w 4619625"/>
              <a:gd name="connsiteY2" fmla="*/ 708025 h 720725"/>
              <a:gd name="connsiteX3" fmla="*/ 4102100 w 4619625"/>
              <a:gd name="connsiteY3" fmla="*/ 708025 h 720725"/>
              <a:gd name="connsiteX4" fmla="*/ 4102100 w 4619625"/>
              <a:gd name="connsiteY4" fmla="*/ 695325 h 720725"/>
              <a:gd name="connsiteX5" fmla="*/ 4089400 w 4619625"/>
              <a:gd name="connsiteY5" fmla="*/ 695325 h 720725"/>
              <a:gd name="connsiteX6" fmla="*/ 4089400 w 4619625"/>
              <a:gd name="connsiteY6" fmla="*/ 685800 h 720725"/>
              <a:gd name="connsiteX7" fmla="*/ 3768725 w 4619625"/>
              <a:gd name="connsiteY7" fmla="*/ 685800 h 720725"/>
              <a:gd name="connsiteX8" fmla="*/ 3768725 w 4619625"/>
              <a:gd name="connsiteY8" fmla="*/ 669925 h 720725"/>
              <a:gd name="connsiteX9" fmla="*/ 3663950 w 4619625"/>
              <a:gd name="connsiteY9" fmla="*/ 669925 h 720725"/>
              <a:gd name="connsiteX10" fmla="*/ 3660775 w 4619625"/>
              <a:gd name="connsiteY10" fmla="*/ 666750 h 720725"/>
              <a:gd name="connsiteX11" fmla="*/ 3457575 w 4619625"/>
              <a:gd name="connsiteY11" fmla="*/ 666750 h 720725"/>
              <a:gd name="connsiteX12" fmla="*/ 3457575 w 4619625"/>
              <a:gd name="connsiteY12" fmla="*/ 657225 h 720725"/>
              <a:gd name="connsiteX13" fmla="*/ 3457575 w 4619625"/>
              <a:gd name="connsiteY13" fmla="*/ 657225 h 720725"/>
              <a:gd name="connsiteX14" fmla="*/ 3441700 w 4619625"/>
              <a:gd name="connsiteY14" fmla="*/ 657225 h 720725"/>
              <a:gd name="connsiteX15" fmla="*/ 3413125 w 4619625"/>
              <a:gd name="connsiteY15" fmla="*/ 657225 h 720725"/>
              <a:gd name="connsiteX16" fmla="*/ 3413125 w 4619625"/>
              <a:gd name="connsiteY16" fmla="*/ 654050 h 720725"/>
              <a:gd name="connsiteX17" fmla="*/ 3282950 w 4619625"/>
              <a:gd name="connsiteY17" fmla="*/ 654050 h 720725"/>
              <a:gd name="connsiteX18" fmla="*/ 3282950 w 4619625"/>
              <a:gd name="connsiteY18" fmla="*/ 641350 h 720725"/>
              <a:gd name="connsiteX19" fmla="*/ 3136900 w 4619625"/>
              <a:gd name="connsiteY19" fmla="*/ 641350 h 720725"/>
              <a:gd name="connsiteX20" fmla="*/ 3136900 w 4619625"/>
              <a:gd name="connsiteY20" fmla="*/ 635000 h 720725"/>
              <a:gd name="connsiteX21" fmla="*/ 3111500 w 4619625"/>
              <a:gd name="connsiteY21" fmla="*/ 635000 h 720725"/>
              <a:gd name="connsiteX22" fmla="*/ 3111500 w 4619625"/>
              <a:gd name="connsiteY22" fmla="*/ 625475 h 720725"/>
              <a:gd name="connsiteX23" fmla="*/ 2940050 w 4619625"/>
              <a:gd name="connsiteY23" fmla="*/ 625475 h 720725"/>
              <a:gd name="connsiteX24" fmla="*/ 2943225 w 4619625"/>
              <a:gd name="connsiteY24" fmla="*/ 622300 h 720725"/>
              <a:gd name="connsiteX25" fmla="*/ 2841625 w 4619625"/>
              <a:gd name="connsiteY25" fmla="*/ 622300 h 720725"/>
              <a:gd name="connsiteX26" fmla="*/ 2841625 w 4619625"/>
              <a:gd name="connsiteY26" fmla="*/ 612775 h 720725"/>
              <a:gd name="connsiteX27" fmla="*/ 2730500 w 4619625"/>
              <a:gd name="connsiteY27" fmla="*/ 612775 h 720725"/>
              <a:gd name="connsiteX28" fmla="*/ 2730500 w 4619625"/>
              <a:gd name="connsiteY28" fmla="*/ 587375 h 720725"/>
              <a:gd name="connsiteX29" fmla="*/ 2660650 w 4619625"/>
              <a:gd name="connsiteY29" fmla="*/ 587375 h 720725"/>
              <a:gd name="connsiteX30" fmla="*/ 2660650 w 4619625"/>
              <a:gd name="connsiteY30" fmla="*/ 577850 h 720725"/>
              <a:gd name="connsiteX31" fmla="*/ 2368550 w 4619625"/>
              <a:gd name="connsiteY31" fmla="*/ 577850 h 720725"/>
              <a:gd name="connsiteX32" fmla="*/ 2368550 w 4619625"/>
              <a:gd name="connsiteY32" fmla="*/ 568325 h 720725"/>
              <a:gd name="connsiteX33" fmla="*/ 2276475 w 4619625"/>
              <a:gd name="connsiteY33" fmla="*/ 568325 h 720725"/>
              <a:gd name="connsiteX34" fmla="*/ 2276475 w 4619625"/>
              <a:gd name="connsiteY34" fmla="*/ 555625 h 720725"/>
              <a:gd name="connsiteX35" fmla="*/ 2174875 w 4619625"/>
              <a:gd name="connsiteY35" fmla="*/ 555625 h 720725"/>
              <a:gd name="connsiteX36" fmla="*/ 2181225 w 4619625"/>
              <a:gd name="connsiteY36" fmla="*/ 549275 h 720725"/>
              <a:gd name="connsiteX37" fmla="*/ 2060575 w 4619625"/>
              <a:gd name="connsiteY37" fmla="*/ 549275 h 720725"/>
              <a:gd name="connsiteX38" fmla="*/ 2060575 w 4619625"/>
              <a:gd name="connsiteY38" fmla="*/ 533400 h 720725"/>
              <a:gd name="connsiteX39" fmla="*/ 2025650 w 4619625"/>
              <a:gd name="connsiteY39" fmla="*/ 533400 h 720725"/>
              <a:gd name="connsiteX40" fmla="*/ 2025650 w 4619625"/>
              <a:gd name="connsiteY40" fmla="*/ 533400 h 720725"/>
              <a:gd name="connsiteX41" fmla="*/ 1974850 w 4619625"/>
              <a:gd name="connsiteY41" fmla="*/ 533400 h 720725"/>
              <a:gd name="connsiteX42" fmla="*/ 1974850 w 4619625"/>
              <a:gd name="connsiteY42" fmla="*/ 520700 h 720725"/>
              <a:gd name="connsiteX43" fmla="*/ 1908175 w 4619625"/>
              <a:gd name="connsiteY43" fmla="*/ 520700 h 720725"/>
              <a:gd name="connsiteX44" fmla="*/ 1908175 w 4619625"/>
              <a:gd name="connsiteY44" fmla="*/ 511175 h 720725"/>
              <a:gd name="connsiteX45" fmla="*/ 1879600 w 4619625"/>
              <a:gd name="connsiteY45" fmla="*/ 511175 h 720725"/>
              <a:gd name="connsiteX46" fmla="*/ 1879600 w 4619625"/>
              <a:gd name="connsiteY46" fmla="*/ 501650 h 720725"/>
              <a:gd name="connsiteX47" fmla="*/ 1825625 w 4619625"/>
              <a:gd name="connsiteY47" fmla="*/ 501650 h 720725"/>
              <a:gd name="connsiteX48" fmla="*/ 1825625 w 4619625"/>
              <a:gd name="connsiteY48" fmla="*/ 492125 h 720725"/>
              <a:gd name="connsiteX49" fmla="*/ 1755775 w 4619625"/>
              <a:gd name="connsiteY49" fmla="*/ 492125 h 720725"/>
              <a:gd name="connsiteX50" fmla="*/ 1755775 w 4619625"/>
              <a:gd name="connsiteY50" fmla="*/ 482600 h 720725"/>
              <a:gd name="connsiteX51" fmla="*/ 1736725 w 4619625"/>
              <a:gd name="connsiteY51" fmla="*/ 482600 h 720725"/>
              <a:gd name="connsiteX52" fmla="*/ 1724025 w 4619625"/>
              <a:gd name="connsiteY52" fmla="*/ 482600 h 720725"/>
              <a:gd name="connsiteX53" fmla="*/ 1724025 w 4619625"/>
              <a:gd name="connsiteY53" fmla="*/ 473075 h 720725"/>
              <a:gd name="connsiteX54" fmla="*/ 1691482 w 4619625"/>
              <a:gd name="connsiteY54" fmla="*/ 477838 h 720725"/>
              <a:gd name="connsiteX55" fmla="*/ 1693862 w 4619625"/>
              <a:gd name="connsiteY55" fmla="*/ 461169 h 720725"/>
              <a:gd name="connsiteX56" fmla="*/ 1657350 w 4619625"/>
              <a:gd name="connsiteY56" fmla="*/ 463550 h 720725"/>
              <a:gd name="connsiteX57" fmla="*/ 1657350 w 4619625"/>
              <a:gd name="connsiteY57" fmla="*/ 447675 h 720725"/>
              <a:gd name="connsiteX58" fmla="*/ 1584325 w 4619625"/>
              <a:gd name="connsiteY58" fmla="*/ 447675 h 720725"/>
              <a:gd name="connsiteX59" fmla="*/ 1584325 w 4619625"/>
              <a:gd name="connsiteY59" fmla="*/ 431800 h 720725"/>
              <a:gd name="connsiteX60" fmla="*/ 1517650 w 4619625"/>
              <a:gd name="connsiteY60" fmla="*/ 431800 h 720725"/>
              <a:gd name="connsiteX61" fmla="*/ 1517650 w 4619625"/>
              <a:gd name="connsiteY61" fmla="*/ 422275 h 720725"/>
              <a:gd name="connsiteX62" fmla="*/ 1428750 w 4619625"/>
              <a:gd name="connsiteY62" fmla="*/ 422275 h 720725"/>
              <a:gd name="connsiteX63" fmla="*/ 1428750 w 4619625"/>
              <a:gd name="connsiteY63" fmla="*/ 406400 h 720725"/>
              <a:gd name="connsiteX64" fmla="*/ 1390650 w 4619625"/>
              <a:gd name="connsiteY64" fmla="*/ 406400 h 720725"/>
              <a:gd name="connsiteX65" fmla="*/ 1390650 w 4619625"/>
              <a:gd name="connsiteY65" fmla="*/ 390525 h 720725"/>
              <a:gd name="connsiteX66" fmla="*/ 1352550 w 4619625"/>
              <a:gd name="connsiteY66" fmla="*/ 390525 h 720725"/>
              <a:gd name="connsiteX67" fmla="*/ 1352550 w 4619625"/>
              <a:gd name="connsiteY67" fmla="*/ 377825 h 720725"/>
              <a:gd name="connsiteX68" fmla="*/ 1320800 w 4619625"/>
              <a:gd name="connsiteY68" fmla="*/ 377825 h 720725"/>
              <a:gd name="connsiteX69" fmla="*/ 1320800 w 4619625"/>
              <a:gd name="connsiteY69" fmla="*/ 377825 h 720725"/>
              <a:gd name="connsiteX70" fmla="*/ 1254125 w 4619625"/>
              <a:gd name="connsiteY70" fmla="*/ 377825 h 720725"/>
              <a:gd name="connsiteX71" fmla="*/ 1254125 w 4619625"/>
              <a:gd name="connsiteY71" fmla="*/ 358775 h 720725"/>
              <a:gd name="connsiteX72" fmla="*/ 1114425 w 4619625"/>
              <a:gd name="connsiteY72" fmla="*/ 358775 h 720725"/>
              <a:gd name="connsiteX73" fmla="*/ 1114425 w 4619625"/>
              <a:gd name="connsiteY73" fmla="*/ 346075 h 720725"/>
              <a:gd name="connsiteX74" fmla="*/ 1047750 w 4619625"/>
              <a:gd name="connsiteY74" fmla="*/ 346075 h 720725"/>
              <a:gd name="connsiteX75" fmla="*/ 1047750 w 4619625"/>
              <a:gd name="connsiteY75" fmla="*/ 333375 h 720725"/>
              <a:gd name="connsiteX76" fmla="*/ 1006475 w 4619625"/>
              <a:gd name="connsiteY76" fmla="*/ 333375 h 720725"/>
              <a:gd name="connsiteX77" fmla="*/ 1006475 w 4619625"/>
              <a:gd name="connsiteY77" fmla="*/ 314325 h 720725"/>
              <a:gd name="connsiteX78" fmla="*/ 987425 w 4619625"/>
              <a:gd name="connsiteY78" fmla="*/ 314325 h 720725"/>
              <a:gd name="connsiteX79" fmla="*/ 993775 w 4619625"/>
              <a:gd name="connsiteY79" fmla="*/ 307975 h 720725"/>
              <a:gd name="connsiteX80" fmla="*/ 962025 w 4619625"/>
              <a:gd name="connsiteY80" fmla="*/ 307975 h 720725"/>
              <a:gd name="connsiteX81" fmla="*/ 962025 w 4619625"/>
              <a:gd name="connsiteY81" fmla="*/ 288925 h 720725"/>
              <a:gd name="connsiteX82" fmla="*/ 920750 w 4619625"/>
              <a:gd name="connsiteY82" fmla="*/ 288925 h 720725"/>
              <a:gd name="connsiteX83" fmla="*/ 920750 w 4619625"/>
              <a:gd name="connsiteY83" fmla="*/ 276225 h 720725"/>
              <a:gd name="connsiteX84" fmla="*/ 889000 w 4619625"/>
              <a:gd name="connsiteY84" fmla="*/ 276225 h 720725"/>
              <a:gd name="connsiteX85" fmla="*/ 889000 w 4619625"/>
              <a:gd name="connsiteY85" fmla="*/ 276225 h 720725"/>
              <a:gd name="connsiteX86" fmla="*/ 879475 w 4619625"/>
              <a:gd name="connsiteY86" fmla="*/ 266700 h 720725"/>
              <a:gd name="connsiteX87" fmla="*/ 752475 w 4619625"/>
              <a:gd name="connsiteY87" fmla="*/ 266700 h 720725"/>
              <a:gd name="connsiteX88" fmla="*/ 752475 w 4619625"/>
              <a:gd name="connsiteY88" fmla="*/ 250825 h 720725"/>
              <a:gd name="connsiteX89" fmla="*/ 711200 w 4619625"/>
              <a:gd name="connsiteY89" fmla="*/ 250825 h 720725"/>
              <a:gd name="connsiteX90" fmla="*/ 711200 w 4619625"/>
              <a:gd name="connsiteY90" fmla="*/ 244475 h 720725"/>
              <a:gd name="connsiteX91" fmla="*/ 676275 w 4619625"/>
              <a:gd name="connsiteY91" fmla="*/ 244475 h 720725"/>
              <a:gd name="connsiteX92" fmla="*/ 676275 w 4619625"/>
              <a:gd name="connsiteY92" fmla="*/ 234950 h 720725"/>
              <a:gd name="connsiteX93" fmla="*/ 635000 w 4619625"/>
              <a:gd name="connsiteY93" fmla="*/ 234950 h 720725"/>
              <a:gd name="connsiteX94" fmla="*/ 641350 w 4619625"/>
              <a:gd name="connsiteY94" fmla="*/ 228600 h 720725"/>
              <a:gd name="connsiteX95" fmla="*/ 600075 w 4619625"/>
              <a:gd name="connsiteY95" fmla="*/ 228600 h 720725"/>
              <a:gd name="connsiteX96" fmla="*/ 574675 w 4619625"/>
              <a:gd name="connsiteY96" fmla="*/ 228600 h 720725"/>
              <a:gd name="connsiteX97" fmla="*/ 574675 w 4619625"/>
              <a:gd name="connsiteY97" fmla="*/ 212725 h 720725"/>
              <a:gd name="connsiteX98" fmla="*/ 536575 w 4619625"/>
              <a:gd name="connsiteY98" fmla="*/ 212725 h 720725"/>
              <a:gd name="connsiteX99" fmla="*/ 536575 w 4619625"/>
              <a:gd name="connsiteY99" fmla="*/ 200025 h 720725"/>
              <a:gd name="connsiteX100" fmla="*/ 492125 w 4619625"/>
              <a:gd name="connsiteY100" fmla="*/ 200025 h 720725"/>
              <a:gd name="connsiteX101" fmla="*/ 492125 w 4619625"/>
              <a:gd name="connsiteY101" fmla="*/ 190500 h 720725"/>
              <a:gd name="connsiteX102" fmla="*/ 466725 w 4619625"/>
              <a:gd name="connsiteY102" fmla="*/ 190500 h 720725"/>
              <a:gd name="connsiteX103" fmla="*/ 466725 w 4619625"/>
              <a:gd name="connsiteY103" fmla="*/ 174625 h 720725"/>
              <a:gd name="connsiteX104" fmla="*/ 409575 w 4619625"/>
              <a:gd name="connsiteY104" fmla="*/ 174625 h 720725"/>
              <a:gd name="connsiteX105" fmla="*/ 409575 w 4619625"/>
              <a:gd name="connsiteY105" fmla="*/ 174625 h 720725"/>
              <a:gd name="connsiteX106" fmla="*/ 409575 w 4619625"/>
              <a:gd name="connsiteY106" fmla="*/ 142875 h 720725"/>
              <a:gd name="connsiteX107" fmla="*/ 349250 w 4619625"/>
              <a:gd name="connsiteY107" fmla="*/ 142875 h 720725"/>
              <a:gd name="connsiteX108" fmla="*/ 339725 w 4619625"/>
              <a:gd name="connsiteY108" fmla="*/ 133350 h 720725"/>
              <a:gd name="connsiteX109" fmla="*/ 301625 w 4619625"/>
              <a:gd name="connsiteY109" fmla="*/ 133350 h 720725"/>
              <a:gd name="connsiteX110" fmla="*/ 301625 w 4619625"/>
              <a:gd name="connsiteY110" fmla="*/ 114300 h 720725"/>
              <a:gd name="connsiteX111" fmla="*/ 266700 w 4619625"/>
              <a:gd name="connsiteY111" fmla="*/ 114300 h 720725"/>
              <a:gd name="connsiteX112" fmla="*/ 266700 w 4619625"/>
              <a:gd name="connsiteY112" fmla="*/ 95250 h 720725"/>
              <a:gd name="connsiteX113" fmla="*/ 231775 w 4619625"/>
              <a:gd name="connsiteY113" fmla="*/ 95250 h 720725"/>
              <a:gd name="connsiteX114" fmla="*/ 231775 w 4619625"/>
              <a:gd name="connsiteY114" fmla="*/ 85725 h 720725"/>
              <a:gd name="connsiteX115" fmla="*/ 203200 w 4619625"/>
              <a:gd name="connsiteY115" fmla="*/ 85725 h 720725"/>
              <a:gd name="connsiteX116" fmla="*/ 203200 w 4619625"/>
              <a:gd name="connsiteY116" fmla="*/ 66675 h 720725"/>
              <a:gd name="connsiteX117" fmla="*/ 171450 w 4619625"/>
              <a:gd name="connsiteY117" fmla="*/ 66675 h 720725"/>
              <a:gd name="connsiteX118" fmla="*/ 180975 w 4619625"/>
              <a:gd name="connsiteY118" fmla="*/ 57150 h 720725"/>
              <a:gd name="connsiteX119" fmla="*/ 149225 w 4619625"/>
              <a:gd name="connsiteY119" fmla="*/ 57150 h 720725"/>
              <a:gd name="connsiteX120" fmla="*/ 149225 w 4619625"/>
              <a:gd name="connsiteY120" fmla="*/ 38100 h 720725"/>
              <a:gd name="connsiteX121" fmla="*/ 85725 w 4619625"/>
              <a:gd name="connsiteY121" fmla="*/ 38100 h 720725"/>
              <a:gd name="connsiteX122" fmla="*/ 85725 w 4619625"/>
              <a:gd name="connsiteY122" fmla="*/ 28575 h 720725"/>
              <a:gd name="connsiteX123" fmla="*/ 57150 w 4619625"/>
              <a:gd name="connsiteY123" fmla="*/ 28575 h 720725"/>
              <a:gd name="connsiteX124" fmla="*/ 57150 w 4619625"/>
              <a:gd name="connsiteY124" fmla="*/ 9525 h 720725"/>
              <a:gd name="connsiteX125" fmla="*/ 19050 w 4619625"/>
              <a:gd name="connsiteY125" fmla="*/ 9525 h 720725"/>
              <a:gd name="connsiteX126" fmla="*/ 19050 w 4619625"/>
              <a:gd name="connsiteY126" fmla="*/ 0 h 720725"/>
              <a:gd name="connsiteX127" fmla="*/ 0 w 4619625"/>
              <a:gd name="connsiteY127" fmla="*/ 0 h 720725"/>
              <a:gd name="connsiteX0" fmla="*/ 4619625 w 4619625"/>
              <a:gd name="connsiteY0" fmla="*/ 720725 h 720725"/>
              <a:gd name="connsiteX1" fmla="*/ 4467225 w 4619625"/>
              <a:gd name="connsiteY1" fmla="*/ 720725 h 720725"/>
              <a:gd name="connsiteX2" fmla="*/ 4467225 w 4619625"/>
              <a:gd name="connsiteY2" fmla="*/ 708025 h 720725"/>
              <a:gd name="connsiteX3" fmla="*/ 4102100 w 4619625"/>
              <a:gd name="connsiteY3" fmla="*/ 708025 h 720725"/>
              <a:gd name="connsiteX4" fmla="*/ 4102100 w 4619625"/>
              <a:gd name="connsiteY4" fmla="*/ 695325 h 720725"/>
              <a:gd name="connsiteX5" fmla="*/ 4089400 w 4619625"/>
              <a:gd name="connsiteY5" fmla="*/ 695325 h 720725"/>
              <a:gd name="connsiteX6" fmla="*/ 4089400 w 4619625"/>
              <a:gd name="connsiteY6" fmla="*/ 685800 h 720725"/>
              <a:gd name="connsiteX7" fmla="*/ 3768725 w 4619625"/>
              <a:gd name="connsiteY7" fmla="*/ 685800 h 720725"/>
              <a:gd name="connsiteX8" fmla="*/ 3768725 w 4619625"/>
              <a:gd name="connsiteY8" fmla="*/ 669925 h 720725"/>
              <a:gd name="connsiteX9" fmla="*/ 3663950 w 4619625"/>
              <a:gd name="connsiteY9" fmla="*/ 669925 h 720725"/>
              <a:gd name="connsiteX10" fmla="*/ 3660775 w 4619625"/>
              <a:gd name="connsiteY10" fmla="*/ 666750 h 720725"/>
              <a:gd name="connsiteX11" fmla="*/ 3457575 w 4619625"/>
              <a:gd name="connsiteY11" fmla="*/ 666750 h 720725"/>
              <a:gd name="connsiteX12" fmla="*/ 3457575 w 4619625"/>
              <a:gd name="connsiteY12" fmla="*/ 657225 h 720725"/>
              <a:gd name="connsiteX13" fmla="*/ 3457575 w 4619625"/>
              <a:gd name="connsiteY13" fmla="*/ 657225 h 720725"/>
              <a:gd name="connsiteX14" fmla="*/ 3441700 w 4619625"/>
              <a:gd name="connsiteY14" fmla="*/ 657225 h 720725"/>
              <a:gd name="connsiteX15" fmla="*/ 3413125 w 4619625"/>
              <a:gd name="connsiteY15" fmla="*/ 657225 h 720725"/>
              <a:gd name="connsiteX16" fmla="*/ 3413125 w 4619625"/>
              <a:gd name="connsiteY16" fmla="*/ 654050 h 720725"/>
              <a:gd name="connsiteX17" fmla="*/ 3282950 w 4619625"/>
              <a:gd name="connsiteY17" fmla="*/ 654050 h 720725"/>
              <a:gd name="connsiteX18" fmla="*/ 3282950 w 4619625"/>
              <a:gd name="connsiteY18" fmla="*/ 641350 h 720725"/>
              <a:gd name="connsiteX19" fmla="*/ 3136900 w 4619625"/>
              <a:gd name="connsiteY19" fmla="*/ 641350 h 720725"/>
              <a:gd name="connsiteX20" fmla="*/ 3136900 w 4619625"/>
              <a:gd name="connsiteY20" fmla="*/ 635000 h 720725"/>
              <a:gd name="connsiteX21" fmla="*/ 3111500 w 4619625"/>
              <a:gd name="connsiteY21" fmla="*/ 635000 h 720725"/>
              <a:gd name="connsiteX22" fmla="*/ 3111500 w 4619625"/>
              <a:gd name="connsiteY22" fmla="*/ 625475 h 720725"/>
              <a:gd name="connsiteX23" fmla="*/ 2940050 w 4619625"/>
              <a:gd name="connsiteY23" fmla="*/ 625475 h 720725"/>
              <a:gd name="connsiteX24" fmla="*/ 2943225 w 4619625"/>
              <a:gd name="connsiteY24" fmla="*/ 622300 h 720725"/>
              <a:gd name="connsiteX25" fmla="*/ 2841625 w 4619625"/>
              <a:gd name="connsiteY25" fmla="*/ 622300 h 720725"/>
              <a:gd name="connsiteX26" fmla="*/ 2841625 w 4619625"/>
              <a:gd name="connsiteY26" fmla="*/ 612775 h 720725"/>
              <a:gd name="connsiteX27" fmla="*/ 2730500 w 4619625"/>
              <a:gd name="connsiteY27" fmla="*/ 612775 h 720725"/>
              <a:gd name="connsiteX28" fmla="*/ 2730500 w 4619625"/>
              <a:gd name="connsiteY28" fmla="*/ 587375 h 720725"/>
              <a:gd name="connsiteX29" fmla="*/ 2660650 w 4619625"/>
              <a:gd name="connsiteY29" fmla="*/ 587375 h 720725"/>
              <a:gd name="connsiteX30" fmla="*/ 2660650 w 4619625"/>
              <a:gd name="connsiteY30" fmla="*/ 577850 h 720725"/>
              <a:gd name="connsiteX31" fmla="*/ 2368550 w 4619625"/>
              <a:gd name="connsiteY31" fmla="*/ 577850 h 720725"/>
              <a:gd name="connsiteX32" fmla="*/ 2368550 w 4619625"/>
              <a:gd name="connsiteY32" fmla="*/ 568325 h 720725"/>
              <a:gd name="connsiteX33" fmla="*/ 2276475 w 4619625"/>
              <a:gd name="connsiteY33" fmla="*/ 568325 h 720725"/>
              <a:gd name="connsiteX34" fmla="*/ 2276475 w 4619625"/>
              <a:gd name="connsiteY34" fmla="*/ 555625 h 720725"/>
              <a:gd name="connsiteX35" fmla="*/ 2174875 w 4619625"/>
              <a:gd name="connsiteY35" fmla="*/ 555625 h 720725"/>
              <a:gd name="connsiteX36" fmla="*/ 2181225 w 4619625"/>
              <a:gd name="connsiteY36" fmla="*/ 549275 h 720725"/>
              <a:gd name="connsiteX37" fmla="*/ 2041525 w 4619625"/>
              <a:gd name="connsiteY37" fmla="*/ 549275 h 720725"/>
              <a:gd name="connsiteX38" fmla="*/ 2060575 w 4619625"/>
              <a:gd name="connsiteY38" fmla="*/ 533400 h 720725"/>
              <a:gd name="connsiteX39" fmla="*/ 2025650 w 4619625"/>
              <a:gd name="connsiteY39" fmla="*/ 533400 h 720725"/>
              <a:gd name="connsiteX40" fmla="*/ 2025650 w 4619625"/>
              <a:gd name="connsiteY40" fmla="*/ 533400 h 720725"/>
              <a:gd name="connsiteX41" fmla="*/ 1974850 w 4619625"/>
              <a:gd name="connsiteY41" fmla="*/ 533400 h 720725"/>
              <a:gd name="connsiteX42" fmla="*/ 1974850 w 4619625"/>
              <a:gd name="connsiteY42" fmla="*/ 520700 h 720725"/>
              <a:gd name="connsiteX43" fmla="*/ 1908175 w 4619625"/>
              <a:gd name="connsiteY43" fmla="*/ 520700 h 720725"/>
              <a:gd name="connsiteX44" fmla="*/ 1908175 w 4619625"/>
              <a:gd name="connsiteY44" fmla="*/ 511175 h 720725"/>
              <a:gd name="connsiteX45" fmla="*/ 1879600 w 4619625"/>
              <a:gd name="connsiteY45" fmla="*/ 511175 h 720725"/>
              <a:gd name="connsiteX46" fmla="*/ 1879600 w 4619625"/>
              <a:gd name="connsiteY46" fmla="*/ 501650 h 720725"/>
              <a:gd name="connsiteX47" fmla="*/ 1825625 w 4619625"/>
              <a:gd name="connsiteY47" fmla="*/ 501650 h 720725"/>
              <a:gd name="connsiteX48" fmla="*/ 1825625 w 4619625"/>
              <a:gd name="connsiteY48" fmla="*/ 492125 h 720725"/>
              <a:gd name="connsiteX49" fmla="*/ 1755775 w 4619625"/>
              <a:gd name="connsiteY49" fmla="*/ 492125 h 720725"/>
              <a:gd name="connsiteX50" fmla="*/ 1755775 w 4619625"/>
              <a:gd name="connsiteY50" fmla="*/ 482600 h 720725"/>
              <a:gd name="connsiteX51" fmla="*/ 1736725 w 4619625"/>
              <a:gd name="connsiteY51" fmla="*/ 482600 h 720725"/>
              <a:gd name="connsiteX52" fmla="*/ 1724025 w 4619625"/>
              <a:gd name="connsiteY52" fmla="*/ 482600 h 720725"/>
              <a:gd name="connsiteX53" fmla="*/ 1724025 w 4619625"/>
              <a:gd name="connsiteY53" fmla="*/ 473075 h 720725"/>
              <a:gd name="connsiteX54" fmla="*/ 1691482 w 4619625"/>
              <a:gd name="connsiteY54" fmla="*/ 477838 h 720725"/>
              <a:gd name="connsiteX55" fmla="*/ 1693862 w 4619625"/>
              <a:gd name="connsiteY55" fmla="*/ 461169 h 720725"/>
              <a:gd name="connsiteX56" fmla="*/ 1657350 w 4619625"/>
              <a:gd name="connsiteY56" fmla="*/ 463550 h 720725"/>
              <a:gd name="connsiteX57" fmla="*/ 1657350 w 4619625"/>
              <a:gd name="connsiteY57" fmla="*/ 447675 h 720725"/>
              <a:gd name="connsiteX58" fmla="*/ 1584325 w 4619625"/>
              <a:gd name="connsiteY58" fmla="*/ 447675 h 720725"/>
              <a:gd name="connsiteX59" fmla="*/ 1584325 w 4619625"/>
              <a:gd name="connsiteY59" fmla="*/ 431800 h 720725"/>
              <a:gd name="connsiteX60" fmla="*/ 1517650 w 4619625"/>
              <a:gd name="connsiteY60" fmla="*/ 431800 h 720725"/>
              <a:gd name="connsiteX61" fmla="*/ 1517650 w 4619625"/>
              <a:gd name="connsiteY61" fmla="*/ 422275 h 720725"/>
              <a:gd name="connsiteX62" fmla="*/ 1428750 w 4619625"/>
              <a:gd name="connsiteY62" fmla="*/ 422275 h 720725"/>
              <a:gd name="connsiteX63" fmla="*/ 1428750 w 4619625"/>
              <a:gd name="connsiteY63" fmla="*/ 406400 h 720725"/>
              <a:gd name="connsiteX64" fmla="*/ 1390650 w 4619625"/>
              <a:gd name="connsiteY64" fmla="*/ 406400 h 720725"/>
              <a:gd name="connsiteX65" fmla="*/ 1390650 w 4619625"/>
              <a:gd name="connsiteY65" fmla="*/ 390525 h 720725"/>
              <a:gd name="connsiteX66" fmla="*/ 1352550 w 4619625"/>
              <a:gd name="connsiteY66" fmla="*/ 390525 h 720725"/>
              <a:gd name="connsiteX67" fmla="*/ 1352550 w 4619625"/>
              <a:gd name="connsiteY67" fmla="*/ 377825 h 720725"/>
              <a:gd name="connsiteX68" fmla="*/ 1320800 w 4619625"/>
              <a:gd name="connsiteY68" fmla="*/ 377825 h 720725"/>
              <a:gd name="connsiteX69" fmla="*/ 1320800 w 4619625"/>
              <a:gd name="connsiteY69" fmla="*/ 377825 h 720725"/>
              <a:gd name="connsiteX70" fmla="*/ 1254125 w 4619625"/>
              <a:gd name="connsiteY70" fmla="*/ 377825 h 720725"/>
              <a:gd name="connsiteX71" fmla="*/ 1254125 w 4619625"/>
              <a:gd name="connsiteY71" fmla="*/ 358775 h 720725"/>
              <a:gd name="connsiteX72" fmla="*/ 1114425 w 4619625"/>
              <a:gd name="connsiteY72" fmla="*/ 358775 h 720725"/>
              <a:gd name="connsiteX73" fmla="*/ 1114425 w 4619625"/>
              <a:gd name="connsiteY73" fmla="*/ 346075 h 720725"/>
              <a:gd name="connsiteX74" fmla="*/ 1047750 w 4619625"/>
              <a:gd name="connsiteY74" fmla="*/ 346075 h 720725"/>
              <a:gd name="connsiteX75" fmla="*/ 1047750 w 4619625"/>
              <a:gd name="connsiteY75" fmla="*/ 333375 h 720725"/>
              <a:gd name="connsiteX76" fmla="*/ 1006475 w 4619625"/>
              <a:gd name="connsiteY76" fmla="*/ 333375 h 720725"/>
              <a:gd name="connsiteX77" fmla="*/ 1006475 w 4619625"/>
              <a:gd name="connsiteY77" fmla="*/ 314325 h 720725"/>
              <a:gd name="connsiteX78" fmla="*/ 987425 w 4619625"/>
              <a:gd name="connsiteY78" fmla="*/ 314325 h 720725"/>
              <a:gd name="connsiteX79" fmla="*/ 993775 w 4619625"/>
              <a:gd name="connsiteY79" fmla="*/ 307975 h 720725"/>
              <a:gd name="connsiteX80" fmla="*/ 962025 w 4619625"/>
              <a:gd name="connsiteY80" fmla="*/ 307975 h 720725"/>
              <a:gd name="connsiteX81" fmla="*/ 962025 w 4619625"/>
              <a:gd name="connsiteY81" fmla="*/ 288925 h 720725"/>
              <a:gd name="connsiteX82" fmla="*/ 920750 w 4619625"/>
              <a:gd name="connsiteY82" fmla="*/ 288925 h 720725"/>
              <a:gd name="connsiteX83" fmla="*/ 920750 w 4619625"/>
              <a:gd name="connsiteY83" fmla="*/ 276225 h 720725"/>
              <a:gd name="connsiteX84" fmla="*/ 889000 w 4619625"/>
              <a:gd name="connsiteY84" fmla="*/ 276225 h 720725"/>
              <a:gd name="connsiteX85" fmla="*/ 889000 w 4619625"/>
              <a:gd name="connsiteY85" fmla="*/ 276225 h 720725"/>
              <a:gd name="connsiteX86" fmla="*/ 879475 w 4619625"/>
              <a:gd name="connsiteY86" fmla="*/ 266700 h 720725"/>
              <a:gd name="connsiteX87" fmla="*/ 752475 w 4619625"/>
              <a:gd name="connsiteY87" fmla="*/ 266700 h 720725"/>
              <a:gd name="connsiteX88" fmla="*/ 752475 w 4619625"/>
              <a:gd name="connsiteY88" fmla="*/ 250825 h 720725"/>
              <a:gd name="connsiteX89" fmla="*/ 711200 w 4619625"/>
              <a:gd name="connsiteY89" fmla="*/ 250825 h 720725"/>
              <a:gd name="connsiteX90" fmla="*/ 711200 w 4619625"/>
              <a:gd name="connsiteY90" fmla="*/ 244475 h 720725"/>
              <a:gd name="connsiteX91" fmla="*/ 676275 w 4619625"/>
              <a:gd name="connsiteY91" fmla="*/ 244475 h 720725"/>
              <a:gd name="connsiteX92" fmla="*/ 676275 w 4619625"/>
              <a:gd name="connsiteY92" fmla="*/ 234950 h 720725"/>
              <a:gd name="connsiteX93" fmla="*/ 635000 w 4619625"/>
              <a:gd name="connsiteY93" fmla="*/ 234950 h 720725"/>
              <a:gd name="connsiteX94" fmla="*/ 641350 w 4619625"/>
              <a:gd name="connsiteY94" fmla="*/ 228600 h 720725"/>
              <a:gd name="connsiteX95" fmla="*/ 600075 w 4619625"/>
              <a:gd name="connsiteY95" fmla="*/ 228600 h 720725"/>
              <a:gd name="connsiteX96" fmla="*/ 574675 w 4619625"/>
              <a:gd name="connsiteY96" fmla="*/ 228600 h 720725"/>
              <a:gd name="connsiteX97" fmla="*/ 574675 w 4619625"/>
              <a:gd name="connsiteY97" fmla="*/ 212725 h 720725"/>
              <a:gd name="connsiteX98" fmla="*/ 536575 w 4619625"/>
              <a:gd name="connsiteY98" fmla="*/ 212725 h 720725"/>
              <a:gd name="connsiteX99" fmla="*/ 536575 w 4619625"/>
              <a:gd name="connsiteY99" fmla="*/ 200025 h 720725"/>
              <a:gd name="connsiteX100" fmla="*/ 492125 w 4619625"/>
              <a:gd name="connsiteY100" fmla="*/ 200025 h 720725"/>
              <a:gd name="connsiteX101" fmla="*/ 492125 w 4619625"/>
              <a:gd name="connsiteY101" fmla="*/ 190500 h 720725"/>
              <a:gd name="connsiteX102" fmla="*/ 466725 w 4619625"/>
              <a:gd name="connsiteY102" fmla="*/ 190500 h 720725"/>
              <a:gd name="connsiteX103" fmla="*/ 466725 w 4619625"/>
              <a:gd name="connsiteY103" fmla="*/ 174625 h 720725"/>
              <a:gd name="connsiteX104" fmla="*/ 409575 w 4619625"/>
              <a:gd name="connsiteY104" fmla="*/ 174625 h 720725"/>
              <a:gd name="connsiteX105" fmla="*/ 409575 w 4619625"/>
              <a:gd name="connsiteY105" fmla="*/ 174625 h 720725"/>
              <a:gd name="connsiteX106" fmla="*/ 409575 w 4619625"/>
              <a:gd name="connsiteY106" fmla="*/ 142875 h 720725"/>
              <a:gd name="connsiteX107" fmla="*/ 349250 w 4619625"/>
              <a:gd name="connsiteY107" fmla="*/ 142875 h 720725"/>
              <a:gd name="connsiteX108" fmla="*/ 339725 w 4619625"/>
              <a:gd name="connsiteY108" fmla="*/ 133350 h 720725"/>
              <a:gd name="connsiteX109" fmla="*/ 301625 w 4619625"/>
              <a:gd name="connsiteY109" fmla="*/ 133350 h 720725"/>
              <a:gd name="connsiteX110" fmla="*/ 301625 w 4619625"/>
              <a:gd name="connsiteY110" fmla="*/ 114300 h 720725"/>
              <a:gd name="connsiteX111" fmla="*/ 266700 w 4619625"/>
              <a:gd name="connsiteY111" fmla="*/ 114300 h 720725"/>
              <a:gd name="connsiteX112" fmla="*/ 266700 w 4619625"/>
              <a:gd name="connsiteY112" fmla="*/ 95250 h 720725"/>
              <a:gd name="connsiteX113" fmla="*/ 231775 w 4619625"/>
              <a:gd name="connsiteY113" fmla="*/ 95250 h 720725"/>
              <a:gd name="connsiteX114" fmla="*/ 231775 w 4619625"/>
              <a:gd name="connsiteY114" fmla="*/ 85725 h 720725"/>
              <a:gd name="connsiteX115" fmla="*/ 203200 w 4619625"/>
              <a:gd name="connsiteY115" fmla="*/ 85725 h 720725"/>
              <a:gd name="connsiteX116" fmla="*/ 203200 w 4619625"/>
              <a:gd name="connsiteY116" fmla="*/ 66675 h 720725"/>
              <a:gd name="connsiteX117" fmla="*/ 171450 w 4619625"/>
              <a:gd name="connsiteY117" fmla="*/ 66675 h 720725"/>
              <a:gd name="connsiteX118" fmla="*/ 180975 w 4619625"/>
              <a:gd name="connsiteY118" fmla="*/ 57150 h 720725"/>
              <a:gd name="connsiteX119" fmla="*/ 149225 w 4619625"/>
              <a:gd name="connsiteY119" fmla="*/ 57150 h 720725"/>
              <a:gd name="connsiteX120" fmla="*/ 149225 w 4619625"/>
              <a:gd name="connsiteY120" fmla="*/ 38100 h 720725"/>
              <a:gd name="connsiteX121" fmla="*/ 85725 w 4619625"/>
              <a:gd name="connsiteY121" fmla="*/ 38100 h 720725"/>
              <a:gd name="connsiteX122" fmla="*/ 85725 w 4619625"/>
              <a:gd name="connsiteY122" fmla="*/ 28575 h 720725"/>
              <a:gd name="connsiteX123" fmla="*/ 57150 w 4619625"/>
              <a:gd name="connsiteY123" fmla="*/ 28575 h 720725"/>
              <a:gd name="connsiteX124" fmla="*/ 57150 w 4619625"/>
              <a:gd name="connsiteY124" fmla="*/ 9525 h 720725"/>
              <a:gd name="connsiteX125" fmla="*/ 19050 w 4619625"/>
              <a:gd name="connsiteY125" fmla="*/ 9525 h 720725"/>
              <a:gd name="connsiteX126" fmla="*/ 19050 w 4619625"/>
              <a:gd name="connsiteY126" fmla="*/ 0 h 720725"/>
              <a:gd name="connsiteX127" fmla="*/ 0 w 4619625"/>
              <a:gd name="connsiteY127" fmla="*/ 0 h 720725"/>
              <a:gd name="connsiteX0" fmla="*/ 4619625 w 4619625"/>
              <a:gd name="connsiteY0" fmla="*/ 720725 h 720725"/>
              <a:gd name="connsiteX1" fmla="*/ 4467225 w 4619625"/>
              <a:gd name="connsiteY1" fmla="*/ 720725 h 720725"/>
              <a:gd name="connsiteX2" fmla="*/ 4467225 w 4619625"/>
              <a:gd name="connsiteY2" fmla="*/ 708025 h 720725"/>
              <a:gd name="connsiteX3" fmla="*/ 4102100 w 4619625"/>
              <a:gd name="connsiteY3" fmla="*/ 708025 h 720725"/>
              <a:gd name="connsiteX4" fmla="*/ 4102100 w 4619625"/>
              <a:gd name="connsiteY4" fmla="*/ 695325 h 720725"/>
              <a:gd name="connsiteX5" fmla="*/ 4089400 w 4619625"/>
              <a:gd name="connsiteY5" fmla="*/ 695325 h 720725"/>
              <a:gd name="connsiteX6" fmla="*/ 4089400 w 4619625"/>
              <a:gd name="connsiteY6" fmla="*/ 685800 h 720725"/>
              <a:gd name="connsiteX7" fmla="*/ 3768725 w 4619625"/>
              <a:gd name="connsiteY7" fmla="*/ 685800 h 720725"/>
              <a:gd name="connsiteX8" fmla="*/ 3768725 w 4619625"/>
              <a:gd name="connsiteY8" fmla="*/ 669925 h 720725"/>
              <a:gd name="connsiteX9" fmla="*/ 3663950 w 4619625"/>
              <a:gd name="connsiteY9" fmla="*/ 669925 h 720725"/>
              <a:gd name="connsiteX10" fmla="*/ 3660775 w 4619625"/>
              <a:gd name="connsiteY10" fmla="*/ 666750 h 720725"/>
              <a:gd name="connsiteX11" fmla="*/ 3457575 w 4619625"/>
              <a:gd name="connsiteY11" fmla="*/ 666750 h 720725"/>
              <a:gd name="connsiteX12" fmla="*/ 3457575 w 4619625"/>
              <a:gd name="connsiteY12" fmla="*/ 657225 h 720725"/>
              <a:gd name="connsiteX13" fmla="*/ 3457575 w 4619625"/>
              <a:gd name="connsiteY13" fmla="*/ 657225 h 720725"/>
              <a:gd name="connsiteX14" fmla="*/ 3441700 w 4619625"/>
              <a:gd name="connsiteY14" fmla="*/ 657225 h 720725"/>
              <a:gd name="connsiteX15" fmla="*/ 3413125 w 4619625"/>
              <a:gd name="connsiteY15" fmla="*/ 657225 h 720725"/>
              <a:gd name="connsiteX16" fmla="*/ 3413125 w 4619625"/>
              <a:gd name="connsiteY16" fmla="*/ 654050 h 720725"/>
              <a:gd name="connsiteX17" fmla="*/ 3282950 w 4619625"/>
              <a:gd name="connsiteY17" fmla="*/ 654050 h 720725"/>
              <a:gd name="connsiteX18" fmla="*/ 3282950 w 4619625"/>
              <a:gd name="connsiteY18" fmla="*/ 641350 h 720725"/>
              <a:gd name="connsiteX19" fmla="*/ 3136900 w 4619625"/>
              <a:gd name="connsiteY19" fmla="*/ 641350 h 720725"/>
              <a:gd name="connsiteX20" fmla="*/ 3136900 w 4619625"/>
              <a:gd name="connsiteY20" fmla="*/ 635000 h 720725"/>
              <a:gd name="connsiteX21" fmla="*/ 3111500 w 4619625"/>
              <a:gd name="connsiteY21" fmla="*/ 635000 h 720725"/>
              <a:gd name="connsiteX22" fmla="*/ 3111500 w 4619625"/>
              <a:gd name="connsiteY22" fmla="*/ 625475 h 720725"/>
              <a:gd name="connsiteX23" fmla="*/ 2940050 w 4619625"/>
              <a:gd name="connsiteY23" fmla="*/ 625475 h 720725"/>
              <a:gd name="connsiteX24" fmla="*/ 2943225 w 4619625"/>
              <a:gd name="connsiteY24" fmla="*/ 622300 h 720725"/>
              <a:gd name="connsiteX25" fmla="*/ 2841625 w 4619625"/>
              <a:gd name="connsiteY25" fmla="*/ 622300 h 720725"/>
              <a:gd name="connsiteX26" fmla="*/ 2841625 w 4619625"/>
              <a:gd name="connsiteY26" fmla="*/ 612775 h 720725"/>
              <a:gd name="connsiteX27" fmla="*/ 2730500 w 4619625"/>
              <a:gd name="connsiteY27" fmla="*/ 612775 h 720725"/>
              <a:gd name="connsiteX28" fmla="*/ 2730500 w 4619625"/>
              <a:gd name="connsiteY28" fmla="*/ 587375 h 720725"/>
              <a:gd name="connsiteX29" fmla="*/ 2660650 w 4619625"/>
              <a:gd name="connsiteY29" fmla="*/ 587375 h 720725"/>
              <a:gd name="connsiteX30" fmla="*/ 2660650 w 4619625"/>
              <a:gd name="connsiteY30" fmla="*/ 577850 h 720725"/>
              <a:gd name="connsiteX31" fmla="*/ 2368550 w 4619625"/>
              <a:gd name="connsiteY31" fmla="*/ 577850 h 720725"/>
              <a:gd name="connsiteX32" fmla="*/ 2368550 w 4619625"/>
              <a:gd name="connsiteY32" fmla="*/ 568325 h 720725"/>
              <a:gd name="connsiteX33" fmla="*/ 2276475 w 4619625"/>
              <a:gd name="connsiteY33" fmla="*/ 568325 h 720725"/>
              <a:gd name="connsiteX34" fmla="*/ 2276475 w 4619625"/>
              <a:gd name="connsiteY34" fmla="*/ 555625 h 720725"/>
              <a:gd name="connsiteX35" fmla="*/ 2174875 w 4619625"/>
              <a:gd name="connsiteY35" fmla="*/ 555625 h 720725"/>
              <a:gd name="connsiteX36" fmla="*/ 2181225 w 4619625"/>
              <a:gd name="connsiteY36" fmla="*/ 549275 h 720725"/>
              <a:gd name="connsiteX37" fmla="*/ 2041525 w 4619625"/>
              <a:gd name="connsiteY37" fmla="*/ 549275 h 720725"/>
              <a:gd name="connsiteX38" fmla="*/ 2053431 w 4619625"/>
              <a:gd name="connsiteY38" fmla="*/ 533400 h 720725"/>
              <a:gd name="connsiteX39" fmla="*/ 2025650 w 4619625"/>
              <a:gd name="connsiteY39" fmla="*/ 533400 h 720725"/>
              <a:gd name="connsiteX40" fmla="*/ 2025650 w 4619625"/>
              <a:gd name="connsiteY40" fmla="*/ 533400 h 720725"/>
              <a:gd name="connsiteX41" fmla="*/ 1974850 w 4619625"/>
              <a:gd name="connsiteY41" fmla="*/ 533400 h 720725"/>
              <a:gd name="connsiteX42" fmla="*/ 1974850 w 4619625"/>
              <a:gd name="connsiteY42" fmla="*/ 520700 h 720725"/>
              <a:gd name="connsiteX43" fmla="*/ 1908175 w 4619625"/>
              <a:gd name="connsiteY43" fmla="*/ 520700 h 720725"/>
              <a:gd name="connsiteX44" fmla="*/ 1908175 w 4619625"/>
              <a:gd name="connsiteY44" fmla="*/ 511175 h 720725"/>
              <a:gd name="connsiteX45" fmla="*/ 1879600 w 4619625"/>
              <a:gd name="connsiteY45" fmla="*/ 511175 h 720725"/>
              <a:gd name="connsiteX46" fmla="*/ 1879600 w 4619625"/>
              <a:gd name="connsiteY46" fmla="*/ 501650 h 720725"/>
              <a:gd name="connsiteX47" fmla="*/ 1825625 w 4619625"/>
              <a:gd name="connsiteY47" fmla="*/ 501650 h 720725"/>
              <a:gd name="connsiteX48" fmla="*/ 1825625 w 4619625"/>
              <a:gd name="connsiteY48" fmla="*/ 492125 h 720725"/>
              <a:gd name="connsiteX49" fmla="*/ 1755775 w 4619625"/>
              <a:gd name="connsiteY49" fmla="*/ 492125 h 720725"/>
              <a:gd name="connsiteX50" fmla="*/ 1755775 w 4619625"/>
              <a:gd name="connsiteY50" fmla="*/ 482600 h 720725"/>
              <a:gd name="connsiteX51" fmla="*/ 1736725 w 4619625"/>
              <a:gd name="connsiteY51" fmla="*/ 482600 h 720725"/>
              <a:gd name="connsiteX52" fmla="*/ 1724025 w 4619625"/>
              <a:gd name="connsiteY52" fmla="*/ 482600 h 720725"/>
              <a:gd name="connsiteX53" fmla="*/ 1724025 w 4619625"/>
              <a:gd name="connsiteY53" fmla="*/ 473075 h 720725"/>
              <a:gd name="connsiteX54" fmla="*/ 1691482 w 4619625"/>
              <a:gd name="connsiteY54" fmla="*/ 477838 h 720725"/>
              <a:gd name="connsiteX55" fmla="*/ 1693862 w 4619625"/>
              <a:gd name="connsiteY55" fmla="*/ 461169 h 720725"/>
              <a:gd name="connsiteX56" fmla="*/ 1657350 w 4619625"/>
              <a:gd name="connsiteY56" fmla="*/ 463550 h 720725"/>
              <a:gd name="connsiteX57" fmla="*/ 1657350 w 4619625"/>
              <a:gd name="connsiteY57" fmla="*/ 447675 h 720725"/>
              <a:gd name="connsiteX58" fmla="*/ 1584325 w 4619625"/>
              <a:gd name="connsiteY58" fmla="*/ 447675 h 720725"/>
              <a:gd name="connsiteX59" fmla="*/ 1584325 w 4619625"/>
              <a:gd name="connsiteY59" fmla="*/ 431800 h 720725"/>
              <a:gd name="connsiteX60" fmla="*/ 1517650 w 4619625"/>
              <a:gd name="connsiteY60" fmla="*/ 431800 h 720725"/>
              <a:gd name="connsiteX61" fmla="*/ 1517650 w 4619625"/>
              <a:gd name="connsiteY61" fmla="*/ 422275 h 720725"/>
              <a:gd name="connsiteX62" fmla="*/ 1428750 w 4619625"/>
              <a:gd name="connsiteY62" fmla="*/ 422275 h 720725"/>
              <a:gd name="connsiteX63" fmla="*/ 1428750 w 4619625"/>
              <a:gd name="connsiteY63" fmla="*/ 406400 h 720725"/>
              <a:gd name="connsiteX64" fmla="*/ 1390650 w 4619625"/>
              <a:gd name="connsiteY64" fmla="*/ 406400 h 720725"/>
              <a:gd name="connsiteX65" fmla="*/ 1390650 w 4619625"/>
              <a:gd name="connsiteY65" fmla="*/ 390525 h 720725"/>
              <a:gd name="connsiteX66" fmla="*/ 1352550 w 4619625"/>
              <a:gd name="connsiteY66" fmla="*/ 390525 h 720725"/>
              <a:gd name="connsiteX67" fmla="*/ 1352550 w 4619625"/>
              <a:gd name="connsiteY67" fmla="*/ 377825 h 720725"/>
              <a:gd name="connsiteX68" fmla="*/ 1320800 w 4619625"/>
              <a:gd name="connsiteY68" fmla="*/ 377825 h 720725"/>
              <a:gd name="connsiteX69" fmla="*/ 1320800 w 4619625"/>
              <a:gd name="connsiteY69" fmla="*/ 377825 h 720725"/>
              <a:gd name="connsiteX70" fmla="*/ 1254125 w 4619625"/>
              <a:gd name="connsiteY70" fmla="*/ 377825 h 720725"/>
              <a:gd name="connsiteX71" fmla="*/ 1254125 w 4619625"/>
              <a:gd name="connsiteY71" fmla="*/ 358775 h 720725"/>
              <a:gd name="connsiteX72" fmla="*/ 1114425 w 4619625"/>
              <a:gd name="connsiteY72" fmla="*/ 358775 h 720725"/>
              <a:gd name="connsiteX73" fmla="*/ 1114425 w 4619625"/>
              <a:gd name="connsiteY73" fmla="*/ 346075 h 720725"/>
              <a:gd name="connsiteX74" fmla="*/ 1047750 w 4619625"/>
              <a:gd name="connsiteY74" fmla="*/ 346075 h 720725"/>
              <a:gd name="connsiteX75" fmla="*/ 1047750 w 4619625"/>
              <a:gd name="connsiteY75" fmla="*/ 333375 h 720725"/>
              <a:gd name="connsiteX76" fmla="*/ 1006475 w 4619625"/>
              <a:gd name="connsiteY76" fmla="*/ 333375 h 720725"/>
              <a:gd name="connsiteX77" fmla="*/ 1006475 w 4619625"/>
              <a:gd name="connsiteY77" fmla="*/ 314325 h 720725"/>
              <a:gd name="connsiteX78" fmla="*/ 987425 w 4619625"/>
              <a:gd name="connsiteY78" fmla="*/ 314325 h 720725"/>
              <a:gd name="connsiteX79" fmla="*/ 993775 w 4619625"/>
              <a:gd name="connsiteY79" fmla="*/ 307975 h 720725"/>
              <a:gd name="connsiteX80" fmla="*/ 962025 w 4619625"/>
              <a:gd name="connsiteY80" fmla="*/ 307975 h 720725"/>
              <a:gd name="connsiteX81" fmla="*/ 962025 w 4619625"/>
              <a:gd name="connsiteY81" fmla="*/ 288925 h 720725"/>
              <a:gd name="connsiteX82" fmla="*/ 920750 w 4619625"/>
              <a:gd name="connsiteY82" fmla="*/ 288925 h 720725"/>
              <a:gd name="connsiteX83" fmla="*/ 920750 w 4619625"/>
              <a:gd name="connsiteY83" fmla="*/ 276225 h 720725"/>
              <a:gd name="connsiteX84" fmla="*/ 889000 w 4619625"/>
              <a:gd name="connsiteY84" fmla="*/ 276225 h 720725"/>
              <a:gd name="connsiteX85" fmla="*/ 889000 w 4619625"/>
              <a:gd name="connsiteY85" fmla="*/ 276225 h 720725"/>
              <a:gd name="connsiteX86" fmla="*/ 879475 w 4619625"/>
              <a:gd name="connsiteY86" fmla="*/ 266700 h 720725"/>
              <a:gd name="connsiteX87" fmla="*/ 752475 w 4619625"/>
              <a:gd name="connsiteY87" fmla="*/ 266700 h 720725"/>
              <a:gd name="connsiteX88" fmla="*/ 752475 w 4619625"/>
              <a:gd name="connsiteY88" fmla="*/ 250825 h 720725"/>
              <a:gd name="connsiteX89" fmla="*/ 711200 w 4619625"/>
              <a:gd name="connsiteY89" fmla="*/ 250825 h 720725"/>
              <a:gd name="connsiteX90" fmla="*/ 711200 w 4619625"/>
              <a:gd name="connsiteY90" fmla="*/ 244475 h 720725"/>
              <a:gd name="connsiteX91" fmla="*/ 676275 w 4619625"/>
              <a:gd name="connsiteY91" fmla="*/ 244475 h 720725"/>
              <a:gd name="connsiteX92" fmla="*/ 676275 w 4619625"/>
              <a:gd name="connsiteY92" fmla="*/ 234950 h 720725"/>
              <a:gd name="connsiteX93" fmla="*/ 635000 w 4619625"/>
              <a:gd name="connsiteY93" fmla="*/ 234950 h 720725"/>
              <a:gd name="connsiteX94" fmla="*/ 641350 w 4619625"/>
              <a:gd name="connsiteY94" fmla="*/ 228600 h 720725"/>
              <a:gd name="connsiteX95" fmla="*/ 600075 w 4619625"/>
              <a:gd name="connsiteY95" fmla="*/ 228600 h 720725"/>
              <a:gd name="connsiteX96" fmla="*/ 574675 w 4619625"/>
              <a:gd name="connsiteY96" fmla="*/ 228600 h 720725"/>
              <a:gd name="connsiteX97" fmla="*/ 574675 w 4619625"/>
              <a:gd name="connsiteY97" fmla="*/ 212725 h 720725"/>
              <a:gd name="connsiteX98" fmla="*/ 536575 w 4619625"/>
              <a:gd name="connsiteY98" fmla="*/ 212725 h 720725"/>
              <a:gd name="connsiteX99" fmla="*/ 536575 w 4619625"/>
              <a:gd name="connsiteY99" fmla="*/ 200025 h 720725"/>
              <a:gd name="connsiteX100" fmla="*/ 492125 w 4619625"/>
              <a:gd name="connsiteY100" fmla="*/ 200025 h 720725"/>
              <a:gd name="connsiteX101" fmla="*/ 492125 w 4619625"/>
              <a:gd name="connsiteY101" fmla="*/ 190500 h 720725"/>
              <a:gd name="connsiteX102" fmla="*/ 466725 w 4619625"/>
              <a:gd name="connsiteY102" fmla="*/ 190500 h 720725"/>
              <a:gd name="connsiteX103" fmla="*/ 466725 w 4619625"/>
              <a:gd name="connsiteY103" fmla="*/ 174625 h 720725"/>
              <a:gd name="connsiteX104" fmla="*/ 409575 w 4619625"/>
              <a:gd name="connsiteY104" fmla="*/ 174625 h 720725"/>
              <a:gd name="connsiteX105" fmla="*/ 409575 w 4619625"/>
              <a:gd name="connsiteY105" fmla="*/ 174625 h 720725"/>
              <a:gd name="connsiteX106" fmla="*/ 409575 w 4619625"/>
              <a:gd name="connsiteY106" fmla="*/ 142875 h 720725"/>
              <a:gd name="connsiteX107" fmla="*/ 349250 w 4619625"/>
              <a:gd name="connsiteY107" fmla="*/ 142875 h 720725"/>
              <a:gd name="connsiteX108" fmla="*/ 339725 w 4619625"/>
              <a:gd name="connsiteY108" fmla="*/ 133350 h 720725"/>
              <a:gd name="connsiteX109" fmla="*/ 301625 w 4619625"/>
              <a:gd name="connsiteY109" fmla="*/ 133350 h 720725"/>
              <a:gd name="connsiteX110" fmla="*/ 301625 w 4619625"/>
              <a:gd name="connsiteY110" fmla="*/ 114300 h 720725"/>
              <a:gd name="connsiteX111" fmla="*/ 266700 w 4619625"/>
              <a:gd name="connsiteY111" fmla="*/ 114300 h 720725"/>
              <a:gd name="connsiteX112" fmla="*/ 266700 w 4619625"/>
              <a:gd name="connsiteY112" fmla="*/ 95250 h 720725"/>
              <a:gd name="connsiteX113" fmla="*/ 231775 w 4619625"/>
              <a:gd name="connsiteY113" fmla="*/ 95250 h 720725"/>
              <a:gd name="connsiteX114" fmla="*/ 231775 w 4619625"/>
              <a:gd name="connsiteY114" fmla="*/ 85725 h 720725"/>
              <a:gd name="connsiteX115" fmla="*/ 203200 w 4619625"/>
              <a:gd name="connsiteY115" fmla="*/ 85725 h 720725"/>
              <a:gd name="connsiteX116" fmla="*/ 203200 w 4619625"/>
              <a:gd name="connsiteY116" fmla="*/ 66675 h 720725"/>
              <a:gd name="connsiteX117" fmla="*/ 171450 w 4619625"/>
              <a:gd name="connsiteY117" fmla="*/ 66675 h 720725"/>
              <a:gd name="connsiteX118" fmla="*/ 180975 w 4619625"/>
              <a:gd name="connsiteY118" fmla="*/ 57150 h 720725"/>
              <a:gd name="connsiteX119" fmla="*/ 149225 w 4619625"/>
              <a:gd name="connsiteY119" fmla="*/ 57150 h 720725"/>
              <a:gd name="connsiteX120" fmla="*/ 149225 w 4619625"/>
              <a:gd name="connsiteY120" fmla="*/ 38100 h 720725"/>
              <a:gd name="connsiteX121" fmla="*/ 85725 w 4619625"/>
              <a:gd name="connsiteY121" fmla="*/ 38100 h 720725"/>
              <a:gd name="connsiteX122" fmla="*/ 85725 w 4619625"/>
              <a:gd name="connsiteY122" fmla="*/ 28575 h 720725"/>
              <a:gd name="connsiteX123" fmla="*/ 57150 w 4619625"/>
              <a:gd name="connsiteY123" fmla="*/ 28575 h 720725"/>
              <a:gd name="connsiteX124" fmla="*/ 57150 w 4619625"/>
              <a:gd name="connsiteY124" fmla="*/ 9525 h 720725"/>
              <a:gd name="connsiteX125" fmla="*/ 19050 w 4619625"/>
              <a:gd name="connsiteY125" fmla="*/ 9525 h 720725"/>
              <a:gd name="connsiteX126" fmla="*/ 19050 w 4619625"/>
              <a:gd name="connsiteY126" fmla="*/ 0 h 720725"/>
              <a:gd name="connsiteX127" fmla="*/ 0 w 4619625"/>
              <a:gd name="connsiteY127" fmla="*/ 0 h 720725"/>
              <a:gd name="connsiteX0" fmla="*/ 4619625 w 4619625"/>
              <a:gd name="connsiteY0" fmla="*/ 720725 h 720725"/>
              <a:gd name="connsiteX1" fmla="*/ 4467225 w 4619625"/>
              <a:gd name="connsiteY1" fmla="*/ 720725 h 720725"/>
              <a:gd name="connsiteX2" fmla="*/ 4467225 w 4619625"/>
              <a:gd name="connsiteY2" fmla="*/ 708025 h 720725"/>
              <a:gd name="connsiteX3" fmla="*/ 4102100 w 4619625"/>
              <a:gd name="connsiteY3" fmla="*/ 708025 h 720725"/>
              <a:gd name="connsiteX4" fmla="*/ 4102100 w 4619625"/>
              <a:gd name="connsiteY4" fmla="*/ 695325 h 720725"/>
              <a:gd name="connsiteX5" fmla="*/ 4089400 w 4619625"/>
              <a:gd name="connsiteY5" fmla="*/ 695325 h 720725"/>
              <a:gd name="connsiteX6" fmla="*/ 4089400 w 4619625"/>
              <a:gd name="connsiteY6" fmla="*/ 685800 h 720725"/>
              <a:gd name="connsiteX7" fmla="*/ 3768725 w 4619625"/>
              <a:gd name="connsiteY7" fmla="*/ 685800 h 720725"/>
              <a:gd name="connsiteX8" fmla="*/ 3768725 w 4619625"/>
              <a:gd name="connsiteY8" fmla="*/ 669925 h 720725"/>
              <a:gd name="connsiteX9" fmla="*/ 3663950 w 4619625"/>
              <a:gd name="connsiteY9" fmla="*/ 669925 h 720725"/>
              <a:gd name="connsiteX10" fmla="*/ 3660775 w 4619625"/>
              <a:gd name="connsiteY10" fmla="*/ 666750 h 720725"/>
              <a:gd name="connsiteX11" fmla="*/ 3457575 w 4619625"/>
              <a:gd name="connsiteY11" fmla="*/ 666750 h 720725"/>
              <a:gd name="connsiteX12" fmla="*/ 3457575 w 4619625"/>
              <a:gd name="connsiteY12" fmla="*/ 657225 h 720725"/>
              <a:gd name="connsiteX13" fmla="*/ 3457575 w 4619625"/>
              <a:gd name="connsiteY13" fmla="*/ 657225 h 720725"/>
              <a:gd name="connsiteX14" fmla="*/ 3441700 w 4619625"/>
              <a:gd name="connsiteY14" fmla="*/ 657225 h 720725"/>
              <a:gd name="connsiteX15" fmla="*/ 3413125 w 4619625"/>
              <a:gd name="connsiteY15" fmla="*/ 657225 h 720725"/>
              <a:gd name="connsiteX16" fmla="*/ 3413125 w 4619625"/>
              <a:gd name="connsiteY16" fmla="*/ 654050 h 720725"/>
              <a:gd name="connsiteX17" fmla="*/ 3282950 w 4619625"/>
              <a:gd name="connsiteY17" fmla="*/ 654050 h 720725"/>
              <a:gd name="connsiteX18" fmla="*/ 3282950 w 4619625"/>
              <a:gd name="connsiteY18" fmla="*/ 641350 h 720725"/>
              <a:gd name="connsiteX19" fmla="*/ 3136900 w 4619625"/>
              <a:gd name="connsiteY19" fmla="*/ 641350 h 720725"/>
              <a:gd name="connsiteX20" fmla="*/ 3136900 w 4619625"/>
              <a:gd name="connsiteY20" fmla="*/ 635000 h 720725"/>
              <a:gd name="connsiteX21" fmla="*/ 3111500 w 4619625"/>
              <a:gd name="connsiteY21" fmla="*/ 635000 h 720725"/>
              <a:gd name="connsiteX22" fmla="*/ 3111500 w 4619625"/>
              <a:gd name="connsiteY22" fmla="*/ 625475 h 720725"/>
              <a:gd name="connsiteX23" fmla="*/ 2940050 w 4619625"/>
              <a:gd name="connsiteY23" fmla="*/ 625475 h 720725"/>
              <a:gd name="connsiteX24" fmla="*/ 2943225 w 4619625"/>
              <a:gd name="connsiteY24" fmla="*/ 622300 h 720725"/>
              <a:gd name="connsiteX25" fmla="*/ 2841625 w 4619625"/>
              <a:gd name="connsiteY25" fmla="*/ 622300 h 720725"/>
              <a:gd name="connsiteX26" fmla="*/ 2841625 w 4619625"/>
              <a:gd name="connsiteY26" fmla="*/ 612775 h 720725"/>
              <a:gd name="connsiteX27" fmla="*/ 2730500 w 4619625"/>
              <a:gd name="connsiteY27" fmla="*/ 612775 h 720725"/>
              <a:gd name="connsiteX28" fmla="*/ 2730500 w 4619625"/>
              <a:gd name="connsiteY28" fmla="*/ 587375 h 720725"/>
              <a:gd name="connsiteX29" fmla="*/ 2660650 w 4619625"/>
              <a:gd name="connsiteY29" fmla="*/ 587375 h 720725"/>
              <a:gd name="connsiteX30" fmla="*/ 2660650 w 4619625"/>
              <a:gd name="connsiteY30" fmla="*/ 577850 h 720725"/>
              <a:gd name="connsiteX31" fmla="*/ 2368550 w 4619625"/>
              <a:gd name="connsiteY31" fmla="*/ 577850 h 720725"/>
              <a:gd name="connsiteX32" fmla="*/ 2368550 w 4619625"/>
              <a:gd name="connsiteY32" fmla="*/ 568325 h 720725"/>
              <a:gd name="connsiteX33" fmla="*/ 2276475 w 4619625"/>
              <a:gd name="connsiteY33" fmla="*/ 568325 h 720725"/>
              <a:gd name="connsiteX34" fmla="*/ 2276475 w 4619625"/>
              <a:gd name="connsiteY34" fmla="*/ 555625 h 720725"/>
              <a:gd name="connsiteX35" fmla="*/ 2174875 w 4619625"/>
              <a:gd name="connsiteY35" fmla="*/ 555625 h 720725"/>
              <a:gd name="connsiteX36" fmla="*/ 2181225 w 4619625"/>
              <a:gd name="connsiteY36" fmla="*/ 549275 h 720725"/>
              <a:gd name="connsiteX37" fmla="*/ 2053431 w 4619625"/>
              <a:gd name="connsiteY37" fmla="*/ 549275 h 720725"/>
              <a:gd name="connsiteX38" fmla="*/ 2053431 w 4619625"/>
              <a:gd name="connsiteY38" fmla="*/ 533400 h 720725"/>
              <a:gd name="connsiteX39" fmla="*/ 2025650 w 4619625"/>
              <a:gd name="connsiteY39" fmla="*/ 533400 h 720725"/>
              <a:gd name="connsiteX40" fmla="*/ 2025650 w 4619625"/>
              <a:gd name="connsiteY40" fmla="*/ 533400 h 720725"/>
              <a:gd name="connsiteX41" fmla="*/ 1974850 w 4619625"/>
              <a:gd name="connsiteY41" fmla="*/ 533400 h 720725"/>
              <a:gd name="connsiteX42" fmla="*/ 1974850 w 4619625"/>
              <a:gd name="connsiteY42" fmla="*/ 520700 h 720725"/>
              <a:gd name="connsiteX43" fmla="*/ 1908175 w 4619625"/>
              <a:gd name="connsiteY43" fmla="*/ 520700 h 720725"/>
              <a:gd name="connsiteX44" fmla="*/ 1908175 w 4619625"/>
              <a:gd name="connsiteY44" fmla="*/ 511175 h 720725"/>
              <a:gd name="connsiteX45" fmla="*/ 1879600 w 4619625"/>
              <a:gd name="connsiteY45" fmla="*/ 511175 h 720725"/>
              <a:gd name="connsiteX46" fmla="*/ 1879600 w 4619625"/>
              <a:gd name="connsiteY46" fmla="*/ 501650 h 720725"/>
              <a:gd name="connsiteX47" fmla="*/ 1825625 w 4619625"/>
              <a:gd name="connsiteY47" fmla="*/ 501650 h 720725"/>
              <a:gd name="connsiteX48" fmla="*/ 1825625 w 4619625"/>
              <a:gd name="connsiteY48" fmla="*/ 492125 h 720725"/>
              <a:gd name="connsiteX49" fmla="*/ 1755775 w 4619625"/>
              <a:gd name="connsiteY49" fmla="*/ 492125 h 720725"/>
              <a:gd name="connsiteX50" fmla="*/ 1755775 w 4619625"/>
              <a:gd name="connsiteY50" fmla="*/ 482600 h 720725"/>
              <a:gd name="connsiteX51" fmla="*/ 1736725 w 4619625"/>
              <a:gd name="connsiteY51" fmla="*/ 482600 h 720725"/>
              <a:gd name="connsiteX52" fmla="*/ 1724025 w 4619625"/>
              <a:gd name="connsiteY52" fmla="*/ 482600 h 720725"/>
              <a:gd name="connsiteX53" fmla="*/ 1724025 w 4619625"/>
              <a:gd name="connsiteY53" fmla="*/ 473075 h 720725"/>
              <a:gd name="connsiteX54" fmla="*/ 1691482 w 4619625"/>
              <a:gd name="connsiteY54" fmla="*/ 477838 h 720725"/>
              <a:gd name="connsiteX55" fmla="*/ 1693862 w 4619625"/>
              <a:gd name="connsiteY55" fmla="*/ 461169 h 720725"/>
              <a:gd name="connsiteX56" fmla="*/ 1657350 w 4619625"/>
              <a:gd name="connsiteY56" fmla="*/ 463550 h 720725"/>
              <a:gd name="connsiteX57" fmla="*/ 1657350 w 4619625"/>
              <a:gd name="connsiteY57" fmla="*/ 447675 h 720725"/>
              <a:gd name="connsiteX58" fmla="*/ 1584325 w 4619625"/>
              <a:gd name="connsiteY58" fmla="*/ 447675 h 720725"/>
              <a:gd name="connsiteX59" fmla="*/ 1584325 w 4619625"/>
              <a:gd name="connsiteY59" fmla="*/ 431800 h 720725"/>
              <a:gd name="connsiteX60" fmla="*/ 1517650 w 4619625"/>
              <a:gd name="connsiteY60" fmla="*/ 431800 h 720725"/>
              <a:gd name="connsiteX61" fmla="*/ 1517650 w 4619625"/>
              <a:gd name="connsiteY61" fmla="*/ 422275 h 720725"/>
              <a:gd name="connsiteX62" fmla="*/ 1428750 w 4619625"/>
              <a:gd name="connsiteY62" fmla="*/ 422275 h 720725"/>
              <a:gd name="connsiteX63" fmla="*/ 1428750 w 4619625"/>
              <a:gd name="connsiteY63" fmla="*/ 406400 h 720725"/>
              <a:gd name="connsiteX64" fmla="*/ 1390650 w 4619625"/>
              <a:gd name="connsiteY64" fmla="*/ 406400 h 720725"/>
              <a:gd name="connsiteX65" fmla="*/ 1390650 w 4619625"/>
              <a:gd name="connsiteY65" fmla="*/ 390525 h 720725"/>
              <a:gd name="connsiteX66" fmla="*/ 1352550 w 4619625"/>
              <a:gd name="connsiteY66" fmla="*/ 390525 h 720725"/>
              <a:gd name="connsiteX67" fmla="*/ 1352550 w 4619625"/>
              <a:gd name="connsiteY67" fmla="*/ 377825 h 720725"/>
              <a:gd name="connsiteX68" fmla="*/ 1320800 w 4619625"/>
              <a:gd name="connsiteY68" fmla="*/ 377825 h 720725"/>
              <a:gd name="connsiteX69" fmla="*/ 1320800 w 4619625"/>
              <a:gd name="connsiteY69" fmla="*/ 377825 h 720725"/>
              <a:gd name="connsiteX70" fmla="*/ 1254125 w 4619625"/>
              <a:gd name="connsiteY70" fmla="*/ 377825 h 720725"/>
              <a:gd name="connsiteX71" fmla="*/ 1254125 w 4619625"/>
              <a:gd name="connsiteY71" fmla="*/ 358775 h 720725"/>
              <a:gd name="connsiteX72" fmla="*/ 1114425 w 4619625"/>
              <a:gd name="connsiteY72" fmla="*/ 358775 h 720725"/>
              <a:gd name="connsiteX73" fmla="*/ 1114425 w 4619625"/>
              <a:gd name="connsiteY73" fmla="*/ 346075 h 720725"/>
              <a:gd name="connsiteX74" fmla="*/ 1047750 w 4619625"/>
              <a:gd name="connsiteY74" fmla="*/ 346075 h 720725"/>
              <a:gd name="connsiteX75" fmla="*/ 1047750 w 4619625"/>
              <a:gd name="connsiteY75" fmla="*/ 333375 h 720725"/>
              <a:gd name="connsiteX76" fmla="*/ 1006475 w 4619625"/>
              <a:gd name="connsiteY76" fmla="*/ 333375 h 720725"/>
              <a:gd name="connsiteX77" fmla="*/ 1006475 w 4619625"/>
              <a:gd name="connsiteY77" fmla="*/ 314325 h 720725"/>
              <a:gd name="connsiteX78" fmla="*/ 987425 w 4619625"/>
              <a:gd name="connsiteY78" fmla="*/ 314325 h 720725"/>
              <a:gd name="connsiteX79" fmla="*/ 993775 w 4619625"/>
              <a:gd name="connsiteY79" fmla="*/ 307975 h 720725"/>
              <a:gd name="connsiteX80" fmla="*/ 962025 w 4619625"/>
              <a:gd name="connsiteY80" fmla="*/ 307975 h 720725"/>
              <a:gd name="connsiteX81" fmla="*/ 962025 w 4619625"/>
              <a:gd name="connsiteY81" fmla="*/ 288925 h 720725"/>
              <a:gd name="connsiteX82" fmla="*/ 920750 w 4619625"/>
              <a:gd name="connsiteY82" fmla="*/ 288925 h 720725"/>
              <a:gd name="connsiteX83" fmla="*/ 920750 w 4619625"/>
              <a:gd name="connsiteY83" fmla="*/ 276225 h 720725"/>
              <a:gd name="connsiteX84" fmla="*/ 889000 w 4619625"/>
              <a:gd name="connsiteY84" fmla="*/ 276225 h 720725"/>
              <a:gd name="connsiteX85" fmla="*/ 889000 w 4619625"/>
              <a:gd name="connsiteY85" fmla="*/ 276225 h 720725"/>
              <a:gd name="connsiteX86" fmla="*/ 879475 w 4619625"/>
              <a:gd name="connsiteY86" fmla="*/ 266700 h 720725"/>
              <a:gd name="connsiteX87" fmla="*/ 752475 w 4619625"/>
              <a:gd name="connsiteY87" fmla="*/ 266700 h 720725"/>
              <a:gd name="connsiteX88" fmla="*/ 752475 w 4619625"/>
              <a:gd name="connsiteY88" fmla="*/ 250825 h 720725"/>
              <a:gd name="connsiteX89" fmla="*/ 711200 w 4619625"/>
              <a:gd name="connsiteY89" fmla="*/ 250825 h 720725"/>
              <a:gd name="connsiteX90" fmla="*/ 711200 w 4619625"/>
              <a:gd name="connsiteY90" fmla="*/ 244475 h 720725"/>
              <a:gd name="connsiteX91" fmla="*/ 676275 w 4619625"/>
              <a:gd name="connsiteY91" fmla="*/ 244475 h 720725"/>
              <a:gd name="connsiteX92" fmla="*/ 676275 w 4619625"/>
              <a:gd name="connsiteY92" fmla="*/ 234950 h 720725"/>
              <a:gd name="connsiteX93" fmla="*/ 635000 w 4619625"/>
              <a:gd name="connsiteY93" fmla="*/ 234950 h 720725"/>
              <a:gd name="connsiteX94" fmla="*/ 641350 w 4619625"/>
              <a:gd name="connsiteY94" fmla="*/ 228600 h 720725"/>
              <a:gd name="connsiteX95" fmla="*/ 600075 w 4619625"/>
              <a:gd name="connsiteY95" fmla="*/ 228600 h 720725"/>
              <a:gd name="connsiteX96" fmla="*/ 574675 w 4619625"/>
              <a:gd name="connsiteY96" fmla="*/ 228600 h 720725"/>
              <a:gd name="connsiteX97" fmla="*/ 574675 w 4619625"/>
              <a:gd name="connsiteY97" fmla="*/ 212725 h 720725"/>
              <a:gd name="connsiteX98" fmla="*/ 536575 w 4619625"/>
              <a:gd name="connsiteY98" fmla="*/ 212725 h 720725"/>
              <a:gd name="connsiteX99" fmla="*/ 536575 w 4619625"/>
              <a:gd name="connsiteY99" fmla="*/ 200025 h 720725"/>
              <a:gd name="connsiteX100" fmla="*/ 492125 w 4619625"/>
              <a:gd name="connsiteY100" fmla="*/ 200025 h 720725"/>
              <a:gd name="connsiteX101" fmla="*/ 492125 w 4619625"/>
              <a:gd name="connsiteY101" fmla="*/ 190500 h 720725"/>
              <a:gd name="connsiteX102" fmla="*/ 466725 w 4619625"/>
              <a:gd name="connsiteY102" fmla="*/ 190500 h 720725"/>
              <a:gd name="connsiteX103" fmla="*/ 466725 w 4619625"/>
              <a:gd name="connsiteY103" fmla="*/ 174625 h 720725"/>
              <a:gd name="connsiteX104" fmla="*/ 409575 w 4619625"/>
              <a:gd name="connsiteY104" fmla="*/ 174625 h 720725"/>
              <a:gd name="connsiteX105" fmla="*/ 409575 w 4619625"/>
              <a:gd name="connsiteY105" fmla="*/ 174625 h 720725"/>
              <a:gd name="connsiteX106" fmla="*/ 409575 w 4619625"/>
              <a:gd name="connsiteY106" fmla="*/ 142875 h 720725"/>
              <a:gd name="connsiteX107" fmla="*/ 349250 w 4619625"/>
              <a:gd name="connsiteY107" fmla="*/ 142875 h 720725"/>
              <a:gd name="connsiteX108" fmla="*/ 339725 w 4619625"/>
              <a:gd name="connsiteY108" fmla="*/ 133350 h 720725"/>
              <a:gd name="connsiteX109" fmla="*/ 301625 w 4619625"/>
              <a:gd name="connsiteY109" fmla="*/ 133350 h 720725"/>
              <a:gd name="connsiteX110" fmla="*/ 301625 w 4619625"/>
              <a:gd name="connsiteY110" fmla="*/ 114300 h 720725"/>
              <a:gd name="connsiteX111" fmla="*/ 266700 w 4619625"/>
              <a:gd name="connsiteY111" fmla="*/ 114300 h 720725"/>
              <a:gd name="connsiteX112" fmla="*/ 266700 w 4619625"/>
              <a:gd name="connsiteY112" fmla="*/ 95250 h 720725"/>
              <a:gd name="connsiteX113" fmla="*/ 231775 w 4619625"/>
              <a:gd name="connsiteY113" fmla="*/ 95250 h 720725"/>
              <a:gd name="connsiteX114" fmla="*/ 231775 w 4619625"/>
              <a:gd name="connsiteY114" fmla="*/ 85725 h 720725"/>
              <a:gd name="connsiteX115" fmla="*/ 203200 w 4619625"/>
              <a:gd name="connsiteY115" fmla="*/ 85725 h 720725"/>
              <a:gd name="connsiteX116" fmla="*/ 203200 w 4619625"/>
              <a:gd name="connsiteY116" fmla="*/ 66675 h 720725"/>
              <a:gd name="connsiteX117" fmla="*/ 171450 w 4619625"/>
              <a:gd name="connsiteY117" fmla="*/ 66675 h 720725"/>
              <a:gd name="connsiteX118" fmla="*/ 180975 w 4619625"/>
              <a:gd name="connsiteY118" fmla="*/ 57150 h 720725"/>
              <a:gd name="connsiteX119" fmla="*/ 149225 w 4619625"/>
              <a:gd name="connsiteY119" fmla="*/ 57150 h 720725"/>
              <a:gd name="connsiteX120" fmla="*/ 149225 w 4619625"/>
              <a:gd name="connsiteY120" fmla="*/ 38100 h 720725"/>
              <a:gd name="connsiteX121" fmla="*/ 85725 w 4619625"/>
              <a:gd name="connsiteY121" fmla="*/ 38100 h 720725"/>
              <a:gd name="connsiteX122" fmla="*/ 85725 w 4619625"/>
              <a:gd name="connsiteY122" fmla="*/ 28575 h 720725"/>
              <a:gd name="connsiteX123" fmla="*/ 57150 w 4619625"/>
              <a:gd name="connsiteY123" fmla="*/ 28575 h 720725"/>
              <a:gd name="connsiteX124" fmla="*/ 57150 w 4619625"/>
              <a:gd name="connsiteY124" fmla="*/ 9525 h 720725"/>
              <a:gd name="connsiteX125" fmla="*/ 19050 w 4619625"/>
              <a:gd name="connsiteY125" fmla="*/ 9525 h 720725"/>
              <a:gd name="connsiteX126" fmla="*/ 19050 w 4619625"/>
              <a:gd name="connsiteY126" fmla="*/ 0 h 720725"/>
              <a:gd name="connsiteX127" fmla="*/ 0 w 4619625"/>
              <a:gd name="connsiteY127" fmla="*/ 0 h 720725"/>
              <a:gd name="connsiteX0" fmla="*/ 4619625 w 4619625"/>
              <a:gd name="connsiteY0" fmla="*/ 720725 h 720725"/>
              <a:gd name="connsiteX1" fmla="*/ 4467225 w 4619625"/>
              <a:gd name="connsiteY1" fmla="*/ 720725 h 720725"/>
              <a:gd name="connsiteX2" fmla="*/ 4467225 w 4619625"/>
              <a:gd name="connsiteY2" fmla="*/ 708025 h 720725"/>
              <a:gd name="connsiteX3" fmla="*/ 4102100 w 4619625"/>
              <a:gd name="connsiteY3" fmla="*/ 708025 h 720725"/>
              <a:gd name="connsiteX4" fmla="*/ 4102100 w 4619625"/>
              <a:gd name="connsiteY4" fmla="*/ 695325 h 720725"/>
              <a:gd name="connsiteX5" fmla="*/ 4089400 w 4619625"/>
              <a:gd name="connsiteY5" fmla="*/ 695325 h 720725"/>
              <a:gd name="connsiteX6" fmla="*/ 4089400 w 4619625"/>
              <a:gd name="connsiteY6" fmla="*/ 685800 h 720725"/>
              <a:gd name="connsiteX7" fmla="*/ 3768725 w 4619625"/>
              <a:gd name="connsiteY7" fmla="*/ 685800 h 720725"/>
              <a:gd name="connsiteX8" fmla="*/ 3768725 w 4619625"/>
              <a:gd name="connsiteY8" fmla="*/ 669925 h 720725"/>
              <a:gd name="connsiteX9" fmla="*/ 3663950 w 4619625"/>
              <a:gd name="connsiteY9" fmla="*/ 669925 h 720725"/>
              <a:gd name="connsiteX10" fmla="*/ 3660775 w 4619625"/>
              <a:gd name="connsiteY10" fmla="*/ 666750 h 720725"/>
              <a:gd name="connsiteX11" fmla="*/ 3457575 w 4619625"/>
              <a:gd name="connsiteY11" fmla="*/ 666750 h 720725"/>
              <a:gd name="connsiteX12" fmla="*/ 3457575 w 4619625"/>
              <a:gd name="connsiteY12" fmla="*/ 657225 h 720725"/>
              <a:gd name="connsiteX13" fmla="*/ 3457575 w 4619625"/>
              <a:gd name="connsiteY13" fmla="*/ 657225 h 720725"/>
              <a:gd name="connsiteX14" fmla="*/ 3441700 w 4619625"/>
              <a:gd name="connsiteY14" fmla="*/ 657225 h 720725"/>
              <a:gd name="connsiteX15" fmla="*/ 3413125 w 4619625"/>
              <a:gd name="connsiteY15" fmla="*/ 657225 h 720725"/>
              <a:gd name="connsiteX16" fmla="*/ 3413125 w 4619625"/>
              <a:gd name="connsiteY16" fmla="*/ 654050 h 720725"/>
              <a:gd name="connsiteX17" fmla="*/ 3282950 w 4619625"/>
              <a:gd name="connsiteY17" fmla="*/ 654050 h 720725"/>
              <a:gd name="connsiteX18" fmla="*/ 3282950 w 4619625"/>
              <a:gd name="connsiteY18" fmla="*/ 641350 h 720725"/>
              <a:gd name="connsiteX19" fmla="*/ 3136900 w 4619625"/>
              <a:gd name="connsiteY19" fmla="*/ 641350 h 720725"/>
              <a:gd name="connsiteX20" fmla="*/ 3136900 w 4619625"/>
              <a:gd name="connsiteY20" fmla="*/ 635000 h 720725"/>
              <a:gd name="connsiteX21" fmla="*/ 3111500 w 4619625"/>
              <a:gd name="connsiteY21" fmla="*/ 635000 h 720725"/>
              <a:gd name="connsiteX22" fmla="*/ 3111500 w 4619625"/>
              <a:gd name="connsiteY22" fmla="*/ 625475 h 720725"/>
              <a:gd name="connsiteX23" fmla="*/ 2940050 w 4619625"/>
              <a:gd name="connsiteY23" fmla="*/ 625475 h 720725"/>
              <a:gd name="connsiteX24" fmla="*/ 2943225 w 4619625"/>
              <a:gd name="connsiteY24" fmla="*/ 622300 h 720725"/>
              <a:gd name="connsiteX25" fmla="*/ 2841625 w 4619625"/>
              <a:gd name="connsiteY25" fmla="*/ 622300 h 720725"/>
              <a:gd name="connsiteX26" fmla="*/ 2841625 w 4619625"/>
              <a:gd name="connsiteY26" fmla="*/ 612775 h 720725"/>
              <a:gd name="connsiteX27" fmla="*/ 2730500 w 4619625"/>
              <a:gd name="connsiteY27" fmla="*/ 612775 h 720725"/>
              <a:gd name="connsiteX28" fmla="*/ 2730500 w 4619625"/>
              <a:gd name="connsiteY28" fmla="*/ 587375 h 720725"/>
              <a:gd name="connsiteX29" fmla="*/ 2660650 w 4619625"/>
              <a:gd name="connsiteY29" fmla="*/ 587375 h 720725"/>
              <a:gd name="connsiteX30" fmla="*/ 2660650 w 4619625"/>
              <a:gd name="connsiteY30" fmla="*/ 577850 h 720725"/>
              <a:gd name="connsiteX31" fmla="*/ 2368550 w 4619625"/>
              <a:gd name="connsiteY31" fmla="*/ 577850 h 720725"/>
              <a:gd name="connsiteX32" fmla="*/ 2368550 w 4619625"/>
              <a:gd name="connsiteY32" fmla="*/ 568325 h 720725"/>
              <a:gd name="connsiteX33" fmla="*/ 2276475 w 4619625"/>
              <a:gd name="connsiteY33" fmla="*/ 568325 h 720725"/>
              <a:gd name="connsiteX34" fmla="*/ 2276475 w 4619625"/>
              <a:gd name="connsiteY34" fmla="*/ 555625 h 720725"/>
              <a:gd name="connsiteX35" fmla="*/ 2174875 w 4619625"/>
              <a:gd name="connsiteY35" fmla="*/ 555625 h 720725"/>
              <a:gd name="connsiteX36" fmla="*/ 2162175 w 4619625"/>
              <a:gd name="connsiteY36" fmla="*/ 551656 h 720725"/>
              <a:gd name="connsiteX37" fmla="*/ 2053431 w 4619625"/>
              <a:gd name="connsiteY37" fmla="*/ 549275 h 720725"/>
              <a:gd name="connsiteX38" fmla="*/ 2053431 w 4619625"/>
              <a:gd name="connsiteY38" fmla="*/ 533400 h 720725"/>
              <a:gd name="connsiteX39" fmla="*/ 2025650 w 4619625"/>
              <a:gd name="connsiteY39" fmla="*/ 533400 h 720725"/>
              <a:gd name="connsiteX40" fmla="*/ 2025650 w 4619625"/>
              <a:gd name="connsiteY40" fmla="*/ 533400 h 720725"/>
              <a:gd name="connsiteX41" fmla="*/ 1974850 w 4619625"/>
              <a:gd name="connsiteY41" fmla="*/ 533400 h 720725"/>
              <a:gd name="connsiteX42" fmla="*/ 1974850 w 4619625"/>
              <a:gd name="connsiteY42" fmla="*/ 520700 h 720725"/>
              <a:gd name="connsiteX43" fmla="*/ 1908175 w 4619625"/>
              <a:gd name="connsiteY43" fmla="*/ 520700 h 720725"/>
              <a:gd name="connsiteX44" fmla="*/ 1908175 w 4619625"/>
              <a:gd name="connsiteY44" fmla="*/ 511175 h 720725"/>
              <a:gd name="connsiteX45" fmla="*/ 1879600 w 4619625"/>
              <a:gd name="connsiteY45" fmla="*/ 511175 h 720725"/>
              <a:gd name="connsiteX46" fmla="*/ 1879600 w 4619625"/>
              <a:gd name="connsiteY46" fmla="*/ 501650 h 720725"/>
              <a:gd name="connsiteX47" fmla="*/ 1825625 w 4619625"/>
              <a:gd name="connsiteY47" fmla="*/ 501650 h 720725"/>
              <a:gd name="connsiteX48" fmla="*/ 1825625 w 4619625"/>
              <a:gd name="connsiteY48" fmla="*/ 492125 h 720725"/>
              <a:gd name="connsiteX49" fmla="*/ 1755775 w 4619625"/>
              <a:gd name="connsiteY49" fmla="*/ 492125 h 720725"/>
              <a:gd name="connsiteX50" fmla="*/ 1755775 w 4619625"/>
              <a:gd name="connsiteY50" fmla="*/ 482600 h 720725"/>
              <a:gd name="connsiteX51" fmla="*/ 1736725 w 4619625"/>
              <a:gd name="connsiteY51" fmla="*/ 482600 h 720725"/>
              <a:gd name="connsiteX52" fmla="*/ 1724025 w 4619625"/>
              <a:gd name="connsiteY52" fmla="*/ 482600 h 720725"/>
              <a:gd name="connsiteX53" fmla="*/ 1724025 w 4619625"/>
              <a:gd name="connsiteY53" fmla="*/ 473075 h 720725"/>
              <a:gd name="connsiteX54" fmla="*/ 1691482 w 4619625"/>
              <a:gd name="connsiteY54" fmla="*/ 477838 h 720725"/>
              <a:gd name="connsiteX55" fmla="*/ 1693862 w 4619625"/>
              <a:gd name="connsiteY55" fmla="*/ 461169 h 720725"/>
              <a:gd name="connsiteX56" fmla="*/ 1657350 w 4619625"/>
              <a:gd name="connsiteY56" fmla="*/ 463550 h 720725"/>
              <a:gd name="connsiteX57" fmla="*/ 1657350 w 4619625"/>
              <a:gd name="connsiteY57" fmla="*/ 447675 h 720725"/>
              <a:gd name="connsiteX58" fmla="*/ 1584325 w 4619625"/>
              <a:gd name="connsiteY58" fmla="*/ 447675 h 720725"/>
              <a:gd name="connsiteX59" fmla="*/ 1584325 w 4619625"/>
              <a:gd name="connsiteY59" fmla="*/ 431800 h 720725"/>
              <a:gd name="connsiteX60" fmla="*/ 1517650 w 4619625"/>
              <a:gd name="connsiteY60" fmla="*/ 431800 h 720725"/>
              <a:gd name="connsiteX61" fmla="*/ 1517650 w 4619625"/>
              <a:gd name="connsiteY61" fmla="*/ 422275 h 720725"/>
              <a:gd name="connsiteX62" fmla="*/ 1428750 w 4619625"/>
              <a:gd name="connsiteY62" fmla="*/ 422275 h 720725"/>
              <a:gd name="connsiteX63" fmla="*/ 1428750 w 4619625"/>
              <a:gd name="connsiteY63" fmla="*/ 406400 h 720725"/>
              <a:gd name="connsiteX64" fmla="*/ 1390650 w 4619625"/>
              <a:gd name="connsiteY64" fmla="*/ 406400 h 720725"/>
              <a:gd name="connsiteX65" fmla="*/ 1390650 w 4619625"/>
              <a:gd name="connsiteY65" fmla="*/ 390525 h 720725"/>
              <a:gd name="connsiteX66" fmla="*/ 1352550 w 4619625"/>
              <a:gd name="connsiteY66" fmla="*/ 390525 h 720725"/>
              <a:gd name="connsiteX67" fmla="*/ 1352550 w 4619625"/>
              <a:gd name="connsiteY67" fmla="*/ 377825 h 720725"/>
              <a:gd name="connsiteX68" fmla="*/ 1320800 w 4619625"/>
              <a:gd name="connsiteY68" fmla="*/ 377825 h 720725"/>
              <a:gd name="connsiteX69" fmla="*/ 1320800 w 4619625"/>
              <a:gd name="connsiteY69" fmla="*/ 377825 h 720725"/>
              <a:gd name="connsiteX70" fmla="*/ 1254125 w 4619625"/>
              <a:gd name="connsiteY70" fmla="*/ 377825 h 720725"/>
              <a:gd name="connsiteX71" fmla="*/ 1254125 w 4619625"/>
              <a:gd name="connsiteY71" fmla="*/ 358775 h 720725"/>
              <a:gd name="connsiteX72" fmla="*/ 1114425 w 4619625"/>
              <a:gd name="connsiteY72" fmla="*/ 358775 h 720725"/>
              <a:gd name="connsiteX73" fmla="*/ 1114425 w 4619625"/>
              <a:gd name="connsiteY73" fmla="*/ 346075 h 720725"/>
              <a:gd name="connsiteX74" fmla="*/ 1047750 w 4619625"/>
              <a:gd name="connsiteY74" fmla="*/ 346075 h 720725"/>
              <a:gd name="connsiteX75" fmla="*/ 1047750 w 4619625"/>
              <a:gd name="connsiteY75" fmla="*/ 333375 h 720725"/>
              <a:gd name="connsiteX76" fmla="*/ 1006475 w 4619625"/>
              <a:gd name="connsiteY76" fmla="*/ 333375 h 720725"/>
              <a:gd name="connsiteX77" fmla="*/ 1006475 w 4619625"/>
              <a:gd name="connsiteY77" fmla="*/ 314325 h 720725"/>
              <a:gd name="connsiteX78" fmla="*/ 987425 w 4619625"/>
              <a:gd name="connsiteY78" fmla="*/ 314325 h 720725"/>
              <a:gd name="connsiteX79" fmla="*/ 993775 w 4619625"/>
              <a:gd name="connsiteY79" fmla="*/ 307975 h 720725"/>
              <a:gd name="connsiteX80" fmla="*/ 962025 w 4619625"/>
              <a:gd name="connsiteY80" fmla="*/ 307975 h 720725"/>
              <a:gd name="connsiteX81" fmla="*/ 962025 w 4619625"/>
              <a:gd name="connsiteY81" fmla="*/ 288925 h 720725"/>
              <a:gd name="connsiteX82" fmla="*/ 920750 w 4619625"/>
              <a:gd name="connsiteY82" fmla="*/ 288925 h 720725"/>
              <a:gd name="connsiteX83" fmla="*/ 920750 w 4619625"/>
              <a:gd name="connsiteY83" fmla="*/ 276225 h 720725"/>
              <a:gd name="connsiteX84" fmla="*/ 889000 w 4619625"/>
              <a:gd name="connsiteY84" fmla="*/ 276225 h 720725"/>
              <a:gd name="connsiteX85" fmla="*/ 889000 w 4619625"/>
              <a:gd name="connsiteY85" fmla="*/ 276225 h 720725"/>
              <a:gd name="connsiteX86" fmla="*/ 879475 w 4619625"/>
              <a:gd name="connsiteY86" fmla="*/ 266700 h 720725"/>
              <a:gd name="connsiteX87" fmla="*/ 752475 w 4619625"/>
              <a:gd name="connsiteY87" fmla="*/ 266700 h 720725"/>
              <a:gd name="connsiteX88" fmla="*/ 752475 w 4619625"/>
              <a:gd name="connsiteY88" fmla="*/ 250825 h 720725"/>
              <a:gd name="connsiteX89" fmla="*/ 711200 w 4619625"/>
              <a:gd name="connsiteY89" fmla="*/ 250825 h 720725"/>
              <a:gd name="connsiteX90" fmla="*/ 711200 w 4619625"/>
              <a:gd name="connsiteY90" fmla="*/ 244475 h 720725"/>
              <a:gd name="connsiteX91" fmla="*/ 676275 w 4619625"/>
              <a:gd name="connsiteY91" fmla="*/ 244475 h 720725"/>
              <a:gd name="connsiteX92" fmla="*/ 676275 w 4619625"/>
              <a:gd name="connsiteY92" fmla="*/ 234950 h 720725"/>
              <a:gd name="connsiteX93" fmla="*/ 635000 w 4619625"/>
              <a:gd name="connsiteY93" fmla="*/ 234950 h 720725"/>
              <a:gd name="connsiteX94" fmla="*/ 641350 w 4619625"/>
              <a:gd name="connsiteY94" fmla="*/ 228600 h 720725"/>
              <a:gd name="connsiteX95" fmla="*/ 600075 w 4619625"/>
              <a:gd name="connsiteY95" fmla="*/ 228600 h 720725"/>
              <a:gd name="connsiteX96" fmla="*/ 574675 w 4619625"/>
              <a:gd name="connsiteY96" fmla="*/ 228600 h 720725"/>
              <a:gd name="connsiteX97" fmla="*/ 574675 w 4619625"/>
              <a:gd name="connsiteY97" fmla="*/ 212725 h 720725"/>
              <a:gd name="connsiteX98" fmla="*/ 536575 w 4619625"/>
              <a:gd name="connsiteY98" fmla="*/ 212725 h 720725"/>
              <a:gd name="connsiteX99" fmla="*/ 536575 w 4619625"/>
              <a:gd name="connsiteY99" fmla="*/ 200025 h 720725"/>
              <a:gd name="connsiteX100" fmla="*/ 492125 w 4619625"/>
              <a:gd name="connsiteY100" fmla="*/ 200025 h 720725"/>
              <a:gd name="connsiteX101" fmla="*/ 492125 w 4619625"/>
              <a:gd name="connsiteY101" fmla="*/ 190500 h 720725"/>
              <a:gd name="connsiteX102" fmla="*/ 466725 w 4619625"/>
              <a:gd name="connsiteY102" fmla="*/ 190500 h 720725"/>
              <a:gd name="connsiteX103" fmla="*/ 466725 w 4619625"/>
              <a:gd name="connsiteY103" fmla="*/ 174625 h 720725"/>
              <a:gd name="connsiteX104" fmla="*/ 409575 w 4619625"/>
              <a:gd name="connsiteY104" fmla="*/ 174625 h 720725"/>
              <a:gd name="connsiteX105" fmla="*/ 409575 w 4619625"/>
              <a:gd name="connsiteY105" fmla="*/ 174625 h 720725"/>
              <a:gd name="connsiteX106" fmla="*/ 409575 w 4619625"/>
              <a:gd name="connsiteY106" fmla="*/ 142875 h 720725"/>
              <a:gd name="connsiteX107" fmla="*/ 349250 w 4619625"/>
              <a:gd name="connsiteY107" fmla="*/ 142875 h 720725"/>
              <a:gd name="connsiteX108" fmla="*/ 339725 w 4619625"/>
              <a:gd name="connsiteY108" fmla="*/ 133350 h 720725"/>
              <a:gd name="connsiteX109" fmla="*/ 301625 w 4619625"/>
              <a:gd name="connsiteY109" fmla="*/ 133350 h 720725"/>
              <a:gd name="connsiteX110" fmla="*/ 301625 w 4619625"/>
              <a:gd name="connsiteY110" fmla="*/ 114300 h 720725"/>
              <a:gd name="connsiteX111" fmla="*/ 266700 w 4619625"/>
              <a:gd name="connsiteY111" fmla="*/ 114300 h 720725"/>
              <a:gd name="connsiteX112" fmla="*/ 266700 w 4619625"/>
              <a:gd name="connsiteY112" fmla="*/ 95250 h 720725"/>
              <a:gd name="connsiteX113" fmla="*/ 231775 w 4619625"/>
              <a:gd name="connsiteY113" fmla="*/ 95250 h 720725"/>
              <a:gd name="connsiteX114" fmla="*/ 231775 w 4619625"/>
              <a:gd name="connsiteY114" fmla="*/ 85725 h 720725"/>
              <a:gd name="connsiteX115" fmla="*/ 203200 w 4619625"/>
              <a:gd name="connsiteY115" fmla="*/ 85725 h 720725"/>
              <a:gd name="connsiteX116" fmla="*/ 203200 w 4619625"/>
              <a:gd name="connsiteY116" fmla="*/ 66675 h 720725"/>
              <a:gd name="connsiteX117" fmla="*/ 171450 w 4619625"/>
              <a:gd name="connsiteY117" fmla="*/ 66675 h 720725"/>
              <a:gd name="connsiteX118" fmla="*/ 180975 w 4619625"/>
              <a:gd name="connsiteY118" fmla="*/ 57150 h 720725"/>
              <a:gd name="connsiteX119" fmla="*/ 149225 w 4619625"/>
              <a:gd name="connsiteY119" fmla="*/ 57150 h 720725"/>
              <a:gd name="connsiteX120" fmla="*/ 149225 w 4619625"/>
              <a:gd name="connsiteY120" fmla="*/ 38100 h 720725"/>
              <a:gd name="connsiteX121" fmla="*/ 85725 w 4619625"/>
              <a:gd name="connsiteY121" fmla="*/ 38100 h 720725"/>
              <a:gd name="connsiteX122" fmla="*/ 85725 w 4619625"/>
              <a:gd name="connsiteY122" fmla="*/ 28575 h 720725"/>
              <a:gd name="connsiteX123" fmla="*/ 57150 w 4619625"/>
              <a:gd name="connsiteY123" fmla="*/ 28575 h 720725"/>
              <a:gd name="connsiteX124" fmla="*/ 57150 w 4619625"/>
              <a:gd name="connsiteY124" fmla="*/ 9525 h 720725"/>
              <a:gd name="connsiteX125" fmla="*/ 19050 w 4619625"/>
              <a:gd name="connsiteY125" fmla="*/ 9525 h 720725"/>
              <a:gd name="connsiteX126" fmla="*/ 19050 w 4619625"/>
              <a:gd name="connsiteY126" fmla="*/ 0 h 720725"/>
              <a:gd name="connsiteX127" fmla="*/ 0 w 4619625"/>
              <a:gd name="connsiteY127" fmla="*/ 0 h 720725"/>
              <a:gd name="connsiteX0" fmla="*/ 4619625 w 4619625"/>
              <a:gd name="connsiteY0" fmla="*/ 720725 h 720725"/>
              <a:gd name="connsiteX1" fmla="*/ 4467225 w 4619625"/>
              <a:gd name="connsiteY1" fmla="*/ 720725 h 720725"/>
              <a:gd name="connsiteX2" fmla="*/ 4467225 w 4619625"/>
              <a:gd name="connsiteY2" fmla="*/ 708025 h 720725"/>
              <a:gd name="connsiteX3" fmla="*/ 4102100 w 4619625"/>
              <a:gd name="connsiteY3" fmla="*/ 708025 h 720725"/>
              <a:gd name="connsiteX4" fmla="*/ 4102100 w 4619625"/>
              <a:gd name="connsiteY4" fmla="*/ 695325 h 720725"/>
              <a:gd name="connsiteX5" fmla="*/ 4089400 w 4619625"/>
              <a:gd name="connsiteY5" fmla="*/ 695325 h 720725"/>
              <a:gd name="connsiteX6" fmla="*/ 4089400 w 4619625"/>
              <a:gd name="connsiteY6" fmla="*/ 685800 h 720725"/>
              <a:gd name="connsiteX7" fmla="*/ 3768725 w 4619625"/>
              <a:gd name="connsiteY7" fmla="*/ 685800 h 720725"/>
              <a:gd name="connsiteX8" fmla="*/ 3768725 w 4619625"/>
              <a:gd name="connsiteY8" fmla="*/ 669925 h 720725"/>
              <a:gd name="connsiteX9" fmla="*/ 3663950 w 4619625"/>
              <a:gd name="connsiteY9" fmla="*/ 669925 h 720725"/>
              <a:gd name="connsiteX10" fmla="*/ 3660775 w 4619625"/>
              <a:gd name="connsiteY10" fmla="*/ 666750 h 720725"/>
              <a:gd name="connsiteX11" fmla="*/ 3457575 w 4619625"/>
              <a:gd name="connsiteY11" fmla="*/ 666750 h 720725"/>
              <a:gd name="connsiteX12" fmla="*/ 3457575 w 4619625"/>
              <a:gd name="connsiteY12" fmla="*/ 657225 h 720725"/>
              <a:gd name="connsiteX13" fmla="*/ 3457575 w 4619625"/>
              <a:gd name="connsiteY13" fmla="*/ 657225 h 720725"/>
              <a:gd name="connsiteX14" fmla="*/ 3441700 w 4619625"/>
              <a:gd name="connsiteY14" fmla="*/ 657225 h 720725"/>
              <a:gd name="connsiteX15" fmla="*/ 3413125 w 4619625"/>
              <a:gd name="connsiteY15" fmla="*/ 657225 h 720725"/>
              <a:gd name="connsiteX16" fmla="*/ 3413125 w 4619625"/>
              <a:gd name="connsiteY16" fmla="*/ 654050 h 720725"/>
              <a:gd name="connsiteX17" fmla="*/ 3282950 w 4619625"/>
              <a:gd name="connsiteY17" fmla="*/ 654050 h 720725"/>
              <a:gd name="connsiteX18" fmla="*/ 3282950 w 4619625"/>
              <a:gd name="connsiteY18" fmla="*/ 641350 h 720725"/>
              <a:gd name="connsiteX19" fmla="*/ 3136900 w 4619625"/>
              <a:gd name="connsiteY19" fmla="*/ 641350 h 720725"/>
              <a:gd name="connsiteX20" fmla="*/ 3136900 w 4619625"/>
              <a:gd name="connsiteY20" fmla="*/ 635000 h 720725"/>
              <a:gd name="connsiteX21" fmla="*/ 3111500 w 4619625"/>
              <a:gd name="connsiteY21" fmla="*/ 635000 h 720725"/>
              <a:gd name="connsiteX22" fmla="*/ 3111500 w 4619625"/>
              <a:gd name="connsiteY22" fmla="*/ 625475 h 720725"/>
              <a:gd name="connsiteX23" fmla="*/ 2940050 w 4619625"/>
              <a:gd name="connsiteY23" fmla="*/ 625475 h 720725"/>
              <a:gd name="connsiteX24" fmla="*/ 2943225 w 4619625"/>
              <a:gd name="connsiteY24" fmla="*/ 622300 h 720725"/>
              <a:gd name="connsiteX25" fmla="*/ 2841625 w 4619625"/>
              <a:gd name="connsiteY25" fmla="*/ 622300 h 720725"/>
              <a:gd name="connsiteX26" fmla="*/ 2841625 w 4619625"/>
              <a:gd name="connsiteY26" fmla="*/ 612775 h 720725"/>
              <a:gd name="connsiteX27" fmla="*/ 2730500 w 4619625"/>
              <a:gd name="connsiteY27" fmla="*/ 612775 h 720725"/>
              <a:gd name="connsiteX28" fmla="*/ 2730500 w 4619625"/>
              <a:gd name="connsiteY28" fmla="*/ 587375 h 720725"/>
              <a:gd name="connsiteX29" fmla="*/ 2660650 w 4619625"/>
              <a:gd name="connsiteY29" fmla="*/ 587375 h 720725"/>
              <a:gd name="connsiteX30" fmla="*/ 2660650 w 4619625"/>
              <a:gd name="connsiteY30" fmla="*/ 577850 h 720725"/>
              <a:gd name="connsiteX31" fmla="*/ 2368550 w 4619625"/>
              <a:gd name="connsiteY31" fmla="*/ 577850 h 720725"/>
              <a:gd name="connsiteX32" fmla="*/ 2368550 w 4619625"/>
              <a:gd name="connsiteY32" fmla="*/ 568325 h 720725"/>
              <a:gd name="connsiteX33" fmla="*/ 2276475 w 4619625"/>
              <a:gd name="connsiteY33" fmla="*/ 568325 h 720725"/>
              <a:gd name="connsiteX34" fmla="*/ 2276475 w 4619625"/>
              <a:gd name="connsiteY34" fmla="*/ 555625 h 720725"/>
              <a:gd name="connsiteX35" fmla="*/ 2174875 w 4619625"/>
              <a:gd name="connsiteY35" fmla="*/ 555625 h 720725"/>
              <a:gd name="connsiteX36" fmla="*/ 2171700 w 4619625"/>
              <a:gd name="connsiteY36" fmla="*/ 546893 h 720725"/>
              <a:gd name="connsiteX37" fmla="*/ 2053431 w 4619625"/>
              <a:gd name="connsiteY37" fmla="*/ 549275 h 720725"/>
              <a:gd name="connsiteX38" fmla="*/ 2053431 w 4619625"/>
              <a:gd name="connsiteY38" fmla="*/ 533400 h 720725"/>
              <a:gd name="connsiteX39" fmla="*/ 2025650 w 4619625"/>
              <a:gd name="connsiteY39" fmla="*/ 533400 h 720725"/>
              <a:gd name="connsiteX40" fmla="*/ 2025650 w 4619625"/>
              <a:gd name="connsiteY40" fmla="*/ 533400 h 720725"/>
              <a:gd name="connsiteX41" fmla="*/ 1974850 w 4619625"/>
              <a:gd name="connsiteY41" fmla="*/ 533400 h 720725"/>
              <a:gd name="connsiteX42" fmla="*/ 1974850 w 4619625"/>
              <a:gd name="connsiteY42" fmla="*/ 520700 h 720725"/>
              <a:gd name="connsiteX43" fmla="*/ 1908175 w 4619625"/>
              <a:gd name="connsiteY43" fmla="*/ 520700 h 720725"/>
              <a:gd name="connsiteX44" fmla="*/ 1908175 w 4619625"/>
              <a:gd name="connsiteY44" fmla="*/ 511175 h 720725"/>
              <a:gd name="connsiteX45" fmla="*/ 1879600 w 4619625"/>
              <a:gd name="connsiteY45" fmla="*/ 511175 h 720725"/>
              <a:gd name="connsiteX46" fmla="*/ 1879600 w 4619625"/>
              <a:gd name="connsiteY46" fmla="*/ 501650 h 720725"/>
              <a:gd name="connsiteX47" fmla="*/ 1825625 w 4619625"/>
              <a:gd name="connsiteY47" fmla="*/ 501650 h 720725"/>
              <a:gd name="connsiteX48" fmla="*/ 1825625 w 4619625"/>
              <a:gd name="connsiteY48" fmla="*/ 492125 h 720725"/>
              <a:gd name="connsiteX49" fmla="*/ 1755775 w 4619625"/>
              <a:gd name="connsiteY49" fmla="*/ 492125 h 720725"/>
              <a:gd name="connsiteX50" fmla="*/ 1755775 w 4619625"/>
              <a:gd name="connsiteY50" fmla="*/ 482600 h 720725"/>
              <a:gd name="connsiteX51" fmla="*/ 1736725 w 4619625"/>
              <a:gd name="connsiteY51" fmla="*/ 482600 h 720725"/>
              <a:gd name="connsiteX52" fmla="*/ 1724025 w 4619625"/>
              <a:gd name="connsiteY52" fmla="*/ 482600 h 720725"/>
              <a:gd name="connsiteX53" fmla="*/ 1724025 w 4619625"/>
              <a:gd name="connsiteY53" fmla="*/ 473075 h 720725"/>
              <a:gd name="connsiteX54" fmla="*/ 1691482 w 4619625"/>
              <a:gd name="connsiteY54" fmla="*/ 477838 h 720725"/>
              <a:gd name="connsiteX55" fmla="*/ 1693862 w 4619625"/>
              <a:gd name="connsiteY55" fmla="*/ 461169 h 720725"/>
              <a:gd name="connsiteX56" fmla="*/ 1657350 w 4619625"/>
              <a:gd name="connsiteY56" fmla="*/ 463550 h 720725"/>
              <a:gd name="connsiteX57" fmla="*/ 1657350 w 4619625"/>
              <a:gd name="connsiteY57" fmla="*/ 447675 h 720725"/>
              <a:gd name="connsiteX58" fmla="*/ 1584325 w 4619625"/>
              <a:gd name="connsiteY58" fmla="*/ 447675 h 720725"/>
              <a:gd name="connsiteX59" fmla="*/ 1584325 w 4619625"/>
              <a:gd name="connsiteY59" fmla="*/ 431800 h 720725"/>
              <a:gd name="connsiteX60" fmla="*/ 1517650 w 4619625"/>
              <a:gd name="connsiteY60" fmla="*/ 431800 h 720725"/>
              <a:gd name="connsiteX61" fmla="*/ 1517650 w 4619625"/>
              <a:gd name="connsiteY61" fmla="*/ 422275 h 720725"/>
              <a:gd name="connsiteX62" fmla="*/ 1428750 w 4619625"/>
              <a:gd name="connsiteY62" fmla="*/ 422275 h 720725"/>
              <a:gd name="connsiteX63" fmla="*/ 1428750 w 4619625"/>
              <a:gd name="connsiteY63" fmla="*/ 406400 h 720725"/>
              <a:gd name="connsiteX64" fmla="*/ 1390650 w 4619625"/>
              <a:gd name="connsiteY64" fmla="*/ 406400 h 720725"/>
              <a:gd name="connsiteX65" fmla="*/ 1390650 w 4619625"/>
              <a:gd name="connsiteY65" fmla="*/ 390525 h 720725"/>
              <a:gd name="connsiteX66" fmla="*/ 1352550 w 4619625"/>
              <a:gd name="connsiteY66" fmla="*/ 390525 h 720725"/>
              <a:gd name="connsiteX67" fmla="*/ 1352550 w 4619625"/>
              <a:gd name="connsiteY67" fmla="*/ 377825 h 720725"/>
              <a:gd name="connsiteX68" fmla="*/ 1320800 w 4619625"/>
              <a:gd name="connsiteY68" fmla="*/ 377825 h 720725"/>
              <a:gd name="connsiteX69" fmla="*/ 1320800 w 4619625"/>
              <a:gd name="connsiteY69" fmla="*/ 377825 h 720725"/>
              <a:gd name="connsiteX70" fmla="*/ 1254125 w 4619625"/>
              <a:gd name="connsiteY70" fmla="*/ 377825 h 720725"/>
              <a:gd name="connsiteX71" fmla="*/ 1254125 w 4619625"/>
              <a:gd name="connsiteY71" fmla="*/ 358775 h 720725"/>
              <a:gd name="connsiteX72" fmla="*/ 1114425 w 4619625"/>
              <a:gd name="connsiteY72" fmla="*/ 358775 h 720725"/>
              <a:gd name="connsiteX73" fmla="*/ 1114425 w 4619625"/>
              <a:gd name="connsiteY73" fmla="*/ 346075 h 720725"/>
              <a:gd name="connsiteX74" fmla="*/ 1047750 w 4619625"/>
              <a:gd name="connsiteY74" fmla="*/ 346075 h 720725"/>
              <a:gd name="connsiteX75" fmla="*/ 1047750 w 4619625"/>
              <a:gd name="connsiteY75" fmla="*/ 333375 h 720725"/>
              <a:gd name="connsiteX76" fmla="*/ 1006475 w 4619625"/>
              <a:gd name="connsiteY76" fmla="*/ 333375 h 720725"/>
              <a:gd name="connsiteX77" fmla="*/ 1006475 w 4619625"/>
              <a:gd name="connsiteY77" fmla="*/ 314325 h 720725"/>
              <a:gd name="connsiteX78" fmla="*/ 987425 w 4619625"/>
              <a:gd name="connsiteY78" fmla="*/ 314325 h 720725"/>
              <a:gd name="connsiteX79" fmla="*/ 993775 w 4619625"/>
              <a:gd name="connsiteY79" fmla="*/ 307975 h 720725"/>
              <a:gd name="connsiteX80" fmla="*/ 962025 w 4619625"/>
              <a:gd name="connsiteY80" fmla="*/ 307975 h 720725"/>
              <a:gd name="connsiteX81" fmla="*/ 962025 w 4619625"/>
              <a:gd name="connsiteY81" fmla="*/ 288925 h 720725"/>
              <a:gd name="connsiteX82" fmla="*/ 920750 w 4619625"/>
              <a:gd name="connsiteY82" fmla="*/ 288925 h 720725"/>
              <a:gd name="connsiteX83" fmla="*/ 920750 w 4619625"/>
              <a:gd name="connsiteY83" fmla="*/ 276225 h 720725"/>
              <a:gd name="connsiteX84" fmla="*/ 889000 w 4619625"/>
              <a:gd name="connsiteY84" fmla="*/ 276225 h 720725"/>
              <a:gd name="connsiteX85" fmla="*/ 889000 w 4619625"/>
              <a:gd name="connsiteY85" fmla="*/ 276225 h 720725"/>
              <a:gd name="connsiteX86" fmla="*/ 879475 w 4619625"/>
              <a:gd name="connsiteY86" fmla="*/ 266700 h 720725"/>
              <a:gd name="connsiteX87" fmla="*/ 752475 w 4619625"/>
              <a:gd name="connsiteY87" fmla="*/ 266700 h 720725"/>
              <a:gd name="connsiteX88" fmla="*/ 752475 w 4619625"/>
              <a:gd name="connsiteY88" fmla="*/ 250825 h 720725"/>
              <a:gd name="connsiteX89" fmla="*/ 711200 w 4619625"/>
              <a:gd name="connsiteY89" fmla="*/ 250825 h 720725"/>
              <a:gd name="connsiteX90" fmla="*/ 711200 w 4619625"/>
              <a:gd name="connsiteY90" fmla="*/ 244475 h 720725"/>
              <a:gd name="connsiteX91" fmla="*/ 676275 w 4619625"/>
              <a:gd name="connsiteY91" fmla="*/ 244475 h 720725"/>
              <a:gd name="connsiteX92" fmla="*/ 676275 w 4619625"/>
              <a:gd name="connsiteY92" fmla="*/ 234950 h 720725"/>
              <a:gd name="connsiteX93" fmla="*/ 635000 w 4619625"/>
              <a:gd name="connsiteY93" fmla="*/ 234950 h 720725"/>
              <a:gd name="connsiteX94" fmla="*/ 641350 w 4619625"/>
              <a:gd name="connsiteY94" fmla="*/ 228600 h 720725"/>
              <a:gd name="connsiteX95" fmla="*/ 600075 w 4619625"/>
              <a:gd name="connsiteY95" fmla="*/ 228600 h 720725"/>
              <a:gd name="connsiteX96" fmla="*/ 574675 w 4619625"/>
              <a:gd name="connsiteY96" fmla="*/ 228600 h 720725"/>
              <a:gd name="connsiteX97" fmla="*/ 574675 w 4619625"/>
              <a:gd name="connsiteY97" fmla="*/ 212725 h 720725"/>
              <a:gd name="connsiteX98" fmla="*/ 536575 w 4619625"/>
              <a:gd name="connsiteY98" fmla="*/ 212725 h 720725"/>
              <a:gd name="connsiteX99" fmla="*/ 536575 w 4619625"/>
              <a:gd name="connsiteY99" fmla="*/ 200025 h 720725"/>
              <a:gd name="connsiteX100" fmla="*/ 492125 w 4619625"/>
              <a:gd name="connsiteY100" fmla="*/ 200025 h 720725"/>
              <a:gd name="connsiteX101" fmla="*/ 492125 w 4619625"/>
              <a:gd name="connsiteY101" fmla="*/ 190500 h 720725"/>
              <a:gd name="connsiteX102" fmla="*/ 466725 w 4619625"/>
              <a:gd name="connsiteY102" fmla="*/ 190500 h 720725"/>
              <a:gd name="connsiteX103" fmla="*/ 466725 w 4619625"/>
              <a:gd name="connsiteY103" fmla="*/ 174625 h 720725"/>
              <a:gd name="connsiteX104" fmla="*/ 409575 w 4619625"/>
              <a:gd name="connsiteY104" fmla="*/ 174625 h 720725"/>
              <a:gd name="connsiteX105" fmla="*/ 409575 w 4619625"/>
              <a:gd name="connsiteY105" fmla="*/ 174625 h 720725"/>
              <a:gd name="connsiteX106" fmla="*/ 409575 w 4619625"/>
              <a:gd name="connsiteY106" fmla="*/ 142875 h 720725"/>
              <a:gd name="connsiteX107" fmla="*/ 349250 w 4619625"/>
              <a:gd name="connsiteY107" fmla="*/ 142875 h 720725"/>
              <a:gd name="connsiteX108" fmla="*/ 339725 w 4619625"/>
              <a:gd name="connsiteY108" fmla="*/ 133350 h 720725"/>
              <a:gd name="connsiteX109" fmla="*/ 301625 w 4619625"/>
              <a:gd name="connsiteY109" fmla="*/ 133350 h 720725"/>
              <a:gd name="connsiteX110" fmla="*/ 301625 w 4619625"/>
              <a:gd name="connsiteY110" fmla="*/ 114300 h 720725"/>
              <a:gd name="connsiteX111" fmla="*/ 266700 w 4619625"/>
              <a:gd name="connsiteY111" fmla="*/ 114300 h 720725"/>
              <a:gd name="connsiteX112" fmla="*/ 266700 w 4619625"/>
              <a:gd name="connsiteY112" fmla="*/ 95250 h 720725"/>
              <a:gd name="connsiteX113" fmla="*/ 231775 w 4619625"/>
              <a:gd name="connsiteY113" fmla="*/ 95250 h 720725"/>
              <a:gd name="connsiteX114" fmla="*/ 231775 w 4619625"/>
              <a:gd name="connsiteY114" fmla="*/ 85725 h 720725"/>
              <a:gd name="connsiteX115" fmla="*/ 203200 w 4619625"/>
              <a:gd name="connsiteY115" fmla="*/ 85725 h 720725"/>
              <a:gd name="connsiteX116" fmla="*/ 203200 w 4619625"/>
              <a:gd name="connsiteY116" fmla="*/ 66675 h 720725"/>
              <a:gd name="connsiteX117" fmla="*/ 171450 w 4619625"/>
              <a:gd name="connsiteY117" fmla="*/ 66675 h 720725"/>
              <a:gd name="connsiteX118" fmla="*/ 180975 w 4619625"/>
              <a:gd name="connsiteY118" fmla="*/ 57150 h 720725"/>
              <a:gd name="connsiteX119" fmla="*/ 149225 w 4619625"/>
              <a:gd name="connsiteY119" fmla="*/ 57150 h 720725"/>
              <a:gd name="connsiteX120" fmla="*/ 149225 w 4619625"/>
              <a:gd name="connsiteY120" fmla="*/ 38100 h 720725"/>
              <a:gd name="connsiteX121" fmla="*/ 85725 w 4619625"/>
              <a:gd name="connsiteY121" fmla="*/ 38100 h 720725"/>
              <a:gd name="connsiteX122" fmla="*/ 85725 w 4619625"/>
              <a:gd name="connsiteY122" fmla="*/ 28575 h 720725"/>
              <a:gd name="connsiteX123" fmla="*/ 57150 w 4619625"/>
              <a:gd name="connsiteY123" fmla="*/ 28575 h 720725"/>
              <a:gd name="connsiteX124" fmla="*/ 57150 w 4619625"/>
              <a:gd name="connsiteY124" fmla="*/ 9525 h 720725"/>
              <a:gd name="connsiteX125" fmla="*/ 19050 w 4619625"/>
              <a:gd name="connsiteY125" fmla="*/ 9525 h 720725"/>
              <a:gd name="connsiteX126" fmla="*/ 19050 w 4619625"/>
              <a:gd name="connsiteY126" fmla="*/ 0 h 720725"/>
              <a:gd name="connsiteX127" fmla="*/ 0 w 4619625"/>
              <a:gd name="connsiteY127" fmla="*/ 0 h 720725"/>
              <a:gd name="connsiteX0" fmla="*/ 4619625 w 4619625"/>
              <a:gd name="connsiteY0" fmla="*/ 720725 h 720725"/>
              <a:gd name="connsiteX1" fmla="*/ 4467225 w 4619625"/>
              <a:gd name="connsiteY1" fmla="*/ 720725 h 720725"/>
              <a:gd name="connsiteX2" fmla="*/ 4467225 w 4619625"/>
              <a:gd name="connsiteY2" fmla="*/ 708025 h 720725"/>
              <a:gd name="connsiteX3" fmla="*/ 4102100 w 4619625"/>
              <a:gd name="connsiteY3" fmla="*/ 708025 h 720725"/>
              <a:gd name="connsiteX4" fmla="*/ 4102100 w 4619625"/>
              <a:gd name="connsiteY4" fmla="*/ 695325 h 720725"/>
              <a:gd name="connsiteX5" fmla="*/ 4089400 w 4619625"/>
              <a:gd name="connsiteY5" fmla="*/ 695325 h 720725"/>
              <a:gd name="connsiteX6" fmla="*/ 4089400 w 4619625"/>
              <a:gd name="connsiteY6" fmla="*/ 685800 h 720725"/>
              <a:gd name="connsiteX7" fmla="*/ 3768725 w 4619625"/>
              <a:gd name="connsiteY7" fmla="*/ 685800 h 720725"/>
              <a:gd name="connsiteX8" fmla="*/ 3768725 w 4619625"/>
              <a:gd name="connsiteY8" fmla="*/ 669925 h 720725"/>
              <a:gd name="connsiteX9" fmla="*/ 3663950 w 4619625"/>
              <a:gd name="connsiteY9" fmla="*/ 669925 h 720725"/>
              <a:gd name="connsiteX10" fmla="*/ 3660775 w 4619625"/>
              <a:gd name="connsiteY10" fmla="*/ 666750 h 720725"/>
              <a:gd name="connsiteX11" fmla="*/ 3457575 w 4619625"/>
              <a:gd name="connsiteY11" fmla="*/ 666750 h 720725"/>
              <a:gd name="connsiteX12" fmla="*/ 3457575 w 4619625"/>
              <a:gd name="connsiteY12" fmla="*/ 657225 h 720725"/>
              <a:gd name="connsiteX13" fmla="*/ 3457575 w 4619625"/>
              <a:gd name="connsiteY13" fmla="*/ 657225 h 720725"/>
              <a:gd name="connsiteX14" fmla="*/ 3441700 w 4619625"/>
              <a:gd name="connsiteY14" fmla="*/ 657225 h 720725"/>
              <a:gd name="connsiteX15" fmla="*/ 3413125 w 4619625"/>
              <a:gd name="connsiteY15" fmla="*/ 657225 h 720725"/>
              <a:gd name="connsiteX16" fmla="*/ 3413125 w 4619625"/>
              <a:gd name="connsiteY16" fmla="*/ 654050 h 720725"/>
              <a:gd name="connsiteX17" fmla="*/ 3282950 w 4619625"/>
              <a:gd name="connsiteY17" fmla="*/ 654050 h 720725"/>
              <a:gd name="connsiteX18" fmla="*/ 3282950 w 4619625"/>
              <a:gd name="connsiteY18" fmla="*/ 641350 h 720725"/>
              <a:gd name="connsiteX19" fmla="*/ 3136900 w 4619625"/>
              <a:gd name="connsiteY19" fmla="*/ 641350 h 720725"/>
              <a:gd name="connsiteX20" fmla="*/ 3136900 w 4619625"/>
              <a:gd name="connsiteY20" fmla="*/ 635000 h 720725"/>
              <a:gd name="connsiteX21" fmla="*/ 3111500 w 4619625"/>
              <a:gd name="connsiteY21" fmla="*/ 635000 h 720725"/>
              <a:gd name="connsiteX22" fmla="*/ 3111500 w 4619625"/>
              <a:gd name="connsiteY22" fmla="*/ 625475 h 720725"/>
              <a:gd name="connsiteX23" fmla="*/ 2940050 w 4619625"/>
              <a:gd name="connsiteY23" fmla="*/ 625475 h 720725"/>
              <a:gd name="connsiteX24" fmla="*/ 2943225 w 4619625"/>
              <a:gd name="connsiteY24" fmla="*/ 622300 h 720725"/>
              <a:gd name="connsiteX25" fmla="*/ 2841625 w 4619625"/>
              <a:gd name="connsiteY25" fmla="*/ 622300 h 720725"/>
              <a:gd name="connsiteX26" fmla="*/ 2841625 w 4619625"/>
              <a:gd name="connsiteY26" fmla="*/ 612775 h 720725"/>
              <a:gd name="connsiteX27" fmla="*/ 2730500 w 4619625"/>
              <a:gd name="connsiteY27" fmla="*/ 612775 h 720725"/>
              <a:gd name="connsiteX28" fmla="*/ 2730500 w 4619625"/>
              <a:gd name="connsiteY28" fmla="*/ 587375 h 720725"/>
              <a:gd name="connsiteX29" fmla="*/ 2660650 w 4619625"/>
              <a:gd name="connsiteY29" fmla="*/ 587375 h 720725"/>
              <a:gd name="connsiteX30" fmla="*/ 2660650 w 4619625"/>
              <a:gd name="connsiteY30" fmla="*/ 577850 h 720725"/>
              <a:gd name="connsiteX31" fmla="*/ 2368550 w 4619625"/>
              <a:gd name="connsiteY31" fmla="*/ 577850 h 720725"/>
              <a:gd name="connsiteX32" fmla="*/ 2368550 w 4619625"/>
              <a:gd name="connsiteY32" fmla="*/ 568325 h 720725"/>
              <a:gd name="connsiteX33" fmla="*/ 2276475 w 4619625"/>
              <a:gd name="connsiteY33" fmla="*/ 568325 h 720725"/>
              <a:gd name="connsiteX34" fmla="*/ 2276475 w 4619625"/>
              <a:gd name="connsiteY34" fmla="*/ 555625 h 720725"/>
              <a:gd name="connsiteX35" fmla="*/ 2155825 w 4619625"/>
              <a:gd name="connsiteY35" fmla="*/ 560388 h 720725"/>
              <a:gd name="connsiteX36" fmla="*/ 2171700 w 4619625"/>
              <a:gd name="connsiteY36" fmla="*/ 546893 h 720725"/>
              <a:gd name="connsiteX37" fmla="*/ 2053431 w 4619625"/>
              <a:gd name="connsiteY37" fmla="*/ 549275 h 720725"/>
              <a:gd name="connsiteX38" fmla="*/ 2053431 w 4619625"/>
              <a:gd name="connsiteY38" fmla="*/ 533400 h 720725"/>
              <a:gd name="connsiteX39" fmla="*/ 2025650 w 4619625"/>
              <a:gd name="connsiteY39" fmla="*/ 533400 h 720725"/>
              <a:gd name="connsiteX40" fmla="*/ 2025650 w 4619625"/>
              <a:gd name="connsiteY40" fmla="*/ 533400 h 720725"/>
              <a:gd name="connsiteX41" fmla="*/ 1974850 w 4619625"/>
              <a:gd name="connsiteY41" fmla="*/ 533400 h 720725"/>
              <a:gd name="connsiteX42" fmla="*/ 1974850 w 4619625"/>
              <a:gd name="connsiteY42" fmla="*/ 520700 h 720725"/>
              <a:gd name="connsiteX43" fmla="*/ 1908175 w 4619625"/>
              <a:gd name="connsiteY43" fmla="*/ 520700 h 720725"/>
              <a:gd name="connsiteX44" fmla="*/ 1908175 w 4619625"/>
              <a:gd name="connsiteY44" fmla="*/ 511175 h 720725"/>
              <a:gd name="connsiteX45" fmla="*/ 1879600 w 4619625"/>
              <a:gd name="connsiteY45" fmla="*/ 511175 h 720725"/>
              <a:gd name="connsiteX46" fmla="*/ 1879600 w 4619625"/>
              <a:gd name="connsiteY46" fmla="*/ 501650 h 720725"/>
              <a:gd name="connsiteX47" fmla="*/ 1825625 w 4619625"/>
              <a:gd name="connsiteY47" fmla="*/ 501650 h 720725"/>
              <a:gd name="connsiteX48" fmla="*/ 1825625 w 4619625"/>
              <a:gd name="connsiteY48" fmla="*/ 492125 h 720725"/>
              <a:gd name="connsiteX49" fmla="*/ 1755775 w 4619625"/>
              <a:gd name="connsiteY49" fmla="*/ 492125 h 720725"/>
              <a:gd name="connsiteX50" fmla="*/ 1755775 w 4619625"/>
              <a:gd name="connsiteY50" fmla="*/ 482600 h 720725"/>
              <a:gd name="connsiteX51" fmla="*/ 1736725 w 4619625"/>
              <a:gd name="connsiteY51" fmla="*/ 482600 h 720725"/>
              <a:gd name="connsiteX52" fmla="*/ 1724025 w 4619625"/>
              <a:gd name="connsiteY52" fmla="*/ 482600 h 720725"/>
              <a:gd name="connsiteX53" fmla="*/ 1724025 w 4619625"/>
              <a:gd name="connsiteY53" fmla="*/ 473075 h 720725"/>
              <a:gd name="connsiteX54" fmla="*/ 1691482 w 4619625"/>
              <a:gd name="connsiteY54" fmla="*/ 477838 h 720725"/>
              <a:gd name="connsiteX55" fmla="*/ 1693862 w 4619625"/>
              <a:gd name="connsiteY55" fmla="*/ 461169 h 720725"/>
              <a:gd name="connsiteX56" fmla="*/ 1657350 w 4619625"/>
              <a:gd name="connsiteY56" fmla="*/ 463550 h 720725"/>
              <a:gd name="connsiteX57" fmla="*/ 1657350 w 4619625"/>
              <a:gd name="connsiteY57" fmla="*/ 447675 h 720725"/>
              <a:gd name="connsiteX58" fmla="*/ 1584325 w 4619625"/>
              <a:gd name="connsiteY58" fmla="*/ 447675 h 720725"/>
              <a:gd name="connsiteX59" fmla="*/ 1584325 w 4619625"/>
              <a:gd name="connsiteY59" fmla="*/ 431800 h 720725"/>
              <a:gd name="connsiteX60" fmla="*/ 1517650 w 4619625"/>
              <a:gd name="connsiteY60" fmla="*/ 431800 h 720725"/>
              <a:gd name="connsiteX61" fmla="*/ 1517650 w 4619625"/>
              <a:gd name="connsiteY61" fmla="*/ 422275 h 720725"/>
              <a:gd name="connsiteX62" fmla="*/ 1428750 w 4619625"/>
              <a:gd name="connsiteY62" fmla="*/ 422275 h 720725"/>
              <a:gd name="connsiteX63" fmla="*/ 1428750 w 4619625"/>
              <a:gd name="connsiteY63" fmla="*/ 406400 h 720725"/>
              <a:gd name="connsiteX64" fmla="*/ 1390650 w 4619625"/>
              <a:gd name="connsiteY64" fmla="*/ 406400 h 720725"/>
              <a:gd name="connsiteX65" fmla="*/ 1390650 w 4619625"/>
              <a:gd name="connsiteY65" fmla="*/ 390525 h 720725"/>
              <a:gd name="connsiteX66" fmla="*/ 1352550 w 4619625"/>
              <a:gd name="connsiteY66" fmla="*/ 390525 h 720725"/>
              <a:gd name="connsiteX67" fmla="*/ 1352550 w 4619625"/>
              <a:gd name="connsiteY67" fmla="*/ 377825 h 720725"/>
              <a:gd name="connsiteX68" fmla="*/ 1320800 w 4619625"/>
              <a:gd name="connsiteY68" fmla="*/ 377825 h 720725"/>
              <a:gd name="connsiteX69" fmla="*/ 1320800 w 4619625"/>
              <a:gd name="connsiteY69" fmla="*/ 377825 h 720725"/>
              <a:gd name="connsiteX70" fmla="*/ 1254125 w 4619625"/>
              <a:gd name="connsiteY70" fmla="*/ 377825 h 720725"/>
              <a:gd name="connsiteX71" fmla="*/ 1254125 w 4619625"/>
              <a:gd name="connsiteY71" fmla="*/ 358775 h 720725"/>
              <a:gd name="connsiteX72" fmla="*/ 1114425 w 4619625"/>
              <a:gd name="connsiteY72" fmla="*/ 358775 h 720725"/>
              <a:gd name="connsiteX73" fmla="*/ 1114425 w 4619625"/>
              <a:gd name="connsiteY73" fmla="*/ 346075 h 720725"/>
              <a:gd name="connsiteX74" fmla="*/ 1047750 w 4619625"/>
              <a:gd name="connsiteY74" fmla="*/ 346075 h 720725"/>
              <a:gd name="connsiteX75" fmla="*/ 1047750 w 4619625"/>
              <a:gd name="connsiteY75" fmla="*/ 333375 h 720725"/>
              <a:gd name="connsiteX76" fmla="*/ 1006475 w 4619625"/>
              <a:gd name="connsiteY76" fmla="*/ 333375 h 720725"/>
              <a:gd name="connsiteX77" fmla="*/ 1006475 w 4619625"/>
              <a:gd name="connsiteY77" fmla="*/ 314325 h 720725"/>
              <a:gd name="connsiteX78" fmla="*/ 987425 w 4619625"/>
              <a:gd name="connsiteY78" fmla="*/ 314325 h 720725"/>
              <a:gd name="connsiteX79" fmla="*/ 993775 w 4619625"/>
              <a:gd name="connsiteY79" fmla="*/ 307975 h 720725"/>
              <a:gd name="connsiteX80" fmla="*/ 962025 w 4619625"/>
              <a:gd name="connsiteY80" fmla="*/ 307975 h 720725"/>
              <a:gd name="connsiteX81" fmla="*/ 962025 w 4619625"/>
              <a:gd name="connsiteY81" fmla="*/ 288925 h 720725"/>
              <a:gd name="connsiteX82" fmla="*/ 920750 w 4619625"/>
              <a:gd name="connsiteY82" fmla="*/ 288925 h 720725"/>
              <a:gd name="connsiteX83" fmla="*/ 920750 w 4619625"/>
              <a:gd name="connsiteY83" fmla="*/ 276225 h 720725"/>
              <a:gd name="connsiteX84" fmla="*/ 889000 w 4619625"/>
              <a:gd name="connsiteY84" fmla="*/ 276225 h 720725"/>
              <a:gd name="connsiteX85" fmla="*/ 889000 w 4619625"/>
              <a:gd name="connsiteY85" fmla="*/ 276225 h 720725"/>
              <a:gd name="connsiteX86" fmla="*/ 879475 w 4619625"/>
              <a:gd name="connsiteY86" fmla="*/ 266700 h 720725"/>
              <a:gd name="connsiteX87" fmla="*/ 752475 w 4619625"/>
              <a:gd name="connsiteY87" fmla="*/ 266700 h 720725"/>
              <a:gd name="connsiteX88" fmla="*/ 752475 w 4619625"/>
              <a:gd name="connsiteY88" fmla="*/ 250825 h 720725"/>
              <a:gd name="connsiteX89" fmla="*/ 711200 w 4619625"/>
              <a:gd name="connsiteY89" fmla="*/ 250825 h 720725"/>
              <a:gd name="connsiteX90" fmla="*/ 711200 w 4619625"/>
              <a:gd name="connsiteY90" fmla="*/ 244475 h 720725"/>
              <a:gd name="connsiteX91" fmla="*/ 676275 w 4619625"/>
              <a:gd name="connsiteY91" fmla="*/ 244475 h 720725"/>
              <a:gd name="connsiteX92" fmla="*/ 676275 w 4619625"/>
              <a:gd name="connsiteY92" fmla="*/ 234950 h 720725"/>
              <a:gd name="connsiteX93" fmla="*/ 635000 w 4619625"/>
              <a:gd name="connsiteY93" fmla="*/ 234950 h 720725"/>
              <a:gd name="connsiteX94" fmla="*/ 641350 w 4619625"/>
              <a:gd name="connsiteY94" fmla="*/ 228600 h 720725"/>
              <a:gd name="connsiteX95" fmla="*/ 600075 w 4619625"/>
              <a:gd name="connsiteY95" fmla="*/ 228600 h 720725"/>
              <a:gd name="connsiteX96" fmla="*/ 574675 w 4619625"/>
              <a:gd name="connsiteY96" fmla="*/ 228600 h 720725"/>
              <a:gd name="connsiteX97" fmla="*/ 574675 w 4619625"/>
              <a:gd name="connsiteY97" fmla="*/ 212725 h 720725"/>
              <a:gd name="connsiteX98" fmla="*/ 536575 w 4619625"/>
              <a:gd name="connsiteY98" fmla="*/ 212725 h 720725"/>
              <a:gd name="connsiteX99" fmla="*/ 536575 w 4619625"/>
              <a:gd name="connsiteY99" fmla="*/ 200025 h 720725"/>
              <a:gd name="connsiteX100" fmla="*/ 492125 w 4619625"/>
              <a:gd name="connsiteY100" fmla="*/ 200025 h 720725"/>
              <a:gd name="connsiteX101" fmla="*/ 492125 w 4619625"/>
              <a:gd name="connsiteY101" fmla="*/ 190500 h 720725"/>
              <a:gd name="connsiteX102" fmla="*/ 466725 w 4619625"/>
              <a:gd name="connsiteY102" fmla="*/ 190500 h 720725"/>
              <a:gd name="connsiteX103" fmla="*/ 466725 w 4619625"/>
              <a:gd name="connsiteY103" fmla="*/ 174625 h 720725"/>
              <a:gd name="connsiteX104" fmla="*/ 409575 w 4619625"/>
              <a:gd name="connsiteY104" fmla="*/ 174625 h 720725"/>
              <a:gd name="connsiteX105" fmla="*/ 409575 w 4619625"/>
              <a:gd name="connsiteY105" fmla="*/ 174625 h 720725"/>
              <a:gd name="connsiteX106" fmla="*/ 409575 w 4619625"/>
              <a:gd name="connsiteY106" fmla="*/ 142875 h 720725"/>
              <a:gd name="connsiteX107" fmla="*/ 349250 w 4619625"/>
              <a:gd name="connsiteY107" fmla="*/ 142875 h 720725"/>
              <a:gd name="connsiteX108" fmla="*/ 339725 w 4619625"/>
              <a:gd name="connsiteY108" fmla="*/ 133350 h 720725"/>
              <a:gd name="connsiteX109" fmla="*/ 301625 w 4619625"/>
              <a:gd name="connsiteY109" fmla="*/ 133350 h 720725"/>
              <a:gd name="connsiteX110" fmla="*/ 301625 w 4619625"/>
              <a:gd name="connsiteY110" fmla="*/ 114300 h 720725"/>
              <a:gd name="connsiteX111" fmla="*/ 266700 w 4619625"/>
              <a:gd name="connsiteY111" fmla="*/ 114300 h 720725"/>
              <a:gd name="connsiteX112" fmla="*/ 266700 w 4619625"/>
              <a:gd name="connsiteY112" fmla="*/ 95250 h 720725"/>
              <a:gd name="connsiteX113" fmla="*/ 231775 w 4619625"/>
              <a:gd name="connsiteY113" fmla="*/ 95250 h 720725"/>
              <a:gd name="connsiteX114" fmla="*/ 231775 w 4619625"/>
              <a:gd name="connsiteY114" fmla="*/ 85725 h 720725"/>
              <a:gd name="connsiteX115" fmla="*/ 203200 w 4619625"/>
              <a:gd name="connsiteY115" fmla="*/ 85725 h 720725"/>
              <a:gd name="connsiteX116" fmla="*/ 203200 w 4619625"/>
              <a:gd name="connsiteY116" fmla="*/ 66675 h 720725"/>
              <a:gd name="connsiteX117" fmla="*/ 171450 w 4619625"/>
              <a:gd name="connsiteY117" fmla="*/ 66675 h 720725"/>
              <a:gd name="connsiteX118" fmla="*/ 180975 w 4619625"/>
              <a:gd name="connsiteY118" fmla="*/ 57150 h 720725"/>
              <a:gd name="connsiteX119" fmla="*/ 149225 w 4619625"/>
              <a:gd name="connsiteY119" fmla="*/ 57150 h 720725"/>
              <a:gd name="connsiteX120" fmla="*/ 149225 w 4619625"/>
              <a:gd name="connsiteY120" fmla="*/ 38100 h 720725"/>
              <a:gd name="connsiteX121" fmla="*/ 85725 w 4619625"/>
              <a:gd name="connsiteY121" fmla="*/ 38100 h 720725"/>
              <a:gd name="connsiteX122" fmla="*/ 85725 w 4619625"/>
              <a:gd name="connsiteY122" fmla="*/ 28575 h 720725"/>
              <a:gd name="connsiteX123" fmla="*/ 57150 w 4619625"/>
              <a:gd name="connsiteY123" fmla="*/ 28575 h 720725"/>
              <a:gd name="connsiteX124" fmla="*/ 57150 w 4619625"/>
              <a:gd name="connsiteY124" fmla="*/ 9525 h 720725"/>
              <a:gd name="connsiteX125" fmla="*/ 19050 w 4619625"/>
              <a:gd name="connsiteY125" fmla="*/ 9525 h 720725"/>
              <a:gd name="connsiteX126" fmla="*/ 19050 w 4619625"/>
              <a:gd name="connsiteY126" fmla="*/ 0 h 720725"/>
              <a:gd name="connsiteX127" fmla="*/ 0 w 4619625"/>
              <a:gd name="connsiteY127" fmla="*/ 0 h 720725"/>
              <a:gd name="connsiteX0" fmla="*/ 4619625 w 4619625"/>
              <a:gd name="connsiteY0" fmla="*/ 720725 h 720725"/>
              <a:gd name="connsiteX1" fmla="*/ 4467225 w 4619625"/>
              <a:gd name="connsiteY1" fmla="*/ 720725 h 720725"/>
              <a:gd name="connsiteX2" fmla="*/ 4467225 w 4619625"/>
              <a:gd name="connsiteY2" fmla="*/ 708025 h 720725"/>
              <a:gd name="connsiteX3" fmla="*/ 4102100 w 4619625"/>
              <a:gd name="connsiteY3" fmla="*/ 708025 h 720725"/>
              <a:gd name="connsiteX4" fmla="*/ 4102100 w 4619625"/>
              <a:gd name="connsiteY4" fmla="*/ 695325 h 720725"/>
              <a:gd name="connsiteX5" fmla="*/ 4089400 w 4619625"/>
              <a:gd name="connsiteY5" fmla="*/ 695325 h 720725"/>
              <a:gd name="connsiteX6" fmla="*/ 4089400 w 4619625"/>
              <a:gd name="connsiteY6" fmla="*/ 685800 h 720725"/>
              <a:gd name="connsiteX7" fmla="*/ 3768725 w 4619625"/>
              <a:gd name="connsiteY7" fmla="*/ 685800 h 720725"/>
              <a:gd name="connsiteX8" fmla="*/ 3768725 w 4619625"/>
              <a:gd name="connsiteY8" fmla="*/ 669925 h 720725"/>
              <a:gd name="connsiteX9" fmla="*/ 3663950 w 4619625"/>
              <a:gd name="connsiteY9" fmla="*/ 669925 h 720725"/>
              <a:gd name="connsiteX10" fmla="*/ 3660775 w 4619625"/>
              <a:gd name="connsiteY10" fmla="*/ 666750 h 720725"/>
              <a:gd name="connsiteX11" fmla="*/ 3457575 w 4619625"/>
              <a:gd name="connsiteY11" fmla="*/ 666750 h 720725"/>
              <a:gd name="connsiteX12" fmla="*/ 3457575 w 4619625"/>
              <a:gd name="connsiteY12" fmla="*/ 657225 h 720725"/>
              <a:gd name="connsiteX13" fmla="*/ 3457575 w 4619625"/>
              <a:gd name="connsiteY13" fmla="*/ 657225 h 720725"/>
              <a:gd name="connsiteX14" fmla="*/ 3441700 w 4619625"/>
              <a:gd name="connsiteY14" fmla="*/ 657225 h 720725"/>
              <a:gd name="connsiteX15" fmla="*/ 3413125 w 4619625"/>
              <a:gd name="connsiteY15" fmla="*/ 657225 h 720725"/>
              <a:gd name="connsiteX16" fmla="*/ 3413125 w 4619625"/>
              <a:gd name="connsiteY16" fmla="*/ 654050 h 720725"/>
              <a:gd name="connsiteX17" fmla="*/ 3282950 w 4619625"/>
              <a:gd name="connsiteY17" fmla="*/ 654050 h 720725"/>
              <a:gd name="connsiteX18" fmla="*/ 3282950 w 4619625"/>
              <a:gd name="connsiteY18" fmla="*/ 641350 h 720725"/>
              <a:gd name="connsiteX19" fmla="*/ 3136900 w 4619625"/>
              <a:gd name="connsiteY19" fmla="*/ 641350 h 720725"/>
              <a:gd name="connsiteX20" fmla="*/ 3136900 w 4619625"/>
              <a:gd name="connsiteY20" fmla="*/ 635000 h 720725"/>
              <a:gd name="connsiteX21" fmla="*/ 3111500 w 4619625"/>
              <a:gd name="connsiteY21" fmla="*/ 635000 h 720725"/>
              <a:gd name="connsiteX22" fmla="*/ 3111500 w 4619625"/>
              <a:gd name="connsiteY22" fmla="*/ 625475 h 720725"/>
              <a:gd name="connsiteX23" fmla="*/ 2940050 w 4619625"/>
              <a:gd name="connsiteY23" fmla="*/ 625475 h 720725"/>
              <a:gd name="connsiteX24" fmla="*/ 2943225 w 4619625"/>
              <a:gd name="connsiteY24" fmla="*/ 622300 h 720725"/>
              <a:gd name="connsiteX25" fmla="*/ 2841625 w 4619625"/>
              <a:gd name="connsiteY25" fmla="*/ 622300 h 720725"/>
              <a:gd name="connsiteX26" fmla="*/ 2841625 w 4619625"/>
              <a:gd name="connsiteY26" fmla="*/ 612775 h 720725"/>
              <a:gd name="connsiteX27" fmla="*/ 2730500 w 4619625"/>
              <a:gd name="connsiteY27" fmla="*/ 612775 h 720725"/>
              <a:gd name="connsiteX28" fmla="*/ 2730500 w 4619625"/>
              <a:gd name="connsiteY28" fmla="*/ 587375 h 720725"/>
              <a:gd name="connsiteX29" fmla="*/ 2660650 w 4619625"/>
              <a:gd name="connsiteY29" fmla="*/ 587375 h 720725"/>
              <a:gd name="connsiteX30" fmla="*/ 2660650 w 4619625"/>
              <a:gd name="connsiteY30" fmla="*/ 577850 h 720725"/>
              <a:gd name="connsiteX31" fmla="*/ 2368550 w 4619625"/>
              <a:gd name="connsiteY31" fmla="*/ 577850 h 720725"/>
              <a:gd name="connsiteX32" fmla="*/ 2368550 w 4619625"/>
              <a:gd name="connsiteY32" fmla="*/ 568325 h 720725"/>
              <a:gd name="connsiteX33" fmla="*/ 2276475 w 4619625"/>
              <a:gd name="connsiteY33" fmla="*/ 568325 h 720725"/>
              <a:gd name="connsiteX34" fmla="*/ 2276475 w 4619625"/>
              <a:gd name="connsiteY34" fmla="*/ 555625 h 720725"/>
              <a:gd name="connsiteX35" fmla="*/ 2155825 w 4619625"/>
              <a:gd name="connsiteY35" fmla="*/ 560388 h 720725"/>
              <a:gd name="connsiteX36" fmla="*/ 2152650 w 4619625"/>
              <a:gd name="connsiteY36" fmla="*/ 546893 h 720725"/>
              <a:gd name="connsiteX37" fmla="*/ 2053431 w 4619625"/>
              <a:gd name="connsiteY37" fmla="*/ 549275 h 720725"/>
              <a:gd name="connsiteX38" fmla="*/ 2053431 w 4619625"/>
              <a:gd name="connsiteY38" fmla="*/ 533400 h 720725"/>
              <a:gd name="connsiteX39" fmla="*/ 2025650 w 4619625"/>
              <a:gd name="connsiteY39" fmla="*/ 533400 h 720725"/>
              <a:gd name="connsiteX40" fmla="*/ 2025650 w 4619625"/>
              <a:gd name="connsiteY40" fmla="*/ 533400 h 720725"/>
              <a:gd name="connsiteX41" fmla="*/ 1974850 w 4619625"/>
              <a:gd name="connsiteY41" fmla="*/ 533400 h 720725"/>
              <a:gd name="connsiteX42" fmla="*/ 1974850 w 4619625"/>
              <a:gd name="connsiteY42" fmla="*/ 520700 h 720725"/>
              <a:gd name="connsiteX43" fmla="*/ 1908175 w 4619625"/>
              <a:gd name="connsiteY43" fmla="*/ 520700 h 720725"/>
              <a:gd name="connsiteX44" fmla="*/ 1908175 w 4619625"/>
              <a:gd name="connsiteY44" fmla="*/ 511175 h 720725"/>
              <a:gd name="connsiteX45" fmla="*/ 1879600 w 4619625"/>
              <a:gd name="connsiteY45" fmla="*/ 511175 h 720725"/>
              <a:gd name="connsiteX46" fmla="*/ 1879600 w 4619625"/>
              <a:gd name="connsiteY46" fmla="*/ 501650 h 720725"/>
              <a:gd name="connsiteX47" fmla="*/ 1825625 w 4619625"/>
              <a:gd name="connsiteY47" fmla="*/ 501650 h 720725"/>
              <a:gd name="connsiteX48" fmla="*/ 1825625 w 4619625"/>
              <a:gd name="connsiteY48" fmla="*/ 492125 h 720725"/>
              <a:gd name="connsiteX49" fmla="*/ 1755775 w 4619625"/>
              <a:gd name="connsiteY49" fmla="*/ 492125 h 720725"/>
              <a:gd name="connsiteX50" fmla="*/ 1755775 w 4619625"/>
              <a:gd name="connsiteY50" fmla="*/ 482600 h 720725"/>
              <a:gd name="connsiteX51" fmla="*/ 1736725 w 4619625"/>
              <a:gd name="connsiteY51" fmla="*/ 482600 h 720725"/>
              <a:gd name="connsiteX52" fmla="*/ 1724025 w 4619625"/>
              <a:gd name="connsiteY52" fmla="*/ 482600 h 720725"/>
              <a:gd name="connsiteX53" fmla="*/ 1724025 w 4619625"/>
              <a:gd name="connsiteY53" fmla="*/ 473075 h 720725"/>
              <a:gd name="connsiteX54" fmla="*/ 1691482 w 4619625"/>
              <a:gd name="connsiteY54" fmla="*/ 477838 h 720725"/>
              <a:gd name="connsiteX55" fmla="*/ 1693862 w 4619625"/>
              <a:gd name="connsiteY55" fmla="*/ 461169 h 720725"/>
              <a:gd name="connsiteX56" fmla="*/ 1657350 w 4619625"/>
              <a:gd name="connsiteY56" fmla="*/ 463550 h 720725"/>
              <a:gd name="connsiteX57" fmla="*/ 1657350 w 4619625"/>
              <a:gd name="connsiteY57" fmla="*/ 447675 h 720725"/>
              <a:gd name="connsiteX58" fmla="*/ 1584325 w 4619625"/>
              <a:gd name="connsiteY58" fmla="*/ 447675 h 720725"/>
              <a:gd name="connsiteX59" fmla="*/ 1584325 w 4619625"/>
              <a:gd name="connsiteY59" fmla="*/ 431800 h 720725"/>
              <a:gd name="connsiteX60" fmla="*/ 1517650 w 4619625"/>
              <a:gd name="connsiteY60" fmla="*/ 431800 h 720725"/>
              <a:gd name="connsiteX61" fmla="*/ 1517650 w 4619625"/>
              <a:gd name="connsiteY61" fmla="*/ 422275 h 720725"/>
              <a:gd name="connsiteX62" fmla="*/ 1428750 w 4619625"/>
              <a:gd name="connsiteY62" fmla="*/ 422275 h 720725"/>
              <a:gd name="connsiteX63" fmla="*/ 1428750 w 4619625"/>
              <a:gd name="connsiteY63" fmla="*/ 406400 h 720725"/>
              <a:gd name="connsiteX64" fmla="*/ 1390650 w 4619625"/>
              <a:gd name="connsiteY64" fmla="*/ 406400 h 720725"/>
              <a:gd name="connsiteX65" fmla="*/ 1390650 w 4619625"/>
              <a:gd name="connsiteY65" fmla="*/ 390525 h 720725"/>
              <a:gd name="connsiteX66" fmla="*/ 1352550 w 4619625"/>
              <a:gd name="connsiteY66" fmla="*/ 390525 h 720725"/>
              <a:gd name="connsiteX67" fmla="*/ 1352550 w 4619625"/>
              <a:gd name="connsiteY67" fmla="*/ 377825 h 720725"/>
              <a:gd name="connsiteX68" fmla="*/ 1320800 w 4619625"/>
              <a:gd name="connsiteY68" fmla="*/ 377825 h 720725"/>
              <a:gd name="connsiteX69" fmla="*/ 1320800 w 4619625"/>
              <a:gd name="connsiteY69" fmla="*/ 377825 h 720725"/>
              <a:gd name="connsiteX70" fmla="*/ 1254125 w 4619625"/>
              <a:gd name="connsiteY70" fmla="*/ 377825 h 720725"/>
              <a:gd name="connsiteX71" fmla="*/ 1254125 w 4619625"/>
              <a:gd name="connsiteY71" fmla="*/ 358775 h 720725"/>
              <a:gd name="connsiteX72" fmla="*/ 1114425 w 4619625"/>
              <a:gd name="connsiteY72" fmla="*/ 358775 h 720725"/>
              <a:gd name="connsiteX73" fmla="*/ 1114425 w 4619625"/>
              <a:gd name="connsiteY73" fmla="*/ 346075 h 720725"/>
              <a:gd name="connsiteX74" fmla="*/ 1047750 w 4619625"/>
              <a:gd name="connsiteY74" fmla="*/ 346075 h 720725"/>
              <a:gd name="connsiteX75" fmla="*/ 1047750 w 4619625"/>
              <a:gd name="connsiteY75" fmla="*/ 333375 h 720725"/>
              <a:gd name="connsiteX76" fmla="*/ 1006475 w 4619625"/>
              <a:gd name="connsiteY76" fmla="*/ 333375 h 720725"/>
              <a:gd name="connsiteX77" fmla="*/ 1006475 w 4619625"/>
              <a:gd name="connsiteY77" fmla="*/ 314325 h 720725"/>
              <a:gd name="connsiteX78" fmla="*/ 987425 w 4619625"/>
              <a:gd name="connsiteY78" fmla="*/ 314325 h 720725"/>
              <a:gd name="connsiteX79" fmla="*/ 993775 w 4619625"/>
              <a:gd name="connsiteY79" fmla="*/ 307975 h 720725"/>
              <a:gd name="connsiteX80" fmla="*/ 962025 w 4619625"/>
              <a:gd name="connsiteY80" fmla="*/ 307975 h 720725"/>
              <a:gd name="connsiteX81" fmla="*/ 962025 w 4619625"/>
              <a:gd name="connsiteY81" fmla="*/ 288925 h 720725"/>
              <a:gd name="connsiteX82" fmla="*/ 920750 w 4619625"/>
              <a:gd name="connsiteY82" fmla="*/ 288925 h 720725"/>
              <a:gd name="connsiteX83" fmla="*/ 920750 w 4619625"/>
              <a:gd name="connsiteY83" fmla="*/ 276225 h 720725"/>
              <a:gd name="connsiteX84" fmla="*/ 889000 w 4619625"/>
              <a:gd name="connsiteY84" fmla="*/ 276225 h 720725"/>
              <a:gd name="connsiteX85" fmla="*/ 889000 w 4619625"/>
              <a:gd name="connsiteY85" fmla="*/ 276225 h 720725"/>
              <a:gd name="connsiteX86" fmla="*/ 879475 w 4619625"/>
              <a:gd name="connsiteY86" fmla="*/ 266700 h 720725"/>
              <a:gd name="connsiteX87" fmla="*/ 752475 w 4619625"/>
              <a:gd name="connsiteY87" fmla="*/ 266700 h 720725"/>
              <a:gd name="connsiteX88" fmla="*/ 752475 w 4619625"/>
              <a:gd name="connsiteY88" fmla="*/ 250825 h 720725"/>
              <a:gd name="connsiteX89" fmla="*/ 711200 w 4619625"/>
              <a:gd name="connsiteY89" fmla="*/ 250825 h 720725"/>
              <a:gd name="connsiteX90" fmla="*/ 711200 w 4619625"/>
              <a:gd name="connsiteY90" fmla="*/ 244475 h 720725"/>
              <a:gd name="connsiteX91" fmla="*/ 676275 w 4619625"/>
              <a:gd name="connsiteY91" fmla="*/ 244475 h 720725"/>
              <a:gd name="connsiteX92" fmla="*/ 676275 w 4619625"/>
              <a:gd name="connsiteY92" fmla="*/ 234950 h 720725"/>
              <a:gd name="connsiteX93" fmla="*/ 635000 w 4619625"/>
              <a:gd name="connsiteY93" fmla="*/ 234950 h 720725"/>
              <a:gd name="connsiteX94" fmla="*/ 641350 w 4619625"/>
              <a:gd name="connsiteY94" fmla="*/ 228600 h 720725"/>
              <a:gd name="connsiteX95" fmla="*/ 600075 w 4619625"/>
              <a:gd name="connsiteY95" fmla="*/ 228600 h 720725"/>
              <a:gd name="connsiteX96" fmla="*/ 574675 w 4619625"/>
              <a:gd name="connsiteY96" fmla="*/ 228600 h 720725"/>
              <a:gd name="connsiteX97" fmla="*/ 574675 w 4619625"/>
              <a:gd name="connsiteY97" fmla="*/ 212725 h 720725"/>
              <a:gd name="connsiteX98" fmla="*/ 536575 w 4619625"/>
              <a:gd name="connsiteY98" fmla="*/ 212725 h 720725"/>
              <a:gd name="connsiteX99" fmla="*/ 536575 w 4619625"/>
              <a:gd name="connsiteY99" fmla="*/ 200025 h 720725"/>
              <a:gd name="connsiteX100" fmla="*/ 492125 w 4619625"/>
              <a:gd name="connsiteY100" fmla="*/ 200025 h 720725"/>
              <a:gd name="connsiteX101" fmla="*/ 492125 w 4619625"/>
              <a:gd name="connsiteY101" fmla="*/ 190500 h 720725"/>
              <a:gd name="connsiteX102" fmla="*/ 466725 w 4619625"/>
              <a:gd name="connsiteY102" fmla="*/ 190500 h 720725"/>
              <a:gd name="connsiteX103" fmla="*/ 466725 w 4619625"/>
              <a:gd name="connsiteY103" fmla="*/ 174625 h 720725"/>
              <a:gd name="connsiteX104" fmla="*/ 409575 w 4619625"/>
              <a:gd name="connsiteY104" fmla="*/ 174625 h 720725"/>
              <a:gd name="connsiteX105" fmla="*/ 409575 w 4619625"/>
              <a:gd name="connsiteY105" fmla="*/ 174625 h 720725"/>
              <a:gd name="connsiteX106" fmla="*/ 409575 w 4619625"/>
              <a:gd name="connsiteY106" fmla="*/ 142875 h 720725"/>
              <a:gd name="connsiteX107" fmla="*/ 349250 w 4619625"/>
              <a:gd name="connsiteY107" fmla="*/ 142875 h 720725"/>
              <a:gd name="connsiteX108" fmla="*/ 339725 w 4619625"/>
              <a:gd name="connsiteY108" fmla="*/ 133350 h 720725"/>
              <a:gd name="connsiteX109" fmla="*/ 301625 w 4619625"/>
              <a:gd name="connsiteY109" fmla="*/ 133350 h 720725"/>
              <a:gd name="connsiteX110" fmla="*/ 301625 w 4619625"/>
              <a:gd name="connsiteY110" fmla="*/ 114300 h 720725"/>
              <a:gd name="connsiteX111" fmla="*/ 266700 w 4619625"/>
              <a:gd name="connsiteY111" fmla="*/ 114300 h 720725"/>
              <a:gd name="connsiteX112" fmla="*/ 266700 w 4619625"/>
              <a:gd name="connsiteY112" fmla="*/ 95250 h 720725"/>
              <a:gd name="connsiteX113" fmla="*/ 231775 w 4619625"/>
              <a:gd name="connsiteY113" fmla="*/ 95250 h 720725"/>
              <a:gd name="connsiteX114" fmla="*/ 231775 w 4619625"/>
              <a:gd name="connsiteY114" fmla="*/ 85725 h 720725"/>
              <a:gd name="connsiteX115" fmla="*/ 203200 w 4619625"/>
              <a:gd name="connsiteY115" fmla="*/ 85725 h 720725"/>
              <a:gd name="connsiteX116" fmla="*/ 203200 w 4619625"/>
              <a:gd name="connsiteY116" fmla="*/ 66675 h 720725"/>
              <a:gd name="connsiteX117" fmla="*/ 171450 w 4619625"/>
              <a:gd name="connsiteY117" fmla="*/ 66675 h 720725"/>
              <a:gd name="connsiteX118" fmla="*/ 180975 w 4619625"/>
              <a:gd name="connsiteY118" fmla="*/ 57150 h 720725"/>
              <a:gd name="connsiteX119" fmla="*/ 149225 w 4619625"/>
              <a:gd name="connsiteY119" fmla="*/ 57150 h 720725"/>
              <a:gd name="connsiteX120" fmla="*/ 149225 w 4619625"/>
              <a:gd name="connsiteY120" fmla="*/ 38100 h 720725"/>
              <a:gd name="connsiteX121" fmla="*/ 85725 w 4619625"/>
              <a:gd name="connsiteY121" fmla="*/ 38100 h 720725"/>
              <a:gd name="connsiteX122" fmla="*/ 85725 w 4619625"/>
              <a:gd name="connsiteY122" fmla="*/ 28575 h 720725"/>
              <a:gd name="connsiteX123" fmla="*/ 57150 w 4619625"/>
              <a:gd name="connsiteY123" fmla="*/ 28575 h 720725"/>
              <a:gd name="connsiteX124" fmla="*/ 57150 w 4619625"/>
              <a:gd name="connsiteY124" fmla="*/ 9525 h 720725"/>
              <a:gd name="connsiteX125" fmla="*/ 19050 w 4619625"/>
              <a:gd name="connsiteY125" fmla="*/ 9525 h 720725"/>
              <a:gd name="connsiteX126" fmla="*/ 19050 w 4619625"/>
              <a:gd name="connsiteY126" fmla="*/ 0 h 720725"/>
              <a:gd name="connsiteX127" fmla="*/ 0 w 4619625"/>
              <a:gd name="connsiteY127" fmla="*/ 0 h 720725"/>
              <a:gd name="connsiteX0" fmla="*/ 4619625 w 4619625"/>
              <a:gd name="connsiteY0" fmla="*/ 720725 h 720725"/>
              <a:gd name="connsiteX1" fmla="*/ 4467225 w 4619625"/>
              <a:gd name="connsiteY1" fmla="*/ 720725 h 720725"/>
              <a:gd name="connsiteX2" fmla="*/ 4467225 w 4619625"/>
              <a:gd name="connsiteY2" fmla="*/ 708025 h 720725"/>
              <a:gd name="connsiteX3" fmla="*/ 4102100 w 4619625"/>
              <a:gd name="connsiteY3" fmla="*/ 708025 h 720725"/>
              <a:gd name="connsiteX4" fmla="*/ 4102100 w 4619625"/>
              <a:gd name="connsiteY4" fmla="*/ 695325 h 720725"/>
              <a:gd name="connsiteX5" fmla="*/ 4089400 w 4619625"/>
              <a:gd name="connsiteY5" fmla="*/ 695325 h 720725"/>
              <a:gd name="connsiteX6" fmla="*/ 4089400 w 4619625"/>
              <a:gd name="connsiteY6" fmla="*/ 685800 h 720725"/>
              <a:gd name="connsiteX7" fmla="*/ 3768725 w 4619625"/>
              <a:gd name="connsiteY7" fmla="*/ 685800 h 720725"/>
              <a:gd name="connsiteX8" fmla="*/ 3768725 w 4619625"/>
              <a:gd name="connsiteY8" fmla="*/ 669925 h 720725"/>
              <a:gd name="connsiteX9" fmla="*/ 3663950 w 4619625"/>
              <a:gd name="connsiteY9" fmla="*/ 669925 h 720725"/>
              <a:gd name="connsiteX10" fmla="*/ 3660775 w 4619625"/>
              <a:gd name="connsiteY10" fmla="*/ 666750 h 720725"/>
              <a:gd name="connsiteX11" fmla="*/ 3457575 w 4619625"/>
              <a:gd name="connsiteY11" fmla="*/ 666750 h 720725"/>
              <a:gd name="connsiteX12" fmla="*/ 3457575 w 4619625"/>
              <a:gd name="connsiteY12" fmla="*/ 657225 h 720725"/>
              <a:gd name="connsiteX13" fmla="*/ 3457575 w 4619625"/>
              <a:gd name="connsiteY13" fmla="*/ 657225 h 720725"/>
              <a:gd name="connsiteX14" fmla="*/ 3441700 w 4619625"/>
              <a:gd name="connsiteY14" fmla="*/ 657225 h 720725"/>
              <a:gd name="connsiteX15" fmla="*/ 3413125 w 4619625"/>
              <a:gd name="connsiteY15" fmla="*/ 657225 h 720725"/>
              <a:gd name="connsiteX16" fmla="*/ 3413125 w 4619625"/>
              <a:gd name="connsiteY16" fmla="*/ 654050 h 720725"/>
              <a:gd name="connsiteX17" fmla="*/ 3282950 w 4619625"/>
              <a:gd name="connsiteY17" fmla="*/ 654050 h 720725"/>
              <a:gd name="connsiteX18" fmla="*/ 3282950 w 4619625"/>
              <a:gd name="connsiteY18" fmla="*/ 641350 h 720725"/>
              <a:gd name="connsiteX19" fmla="*/ 3136900 w 4619625"/>
              <a:gd name="connsiteY19" fmla="*/ 641350 h 720725"/>
              <a:gd name="connsiteX20" fmla="*/ 3136900 w 4619625"/>
              <a:gd name="connsiteY20" fmla="*/ 635000 h 720725"/>
              <a:gd name="connsiteX21" fmla="*/ 3111500 w 4619625"/>
              <a:gd name="connsiteY21" fmla="*/ 635000 h 720725"/>
              <a:gd name="connsiteX22" fmla="*/ 3111500 w 4619625"/>
              <a:gd name="connsiteY22" fmla="*/ 625475 h 720725"/>
              <a:gd name="connsiteX23" fmla="*/ 2940050 w 4619625"/>
              <a:gd name="connsiteY23" fmla="*/ 625475 h 720725"/>
              <a:gd name="connsiteX24" fmla="*/ 2943225 w 4619625"/>
              <a:gd name="connsiteY24" fmla="*/ 622300 h 720725"/>
              <a:gd name="connsiteX25" fmla="*/ 2841625 w 4619625"/>
              <a:gd name="connsiteY25" fmla="*/ 622300 h 720725"/>
              <a:gd name="connsiteX26" fmla="*/ 2841625 w 4619625"/>
              <a:gd name="connsiteY26" fmla="*/ 612775 h 720725"/>
              <a:gd name="connsiteX27" fmla="*/ 2730500 w 4619625"/>
              <a:gd name="connsiteY27" fmla="*/ 612775 h 720725"/>
              <a:gd name="connsiteX28" fmla="*/ 2730500 w 4619625"/>
              <a:gd name="connsiteY28" fmla="*/ 587375 h 720725"/>
              <a:gd name="connsiteX29" fmla="*/ 2660650 w 4619625"/>
              <a:gd name="connsiteY29" fmla="*/ 587375 h 720725"/>
              <a:gd name="connsiteX30" fmla="*/ 2660650 w 4619625"/>
              <a:gd name="connsiteY30" fmla="*/ 577850 h 720725"/>
              <a:gd name="connsiteX31" fmla="*/ 2368550 w 4619625"/>
              <a:gd name="connsiteY31" fmla="*/ 577850 h 720725"/>
              <a:gd name="connsiteX32" fmla="*/ 2368550 w 4619625"/>
              <a:gd name="connsiteY32" fmla="*/ 568325 h 720725"/>
              <a:gd name="connsiteX33" fmla="*/ 2276475 w 4619625"/>
              <a:gd name="connsiteY33" fmla="*/ 568325 h 720725"/>
              <a:gd name="connsiteX34" fmla="*/ 2276475 w 4619625"/>
              <a:gd name="connsiteY34" fmla="*/ 555625 h 720725"/>
              <a:gd name="connsiteX35" fmla="*/ 2148681 w 4619625"/>
              <a:gd name="connsiteY35" fmla="*/ 550863 h 720725"/>
              <a:gd name="connsiteX36" fmla="*/ 2152650 w 4619625"/>
              <a:gd name="connsiteY36" fmla="*/ 546893 h 720725"/>
              <a:gd name="connsiteX37" fmla="*/ 2053431 w 4619625"/>
              <a:gd name="connsiteY37" fmla="*/ 549275 h 720725"/>
              <a:gd name="connsiteX38" fmla="*/ 2053431 w 4619625"/>
              <a:gd name="connsiteY38" fmla="*/ 533400 h 720725"/>
              <a:gd name="connsiteX39" fmla="*/ 2025650 w 4619625"/>
              <a:gd name="connsiteY39" fmla="*/ 533400 h 720725"/>
              <a:gd name="connsiteX40" fmla="*/ 2025650 w 4619625"/>
              <a:gd name="connsiteY40" fmla="*/ 533400 h 720725"/>
              <a:gd name="connsiteX41" fmla="*/ 1974850 w 4619625"/>
              <a:gd name="connsiteY41" fmla="*/ 533400 h 720725"/>
              <a:gd name="connsiteX42" fmla="*/ 1974850 w 4619625"/>
              <a:gd name="connsiteY42" fmla="*/ 520700 h 720725"/>
              <a:gd name="connsiteX43" fmla="*/ 1908175 w 4619625"/>
              <a:gd name="connsiteY43" fmla="*/ 520700 h 720725"/>
              <a:gd name="connsiteX44" fmla="*/ 1908175 w 4619625"/>
              <a:gd name="connsiteY44" fmla="*/ 511175 h 720725"/>
              <a:gd name="connsiteX45" fmla="*/ 1879600 w 4619625"/>
              <a:gd name="connsiteY45" fmla="*/ 511175 h 720725"/>
              <a:gd name="connsiteX46" fmla="*/ 1879600 w 4619625"/>
              <a:gd name="connsiteY46" fmla="*/ 501650 h 720725"/>
              <a:gd name="connsiteX47" fmla="*/ 1825625 w 4619625"/>
              <a:gd name="connsiteY47" fmla="*/ 501650 h 720725"/>
              <a:gd name="connsiteX48" fmla="*/ 1825625 w 4619625"/>
              <a:gd name="connsiteY48" fmla="*/ 492125 h 720725"/>
              <a:gd name="connsiteX49" fmla="*/ 1755775 w 4619625"/>
              <a:gd name="connsiteY49" fmla="*/ 492125 h 720725"/>
              <a:gd name="connsiteX50" fmla="*/ 1755775 w 4619625"/>
              <a:gd name="connsiteY50" fmla="*/ 482600 h 720725"/>
              <a:gd name="connsiteX51" fmla="*/ 1736725 w 4619625"/>
              <a:gd name="connsiteY51" fmla="*/ 482600 h 720725"/>
              <a:gd name="connsiteX52" fmla="*/ 1724025 w 4619625"/>
              <a:gd name="connsiteY52" fmla="*/ 482600 h 720725"/>
              <a:gd name="connsiteX53" fmla="*/ 1724025 w 4619625"/>
              <a:gd name="connsiteY53" fmla="*/ 473075 h 720725"/>
              <a:gd name="connsiteX54" fmla="*/ 1691482 w 4619625"/>
              <a:gd name="connsiteY54" fmla="*/ 477838 h 720725"/>
              <a:gd name="connsiteX55" fmla="*/ 1693862 w 4619625"/>
              <a:gd name="connsiteY55" fmla="*/ 461169 h 720725"/>
              <a:gd name="connsiteX56" fmla="*/ 1657350 w 4619625"/>
              <a:gd name="connsiteY56" fmla="*/ 463550 h 720725"/>
              <a:gd name="connsiteX57" fmla="*/ 1657350 w 4619625"/>
              <a:gd name="connsiteY57" fmla="*/ 447675 h 720725"/>
              <a:gd name="connsiteX58" fmla="*/ 1584325 w 4619625"/>
              <a:gd name="connsiteY58" fmla="*/ 447675 h 720725"/>
              <a:gd name="connsiteX59" fmla="*/ 1584325 w 4619625"/>
              <a:gd name="connsiteY59" fmla="*/ 431800 h 720725"/>
              <a:gd name="connsiteX60" fmla="*/ 1517650 w 4619625"/>
              <a:gd name="connsiteY60" fmla="*/ 431800 h 720725"/>
              <a:gd name="connsiteX61" fmla="*/ 1517650 w 4619625"/>
              <a:gd name="connsiteY61" fmla="*/ 422275 h 720725"/>
              <a:gd name="connsiteX62" fmla="*/ 1428750 w 4619625"/>
              <a:gd name="connsiteY62" fmla="*/ 422275 h 720725"/>
              <a:gd name="connsiteX63" fmla="*/ 1428750 w 4619625"/>
              <a:gd name="connsiteY63" fmla="*/ 406400 h 720725"/>
              <a:gd name="connsiteX64" fmla="*/ 1390650 w 4619625"/>
              <a:gd name="connsiteY64" fmla="*/ 406400 h 720725"/>
              <a:gd name="connsiteX65" fmla="*/ 1390650 w 4619625"/>
              <a:gd name="connsiteY65" fmla="*/ 390525 h 720725"/>
              <a:gd name="connsiteX66" fmla="*/ 1352550 w 4619625"/>
              <a:gd name="connsiteY66" fmla="*/ 390525 h 720725"/>
              <a:gd name="connsiteX67" fmla="*/ 1352550 w 4619625"/>
              <a:gd name="connsiteY67" fmla="*/ 377825 h 720725"/>
              <a:gd name="connsiteX68" fmla="*/ 1320800 w 4619625"/>
              <a:gd name="connsiteY68" fmla="*/ 377825 h 720725"/>
              <a:gd name="connsiteX69" fmla="*/ 1320800 w 4619625"/>
              <a:gd name="connsiteY69" fmla="*/ 377825 h 720725"/>
              <a:gd name="connsiteX70" fmla="*/ 1254125 w 4619625"/>
              <a:gd name="connsiteY70" fmla="*/ 377825 h 720725"/>
              <a:gd name="connsiteX71" fmla="*/ 1254125 w 4619625"/>
              <a:gd name="connsiteY71" fmla="*/ 358775 h 720725"/>
              <a:gd name="connsiteX72" fmla="*/ 1114425 w 4619625"/>
              <a:gd name="connsiteY72" fmla="*/ 358775 h 720725"/>
              <a:gd name="connsiteX73" fmla="*/ 1114425 w 4619625"/>
              <a:gd name="connsiteY73" fmla="*/ 346075 h 720725"/>
              <a:gd name="connsiteX74" fmla="*/ 1047750 w 4619625"/>
              <a:gd name="connsiteY74" fmla="*/ 346075 h 720725"/>
              <a:gd name="connsiteX75" fmla="*/ 1047750 w 4619625"/>
              <a:gd name="connsiteY75" fmla="*/ 333375 h 720725"/>
              <a:gd name="connsiteX76" fmla="*/ 1006475 w 4619625"/>
              <a:gd name="connsiteY76" fmla="*/ 333375 h 720725"/>
              <a:gd name="connsiteX77" fmla="*/ 1006475 w 4619625"/>
              <a:gd name="connsiteY77" fmla="*/ 314325 h 720725"/>
              <a:gd name="connsiteX78" fmla="*/ 987425 w 4619625"/>
              <a:gd name="connsiteY78" fmla="*/ 314325 h 720725"/>
              <a:gd name="connsiteX79" fmla="*/ 993775 w 4619625"/>
              <a:gd name="connsiteY79" fmla="*/ 307975 h 720725"/>
              <a:gd name="connsiteX80" fmla="*/ 962025 w 4619625"/>
              <a:gd name="connsiteY80" fmla="*/ 307975 h 720725"/>
              <a:gd name="connsiteX81" fmla="*/ 962025 w 4619625"/>
              <a:gd name="connsiteY81" fmla="*/ 288925 h 720725"/>
              <a:gd name="connsiteX82" fmla="*/ 920750 w 4619625"/>
              <a:gd name="connsiteY82" fmla="*/ 288925 h 720725"/>
              <a:gd name="connsiteX83" fmla="*/ 920750 w 4619625"/>
              <a:gd name="connsiteY83" fmla="*/ 276225 h 720725"/>
              <a:gd name="connsiteX84" fmla="*/ 889000 w 4619625"/>
              <a:gd name="connsiteY84" fmla="*/ 276225 h 720725"/>
              <a:gd name="connsiteX85" fmla="*/ 889000 w 4619625"/>
              <a:gd name="connsiteY85" fmla="*/ 276225 h 720725"/>
              <a:gd name="connsiteX86" fmla="*/ 879475 w 4619625"/>
              <a:gd name="connsiteY86" fmla="*/ 266700 h 720725"/>
              <a:gd name="connsiteX87" fmla="*/ 752475 w 4619625"/>
              <a:gd name="connsiteY87" fmla="*/ 266700 h 720725"/>
              <a:gd name="connsiteX88" fmla="*/ 752475 w 4619625"/>
              <a:gd name="connsiteY88" fmla="*/ 250825 h 720725"/>
              <a:gd name="connsiteX89" fmla="*/ 711200 w 4619625"/>
              <a:gd name="connsiteY89" fmla="*/ 250825 h 720725"/>
              <a:gd name="connsiteX90" fmla="*/ 711200 w 4619625"/>
              <a:gd name="connsiteY90" fmla="*/ 244475 h 720725"/>
              <a:gd name="connsiteX91" fmla="*/ 676275 w 4619625"/>
              <a:gd name="connsiteY91" fmla="*/ 244475 h 720725"/>
              <a:gd name="connsiteX92" fmla="*/ 676275 w 4619625"/>
              <a:gd name="connsiteY92" fmla="*/ 234950 h 720725"/>
              <a:gd name="connsiteX93" fmla="*/ 635000 w 4619625"/>
              <a:gd name="connsiteY93" fmla="*/ 234950 h 720725"/>
              <a:gd name="connsiteX94" fmla="*/ 641350 w 4619625"/>
              <a:gd name="connsiteY94" fmla="*/ 228600 h 720725"/>
              <a:gd name="connsiteX95" fmla="*/ 600075 w 4619625"/>
              <a:gd name="connsiteY95" fmla="*/ 228600 h 720725"/>
              <a:gd name="connsiteX96" fmla="*/ 574675 w 4619625"/>
              <a:gd name="connsiteY96" fmla="*/ 228600 h 720725"/>
              <a:gd name="connsiteX97" fmla="*/ 574675 w 4619625"/>
              <a:gd name="connsiteY97" fmla="*/ 212725 h 720725"/>
              <a:gd name="connsiteX98" fmla="*/ 536575 w 4619625"/>
              <a:gd name="connsiteY98" fmla="*/ 212725 h 720725"/>
              <a:gd name="connsiteX99" fmla="*/ 536575 w 4619625"/>
              <a:gd name="connsiteY99" fmla="*/ 200025 h 720725"/>
              <a:gd name="connsiteX100" fmla="*/ 492125 w 4619625"/>
              <a:gd name="connsiteY100" fmla="*/ 200025 h 720725"/>
              <a:gd name="connsiteX101" fmla="*/ 492125 w 4619625"/>
              <a:gd name="connsiteY101" fmla="*/ 190500 h 720725"/>
              <a:gd name="connsiteX102" fmla="*/ 466725 w 4619625"/>
              <a:gd name="connsiteY102" fmla="*/ 190500 h 720725"/>
              <a:gd name="connsiteX103" fmla="*/ 466725 w 4619625"/>
              <a:gd name="connsiteY103" fmla="*/ 174625 h 720725"/>
              <a:gd name="connsiteX104" fmla="*/ 409575 w 4619625"/>
              <a:gd name="connsiteY104" fmla="*/ 174625 h 720725"/>
              <a:gd name="connsiteX105" fmla="*/ 409575 w 4619625"/>
              <a:gd name="connsiteY105" fmla="*/ 174625 h 720725"/>
              <a:gd name="connsiteX106" fmla="*/ 409575 w 4619625"/>
              <a:gd name="connsiteY106" fmla="*/ 142875 h 720725"/>
              <a:gd name="connsiteX107" fmla="*/ 349250 w 4619625"/>
              <a:gd name="connsiteY107" fmla="*/ 142875 h 720725"/>
              <a:gd name="connsiteX108" fmla="*/ 339725 w 4619625"/>
              <a:gd name="connsiteY108" fmla="*/ 133350 h 720725"/>
              <a:gd name="connsiteX109" fmla="*/ 301625 w 4619625"/>
              <a:gd name="connsiteY109" fmla="*/ 133350 h 720725"/>
              <a:gd name="connsiteX110" fmla="*/ 301625 w 4619625"/>
              <a:gd name="connsiteY110" fmla="*/ 114300 h 720725"/>
              <a:gd name="connsiteX111" fmla="*/ 266700 w 4619625"/>
              <a:gd name="connsiteY111" fmla="*/ 114300 h 720725"/>
              <a:gd name="connsiteX112" fmla="*/ 266700 w 4619625"/>
              <a:gd name="connsiteY112" fmla="*/ 95250 h 720725"/>
              <a:gd name="connsiteX113" fmla="*/ 231775 w 4619625"/>
              <a:gd name="connsiteY113" fmla="*/ 95250 h 720725"/>
              <a:gd name="connsiteX114" fmla="*/ 231775 w 4619625"/>
              <a:gd name="connsiteY114" fmla="*/ 85725 h 720725"/>
              <a:gd name="connsiteX115" fmla="*/ 203200 w 4619625"/>
              <a:gd name="connsiteY115" fmla="*/ 85725 h 720725"/>
              <a:gd name="connsiteX116" fmla="*/ 203200 w 4619625"/>
              <a:gd name="connsiteY116" fmla="*/ 66675 h 720725"/>
              <a:gd name="connsiteX117" fmla="*/ 171450 w 4619625"/>
              <a:gd name="connsiteY117" fmla="*/ 66675 h 720725"/>
              <a:gd name="connsiteX118" fmla="*/ 180975 w 4619625"/>
              <a:gd name="connsiteY118" fmla="*/ 57150 h 720725"/>
              <a:gd name="connsiteX119" fmla="*/ 149225 w 4619625"/>
              <a:gd name="connsiteY119" fmla="*/ 57150 h 720725"/>
              <a:gd name="connsiteX120" fmla="*/ 149225 w 4619625"/>
              <a:gd name="connsiteY120" fmla="*/ 38100 h 720725"/>
              <a:gd name="connsiteX121" fmla="*/ 85725 w 4619625"/>
              <a:gd name="connsiteY121" fmla="*/ 38100 h 720725"/>
              <a:gd name="connsiteX122" fmla="*/ 85725 w 4619625"/>
              <a:gd name="connsiteY122" fmla="*/ 28575 h 720725"/>
              <a:gd name="connsiteX123" fmla="*/ 57150 w 4619625"/>
              <a:gd name="connsiteY123" fmla="*/ 28575 h 720725"/>
              <a:gd name="connsiteX124" fmla="*/ 57150 w 4619625"/>
              <a:gd name="connsiteY124" fmla="*/ 9525 h 720725"/>
              <a:gd name="connsiteX125" fmla="*/ 19050 w 4619625"/>
              <a:gd name="connsiteY125" fmla="*/ 9525 h 720725"/>
              <a:gd name="connsiteX126" fmla="*/ 19050 w 4619625"/>
              <a:gd name="connsiteY126" fmla="*/ 0 h 720725"/>
              <a:gd name="connsiteX127" fmla="*/ 0 w 4619625"/>
              <a:gd name="connsiteY127" fmla="*/ 0 h 720725"/>
              <a:gd name="connsiteX0" fmla="*/ 4619625 w 4619625"/>
              <a:gd name="connsiteY0" fmla="*/ 720725 h 720725"/>
              <a:gd name="connsiteX1" fmla="*/ 4467225 w 4619625"/>
              <a:gd name="connsiteY1" fmla="*/ 720725 h 720725"/>
              <a:gd name="connsiteX2" fmla="*/ 4467225 w 4619625"/>
              <a:gd name="connsiteY2" fmla="*/ 708025 h 720725"/>
              <a:gd name="connsiteX3" fmla="*/ 4102100 w 4619625"/>
              <a:gd name="connsiteY3" fmla="*/ 708025 h 720725"/>
              <a:gd name="connsiteX4" fmla="*/ 4102100 w 4619625"/>
              <a:gd name="connsiteY4" fmla="*/ 695325 h 720725"/>
              <a:gd name="connsiteX5" fmla="*/ 4089400 w 4619625"/>
              <a:gd name="connsiteY5" fmla="*/ 695325 h 720725"/>
              <a:gd name="connsiteX6" fmla="*/ 4089400 w 4619625"/>
              <a:gd name="connsiteY6" fmla="*/ 685800 h 720725"/>
              <a:gd name="connsiteX7" fmla="*/ 3768725 w 4619625"/>
              <a:gd name="connsiteY7" fmla="*/ 685800 h 720725"/>
              <a:gd name="connsiteX8" fmla="*/ 3768725 w 4619625"/>
              <a:gd name="connsiteY8" fmla="*/ 669925 h 720725"/>
              <a:gd name="connsiteX9" fmla="*/ 3663950 w 4619625"/>
              <a:gd name="connsiteY9" fmla="*/ 669925 h 720725"/>
              <a:gd name="connsiteX10" fmla="*/ 3660775 w 4619625"/>
              <a:gd name="connsiteY10" fmla="*/ 666750 h 720725"/>
              <a:gd name="connsiteX11" fmla="*/ 3457575 w 4619625"/>
              <a:gd name="connsiteY11" fmla="*/ 666750 h 720725"/>
              <a:gd name="connsiteX12" fmla="*/ 3457575 w 4619625"/>
              <a:gd name="connsiteY12" fmla="*/ 657225 h 720725"/>
              <a:gd name="connsiteX13" fmla="*/ 3457575 w 4619625"/>
              <a:gd name="connsiteY13" fmla="*/ 657225 h 720725"/>
              <a:gd name="connsiteX14" fmla="*/ 3441700 w 4619625"/>
              <a:gd name="connsiteY14" fmla="*/ 657225 h 720725"/>
              <a:gd name="connsiteX15" fmla="*/ 3413125 w 4619625"/>
              <a:gd name="connsiteY15" fmla="*/ 657225 h 720725"/>
              <a:gd name="connsiteX16" fmla="*/ 3413125 w 4619625"/>
              <a:gd name="connsiteY16" fmla="*/ 654050 h 720725"/>
              <a:gd name="connsiteX17" fmla="*/ 3282950 w 4619625"/>
              <a:gd name="connsiteY17" fmla="*/ 654050 h 720725"/>
              <a:gd name="connsiteX18" fmla="*/ 3282950 w 4619625"/>
              <a:gd name="connsiteY18" fmla="*/ 641350 h 720725"/>
              <a:gd name="connsiteX19" fmla="*/ 3136900 w 4619625"/>
              <a:gd name="connsiteY19" fmla="*/ 641350 h 720725"/>
              <a:gd name="connsiteX20" fmla="*/ 3136900 w 4619625"/>
              <a:gd name="connsiteY20" fmla="*/ 635000 h 720725"/>
              <a:gd name="connsiteX21" fmla="*/ 3111500 w 4619625"/>
              <a:gd name="connsiteY21" fmla="*/ 635000 h 720725"/>
              <a:gd name="connsiteX22" fmla="*/ 3111500 w 4619625"/>
              <a:gd name="connsiteY22" fmla="*/ 625475 h 720725"/>
              <a:gd name="connsiteX23" fmla="*/ 2940050 w 4619625"/>
              <a:gd name="connsiteY23" fmla="*/ 625475 h 720725"/>
              <a:gd name="connsiteX24" fmla="*/ 2943225 w 4619625"/>
              <a:gd name="connsiteY24" fmla="*/ 622300 h 720725"/>
              <a:gd name="connsiteX25" fmla="*/ 2841625 w 4619625"/>
              <a:gd name="connsiteY25" fmla="*/ 622300 h 720725"/>
              <a:gd name="connsiteX26" fmla="*/ 2841625 w 4619625"/>
              <a:gd name="connsiteY26" fmla="*/ 612775 h 720725"/>
              <a:gd name="connsiteX27" fmla="*/ 2730500 w 4619625"/>
              <a:gd name="connsiteY27" fmla="*/ 612775 h 720725"/>
              <a:gd name="connsiteX28" fmla="*/ 2730500 w 4619625"/>
              <a:gd name="connsiteY28" fmla="*/ 587375 h 720725"/>
              <a:gd name="connsiteX29" fmla="*/ 2660650 w 4619625"/>
              <a:gd name="connsiteY29" fmla="*/ 587375 h 720725"/>
              <a:gd name="connsiteX30" fmla="*/ 2660650 w 4619625"/>
              <a:gd name="connsiteY30" fmla="*/ 577850 h 720725"/>
              <a:gd name="connsiteX31" fmla="*/ 2368550 w 4619625"/>
              <a:gd name="connsiteY31" fmla="*/ 577850 h 720725"/>
              <a:gd name="connsiteX32" fmla="*/ 2368550 w 4619625"/>
              <a:gd name="connsiteY32" fmla="*/ 568325 h 720725"/>
              <a:gd name="connsiteX33" fmla="*/ 2276475 w 4619625"/>
              <a:gd name="connsiteY33" fmla="*/ 568325 h 720725"/>
              <a:gd name="connsiteX34" fmla="*/ 2276475 w 4619625"/>
              <a:gd name="connsiteY34" fmla="*/ 555625 h 720725"/>
              <a:gd name="connsiteX35" fmla="*/ 2148681 w 4619625"/>
              <a:gd name="connsiteY35" fmla="*/ 550863 h 720725"/>
              <a:gd name="connsiteX36" fmla="*/ 2152650 w 4619625"/>
              <a:gd name="connsiteY36" fmla="*/ 546893 h 720725"/>
              <a:gd name="connsiteX37" fmla="*/ 2053431 w 4619625"/>
              <a:gd name="connsiteY37" fmla="*/ 549275 h 720725"/>
              <a:gd name="connsiteX38" fmla="*/ 2053431 w 4619625"/>
              <a:gd name="connsiteY38" fmla="*/ 533400 h 720725"/>
              <a:gd name="connsiteX39" fmla="*/ 2025650 w 4619625"/>
              <a:gd name="connsiteY39" fmla="*/ 533400 h 720725"/>
              <a:gd name="connsiteX40" fmla="*/ 2025650 w 4619625"/>
              <a:gd name="connsiteY40" fmla="*/ 533400 h 720725"/>
              <a:gd name="connsiteX41" fmla="*/ 1974850 w 4619625"/>
              <a:gd name="connsiteY41" fmla="*/ 533400 h 720725"/>
              <a:gd name="connsiteX42" fmla="*/ 1974850 w 4619625"/>
              <a:gd name="connsiteY42" fmla="*/ 520700 h 720725"/>
              <a:gd name="connsiteX43" fmla="*/ 1908175 w 4619625"/>
              <a:gd name="connsiteY43" fmla="*/ 520700 h 720725"/>
              <a:gd name="connsiteX44" fmla="*/ 1908175 w 4619625"/>
              <a:gd name="connsiteY44" fmla="*/ 511175 h 720725"/>
              <a:gd name="connsiteX45" fmla="*/ 1879600 w 4619625"/>
              <a:gd name="connsiteY45" fmla="*/ 511175 h 720725"/>
              <a:gd name="connsiteX46" fmla="*/ 1879600 w 4619625"/>
              <a:gd name="connsiteY46" fmla="*/ 501650 h 720725"/>
              <a:gd name="connsiteX47" fmla="*/ 1825625 w 4619625"/>
              <a:gd name="connsiteY47" fmla="*/ 501650 h 720725"/>
              <a:gd name="connsiteX48" fmla="*/ 1825625 w 4619625"/>
              <a:gd name="connsiteY48" fmla="*/ 492125 h 720725"/>
              <a:gd name="connsiteX49" fmla="*/ 1755775 w 4619625"/>
              <a:gd name="connsiteY49" fmla="*/ 492125 h 720725"/>
              <a:gd name="connsiteX50" fmla="*/ 1755775 w 4619625"/>
              <a:gd name="connsiteY50" fmla="*/ 482600 h 720725"/>
              <a:gd name="connsiteX51" fmla="*/ 1736725 w 4619625"/>
              <a:gd name="connsiteY51" fmla="*/ 482600 h 720725"/>
              <a:gd name="connsiteX52" fmla="*/ 1724025 w 4619625"/>
              <a:gd name="connsiteY52" fmla="*/ 482600 h 720725"/>
              <a:gd name="connsiteX53" fmla="*/ 1724025 w 4619625"/>
              <a:gd name="connsiteY53" fmla="*/ 473075 h 720725"/>
              <a:gd name="connsiteX54" fmla="*/ 1691482 w 4619625"/>
              <a:gd name="connsiteY54" fmla="*/ 477838 h 720725"/>
              <a:gd name="connsiteX55" fmla="*/ 1693862 w 4619625"/>
              <a:gd name="connsiteY55" fmla="*/ 461169 h 720725"/>
              <a:gd name="connsiteX56" fmla="*/ 1657350 w 4619625"/>
              <a:gd name="connsiteY56" fmla="*/ 463550 h 720725"/>
              <a:gd name="connsiteX57" fmla="*/ 1657350 w 4619625"/>
              <a:gd name="connsiteY57" fmla="*/ 447675 h 720725"/>
              <a:gd name="connsiteX58" fmla="*/ 1584325 w 4619625"/>
              <a:gd name="connsiteY58" fmla="*/ 447675 h 720725"/>
              <a:gd name="connsiteX59" fmla="*/ 1584325 w 4619625"/>
              <a:gd name="connsiteY59" fmla="*/ 431800 h 720725"/>
              <a:gd name="connsiteX60" fmla="*/ 1517650 w 4619625"/>
              <a:gd name="connsiteY60" fmla="*/ 431800 h 720725"/>
              <a:gd name="connsiteX61" fmla="*/ 1517650 w 4619625"/>
              <a:gd name="connsiteY61" fmla="*/ 422275 h 720725"/>
              <a:gd name="connsiteX62" fmla="*/ 1428750 w 4619625"/>
              <a:gd name="connsiteY62" fmla="*/ 422275 h 720725"/>
              <a:gd name="connsiteX63" fmla="*/ 1428750 w 4619625"/>
              <a:gd name="connsiteY63" fmla="*/ 406400 h 720725"/>
              <a:gd name="connsiteX64" fmla="*/ 1390650 w 4619625"/>
              <a:gd name="connsiteY64" fmla="*/ 406400 h 720725"/>
              <a:gd name="connsiteX65" fmla="*/ 1390650 w 4619625"/>
              <a:gd name="connsiteY65" fmla="*/ 390525 h 720725"/>
              <a:gd name="connsiteX66" fmla="*/ 1352550 w 4619625"/>
              <a:gd name="connsiteY66" fmla="*/ 390525 h 720725"/>
              <a:gd name="connsiteX67" fmla="*/ 1352550 w 4619625"/>
              <a:gd name="connsiteY67" fmla="*/ 377825 h 720725"/>
              <a:gd name="connsiteX68" fmla="*/ 1320800 w 4619625"/>
              <a:gd name="connsiteY68" fmla="*/ 377825 h 720725"/>
              <a:gd name="connsiteX69" fmla="*/ 1320800 w 4619625"/>
              <a:gd name="connsiteY69" fmla="*/ 377825 h 720725"/>
              <a:gd name="connsiteX70" fmla="*/ 1254125 w 4619625"/>
              <a:gd name="connsiteY70" fmla="*/ 377825 h 720725"/>
              <a:gd name="connsiteX71" fmla="*/ 1254125 w 4619625"/>
              <a:gd name="connsiteY71" fmla="*/ 358775 h 720725"/>
              <a:gd name="connsiteX72" fmla="*/ 1114425 w 4619625"/>
              <a:gd name="connsiteY72" fmla="*/ 358775 h 720725"/>
              <a:gd name="connsiteX73" fmla="*/ 1114425 w 4619625"/>
              <a:gd name="connsiteY73" fmla="*/ 346075 h 720725"/>
              <a:gd name="connsiteX74" fmla="*/ 1047750 w 4619625"/>
              <a:gd name="connsiteY74" fmla="*/ 346075 h 720725"/>
              <a:gd name="connsiteX75" fmla="*/ 1047750 w 4619625"/>
              <a:gd name="connsiteY75" fmla="*/ 333375 h 720725"/>
              <a:gd name="connsiteX76" fmla="*/ 1006475 w 4619625"/>
              <a:gd name="connsiteY76" fmla="*/ 333375 h 720725"/>
              <a:gd name="connsiteX77" fmla="*/ 1006475 w 4619625"/>
              <a:gd name="connsiteY77" fmla="*/ 314325 h 720725"/>
              <a:gd name="connsiteX78" fmla="*/ 987425 w 4619625"/>
              <a:gd name="connsiteY78" fmla="*/ 314325 h 720725"/>
              <a:gd name="connsiteX79" fmla="*/ 993775 w 4619625"/>
              <a:gd name="connsiteY79" fmla="*/ 307975 h 720725"/>
              <a:gd name="connsiteX80" fmla="*/ 962025 w 4619625"/>
              <a:gd name="connsiteY80" fmla="*/ 307975 h 720725"/>
              <a:gd name="connsiteX81" fmla="*/ 962025 w 4619625"/>
              <a:gd name="connsiteY81" fmla="*/ 288925 h 720725"/>
              <a:gd name="connsiteX82" fmla="*/ 920750 w 4619625"/>
              <a:gd name="connsiteY82" fmla="*/ 288925 h 720725"/>
              <a:gd name="connsiteX83" fmla="*/ 920750 w 4619625"/>
              <a:gd name="connsiteY83" fmla="*/ 276225 h 720725"/>
              <a:gd name="connsiteX84" fmla="*/ 889000 w 4619625"/>
              <a:gd name="connsiteY84" fmla="*/ 276225 h 720725"/>
              <a:gd name="connsiteX85" fmla="*/ 889000 w 4619625"/>
              <a:gd name="connsiteY85" fmla="*/ 276225 h 720725"/>
              <a:gd name="connsiteX86" fmla="*/ 879475 w 4619625"/>
              <a:gd name="connsiteY86" fmla="*/ 266700 h 720725"/>
              <a:gd name="connsiteX87" fmla="*/ 752475 w 4619625"/>
              <a:gd name="connsiteY87" fmla="*/ 266700 h 720725"/>
              <a:gd name="connsiteX88" fmla="*/ 752475 w 4619625"/>
              <a:gd name="connsiteY88" fmla="*/ 250825 h 720725"/>
              <a:gd name="connsiteX89" fmla="*/ 711200 w 4619625"/>
              <a:gd name="connsiteY89" fmla="*/ 250825 h 720725"/>
              <a:gd name="connsiteX90" fmla="*/ 711200 w 4619625"/>
              <a:gd name="connsiteY90" fmla="*/ 244475 h 720725"/>
              <a:gd name="connsiteX91" fmla="*/ 676275 w 4619625"/>
              <a:gd name="connsiteY91" fmla="*/ 244475 h 720725"/>
              <a:gd name="connsiteX92" fmla="*/ 676275 w 4619625"/>
              <a:gd name="connsiteY92" fmla="*/ 234950 h 720725"/>
              <a:gd name="connsiteX93" fmla="*/ 635000 w 4619625"/>
              <a:gd name="connsiteY93" fmla="*/ 234950 h 720725"/>
              <a:gd name="connsiteX94" fmla="*/ 641350 w 4619625"/>
              <a:gd name="connsiteY94" fmla="*/ 228600 h 720725"/>
              <a:gd name="connsiteX95" fmla="*/ 600075 w 4619625"/>
              <a:gd name="connsiteY95" fmla="*/ 228600 h 720725"/>
              <a:gd name="connsiteX96" fmla="*/ 574675 w 4619625"/>
              <a:gd name="connsiteY96" fmla="*/ 228600 h 720725"/>
              <a:gd name="connsiteX97" fmla="*/ 574675 w 4619625"/>
              <a:gd name="connsiteY97" fmla="*/ 212725 h 720725"/>
              <a:gd name="connsiteX98" fmla="*/ 536575 w 4619625"/>
              <a:gd name="connsiteY98" fmla="*/ 212725 h 720725"/>
              <a:gd name="connsiteX99" fmla="*/ 536575 w 4619625"/>
              <a:gd name="connsiteY99" fmla="*/ 200025 h 720725"/>
              <a:gd name="connsiteX100" fmla="*/ 492125 w 4619625"/>
              <a:gd name="connsiteY100" fmla="*/ 200025 h 720725"/>
              <a:gd name="connsiteX101" fmla="*/ 492125 w 4619625"/>
              <a:gd name="connsiteY101" fmla="*/ 190500 h 720725"/>
              <a:gd name="connsiteX102" fmla="*/ 466725 w 4619625"/>
              <a:gd name="connsiteY102" fmla="*/ 190500 h 720725"/>
              <a:gd name="connsiteX103" fmla="*/ 466725 w 4619625"/>
              <a:gd name="connsiteY103" fmla="*/ 174625 h 720725"/>
              <a:gd name="connsiteX104" fmla="*/ 409575 w 4619625"/>
              <a:gd name="connsiteY104" fmla="*/ 174625 h 720725"/>
              <a:gd name="connsiteX105" fmla="*/ 409575 w 4619625"/>
              <a:gd name="connsiteY105" fmla="*/ 174625 h 720725"/>
              <a:gd name="connsiteX106" fmla="*/ 409575 w 4619625"/>
              <a:gd name="connsiteY106" fmla="*/ 142875 h 720725"/>
              <a:gd name="connsiteX107" fmla="*/ 349250 w 4619625"/>
              <a:gd name="connsiteY107" fmla="*/ 152400 h 720725"/>
              <a:gd name="connsiteX108" fmla="*/ 339725 w 4619625"/>
              <a:gd name="connsiteY108" fmla="*/ 133350 h 720725"/>
              <a:gd name="connsiteX109" fmla="*/ 301625 w 4619625"/>
              <a:gd name="connsiteY109" fmla="*/ 133350 h 720725"/>
              <a:gd name="connsiteX110" fmla="*/ 301625 w 4619625"/>
              <a:gd name="connsiteY110" fmla="*/ 114300 h 720725"/>
              <a:gd name="connsiteX111" fmla="*/ 266700 w 4619625"/>
              <a:gd name="connsiteY111" fmla="*/ 114300 h 720725"/>
              <a:gd name="connsiteX112" fmla="*/ 266700 w 4619625"/>
              <a:gd name="connsiteY112" fmla="*/ 95250 h 720725"/>
              <a:gd name="connsiteX113" fmla="*/ 231775 w 4619625"/>
              <a:gd name="connsiteY113" fmla="*/ 95250 h 720725"/>
              <a:gd name="connsiteX114" fmla="*/ 231775 w 4619625"/>
              <a:gd name="connsiteY114" fmla="*/ 85725 h 720725"/>
              <a:gd name="connsiteX115" fmla="*/ 203200 w 4619625"/>
              <a:gd name="connsiteY115" fmla="*/ 85725 h 720725"/>
              <a:gd name="connsiteX116" fmla="*/ 203200 w 4619625"/>
              <a:gd name="connsiteY116" fmla="*/ 66675 h 720725"/>
              <a:gd name="connsiteX117" fmla="*/ 171450 w 4619625"/>
              <a:gd name="connsiteY117" fmla="*/ 66675 h 720725"/>
              <a:gd name="connsiteX118" fmla="*/ 180975 w 4619625"/>
              <a:gd name="connsiteY118" fmla="*/ 57150 h 720725"/>
              <a:gd name="connsiteX119" fmla="*/ 149225 w 4619625"/>
              <a:gd name="connsiteY119" fmla="*/ 57150 h 720725"/>
              <a:gd name="connsiteX120" fmla="*/ 149225 w 4619625"/>
              <a:gd name="connsiteY120" fmla="*/ 38100 h 720725"/>
              <a:gd name="connsiteX121" fmla="*/ 85725 w 4619625"/>
              <a:gd name="connsiteY121" fmla="*/ 38100 h 720725"/>
              <a:gd name="connsiteX122" fmla="*/ 85725 w 4619625"/>
              <a:gd name="connsiteY122" fmla="*/ 28575 h 720725"/>
              <a:gd name="connsiteX123" fmla="*/ 57150 w 4619625"/>
              <a:gd name="connsiteY123" fmla="*/ 28575 h 720725"/>
              <a:gd name="connsiteX124" fmla="*/ 57150 w 4619625"/>
              <a:gd name="connsiteY124" fmla="*/ 9525 h 720725"/>
              <a:gd name="connsiteX125" fmla="*/ 19050 w 4619625"/>
              <a:gd name="connsiteY125" fmla="*/ 9525 h 720725"/>
              <a:gd name="connsiteX126" fmla="*/ 19050 w 4619625"/>
              <a:gd name="connsiteY126" fmla="*/ 0 h 720725"/>
              <a:gd name="connsiteX127" fmla="*/ 0 w 4619625"/>
              <a:gd name="connsiteY127" fmla="*/ 0 h 720725"/>
              <a:gd name="connsiteX0" fmla="*/ 4619625 w 4619625"/>
              <a:gd name="connsiteY0" fmla="*/ 720725 h 720725"/>
              <a:gd name="connsiteX1" fmla="*/ 4467225 w 4619625"/>
              <a:gd name="connsiteY1" fmla="*/ 720725 h 720725"/>
              <a:gd name="connsiteX2" fmla="*/ 4467225 w 4619625"/>
              <a:gd name="connsiteY2" fmla="*/ 708025 h 720725"/>
              <a:gd name="connsiteX3" fmla="*/ 4102100 w 4619625"/>
              <a:gd name="connsiteY3" fmla="*/ 708025 h 720725"/>
              <a:gd name="connsiteX4" fmla="*/ 4102100 w 4619625"/>
              <a:gd name="connsiteY4" fmla="*/ 695325 h 720725"/>
              <a:gd name="connsiteX5" fmla="*/ 4089400 w 4619625"/>
              <a:gd name="connsiteY5" fmla="*/ 695325 h 720725"/>
              <a:gd name="connsiteX6" fmla="*/ 4089400 w 4619625"/>
              <a:gd name="connsiteY6" fmla="*/ 685800 h 720725"/>
              <a:gd name="connsiteX7" fmla="*/ 3768725 w 4619625"/>
              <a:gd name="connsiteY7" fmla="*/ 685800 h 720725"/>
              <a:gd name="connsiteX8" fmla="*/ 3768725 w 4619625"/>
              <a:gd name="connsiteY8" fmla="*/ 669925 h 720725"/>
              <a:gd name="connsiteX9" fmla="*/ 3663950 w 4619625"/>
              <a:gd name="connsiteY9" fmla="*/ 669925 h 720725"/>
              <a:gd name="connsiteX10" fmla="*/ 3660775 w 4619625"/>
              <a:gd name="connsiteY10" fmla="*/ 666750 h 720725"/>
              <a:gd name="connsiteX11" fmla="*/ 3457575 w 4619625"/>
              <a:gd name="connsiteY11" fmla="*/ 666750 h 720725"/>
              <a:gd name="connsiteX12" fmla="*/ 3457575 w 4619625"/>
              <a:gd name="connsiteY12" fmla="*/ 657225 h 720725"/>
              <a:gd name="connsiteX13" fmla="*/ 3457575 w 4619625"/>
              <a:gd name="connsiteY13" fmla="*/ 657225 h 720725"/>
              <a:gd name="connsiteX14" fmla="*/ 3441700 w 4619625"/>
              <a:gd name="connsiteY14" fmla="*/ 657225 h 720725"/>
              <a:gd name="connsiteX15" fmla="*/ 3413125 w 4619625"/>
              <a:gd name="connsiteY15" fmla="*/ 657225 h 720725"/>
              <a:gd name="connsiteX16" fmla="*/ 3413125 w 4619625"/>
              <a:gd name="connsiteY16" fmla="*/ 654050 h 720725"/>
              <a:gd name="connsiteX17" fmla="*/ 3282950 w 4619625"/>
              <a:gd name="connsiteY17" fmla="*/ 654050 h 720725"/>
              <a:gd name="connsiteX18" fmla="*/ 3282950 w 4619625"/>
              <a:gd name="connsiteY18" fmla="*/ 641350 h 720725"/>
              <a:gd name="connsiteX19" fmla="*/ 3136900 w 4619625"/>
              <a:gd name="connsiteY19" fmla="*/ 641350 h 720725"/>
              <a:gd name="connsiteX20" fmla="*/ 3136900 w 4619625"/>
              <a:gd name="connsiteY20" fmla="*/ 635000 h 720725"/>
              <a:gd name="connsiteX21" fmla="*/ 3111500 w 4619625"/>
              <a:gd name="connsiteY21" fmla="*/ 635000 h 720725"/>
              <a:gd name="connsiteX22" fmla="*/ 3111500 w 4619625"/>
              <a:gd name="connsiteY22" fmla="*/ 625475 h 720725"/>
              <a:gd name="connsiteX23" fmla="*/ 2940050 w 4619625"/>
              <a:gd name="connsiteY23" fmla="*/ 625475 h 720725"/>
              <a:gd name="connsiteX24" fmla="*/ 2943225 w 4619625"/>
              <a:gd name="connsiteY24" fmla="*/ 622300 h 720725"/>
              <a:gd name="connsiteX25" fmla="*/ 2841625 w 4619625"/>
              <a:gd name="connsiteY25" fmla="*/ 622300 h 720725"/>
              <a:gd name="connsiteX26" fmla="*/ 2841625 w 4619625"/>
              <a:gd name="connsiteY26" fmla="*/ 612775 h 720725"/>
              <a:gd name="connsiteX27" fmla="*/ 2730500 w 4619625"/>
              <a:gd name="connsiteY27" fmla="*/ 612775 h 720725"/>
              <a:gd name="connsiteX28" fmla="*/ 2730500 w 4619625"/>
              <a:gd name="connsiteY28" fmla="*/ 587375 h 720725"/>
              <a:gd name="connsiteX29" fmla="*/ 2660650 w 4619625"/>
              <a:gd name="connsiteY29" fmla="*/ 587375 h 720725"/>
              <a:gd name="connsiteX30" fmla="*/ 2660650 w 4619625"/>
              <a:gd name="connsiteY30" fmla="*/ 577850 h 720725"/>
              <a:gd name="connsiteX31" fmla="*/ 2368550 w 4619625"/>
              <a:gd name="connsiteY31" fmla="*/ 577850 h 720725"/>
              <a:gd name="connsiteX32" fmla="*/ 2368550 w 4619625"/>
              <a:gd name="connsiteY32" fmla="*/ 568325 h 720725"/>
              <a:gd name="connsiteX33" fmla="*/ 2276475 w 4619625"/>
              <a:gd name="connsiteY33" fmla="*/ 568325 h 720725"/>
              <a:gd name="connsiteX34" fmla="*/ 2276475 w 4619625"/>
              <a:gd name="connsiteY34" fmla="*/ 555625 h 720725"/>
              <a:gd name="connsiteX35" fmla="*/ 2148681 w 4619625"/>
              <a:gd name="connsiteY35" fmla="*/ 550863 h 720725"/>
              <a:gd name="connsiteX36" fmla="*/ 2152650 w 4619625"/>
              <a:gd name="connsiteY36" fmla="*/ 546893 h 720725"/>
              <a:gd name="connsiteX37" fmla="*/ 2053431 w 4619625"/>
              <a:gd name="connsiteY37" fmla="*/ 549275 h 720725"/>
              <a:gd name="connsiteX38" fmla="*/ 2053431 w 4619625"/>
              <a:gd name="connsiteY38" fmla="*/ 533400 h 720725"/>
              <a:gd name="connsiteX39" fmla="*/ 2025650 w 4619625"/>
              <a:gd name="connsiteY39" fmla="*/ 533400 h 720725"/>
              <a:gd name="connsiteX40" fmla="*/ 2025650 w 4619625"/>
              <a:gd name="connsiteY40" fmla="*/ 533400 h 720725"/>
              <a:gd name="connsiteX41" fmla="*/ 1974850 w 4619625"/>
              <a:gd name="connsiteY41" fmla="*/ 533400 h 720725"/>
              <a:gd name="connsiteX42" fmla="*/ 1974850 w 4619625"/>
              <a:gd name="connsiteY42" fmla="*/ 520700 h 720725"/>
              <a:gd name="connsiteX43" fmla="*/ 1908175 w 4619625"/>
              <a:gd name="connsiteY43" fmla="*/ 520700 h 720725"/>
              <a:gd name="connsiteX44" fmla="*/ 1908175 w 4619625"/>
              <a:gd name="connsiteY44" fmla="*/ 511175 h 720725"/>
              <a:gd name="connsiteX45" fmla="*/ 1879600 w 4619625"/>
              <a:gd name="connsiteY45" fmla="*/ 511175 h 720725"/>
              <a:gd name="connsiteX46" fmla="*/ 1879600 w 4619625"/>
              <a:gd name="connsiteY46" fmla="*/ 501650 h 720725"/>
              <a:gd name="connsiteX47" fmla="*/ 1825625 w 4619625"/>
              <a:gd name="connsiteY47" fmla="*/ 501650 h 720725"/>
              <a:gd name="connsiteX48" fmla="*/ 1825625 w 4619625"/>
              <a:gd name="connsiteY48" fmla="*/ 492125 h 720725"/>
              <a:gd name="connsiteX49" fmla="*/ 1755775 w 4619625"/>
              <a:gd name="connsiteY49" fmla="*/ 492125 h 720725"/>
              <a:gd name="connsiteX50" fmla="*/ 1755775 w 4619625"/>
              <a:gd name="connsiteY50" fmla="*/ 482600 h 720725"/>
              <a:gd name="connsiteX51" fmla="*/ 1736725 w 4619625"/>
              <a:gd name="connsiteY51" fmla="*/ 482600 h 720725"/>
              <a:gd name="connsiteX52" fmla="*/ 1724025 w 4619625"/>
              <a:gd name="connsiteY52" fmla="*/ 482600 h 720725"/>
              <a:gd name="connsiteX53" fmla="*/ 1724025 w 4619625"/>
              <a:gd name="connsiteY53" fmla="*/ 473075 h 720725"/>
              <a:gd name="connsiteX54" fmla="*/ 1691482 w 4619625"/>
              <a:gd name="connsiteY54" fmla="*/ 477838 h 720725"/>
              <a:gd name="connsiteX55" fmla="*/ 1693862 w 4619625"/>
              <a:gd name="connsiteY55" fmla="*/ 461169 h 720725"/>
              <a:gd name="connsiteX56" fmla="*/ 1657350 w 4619625"/>
              <a:gd name="connsiteY56" fmla="*/ 463550 h 720725"/>
              <a:gd name="connsiteX57" fmla="*/ 1657350 w 4619625"/>
              <a:gd name="connsiteY57" fmla="*/ 447675 h 720725"/>
              <a:gd name="connsiteX58" fmla="*/ 1584325 w 4619625"/>
              <a:gd name="connsiteY58" fmla="*/ 447675 h 720725"/>
              <a:gd name="connsiteX59" fmla="*/ 1584325 w 4619625"/>
              <a:gd name="connsiteY59" fmla="*/ 431800 h 720725"/>
              <a:gd name="connsiteX60" fmla="*/ 1517650 w 4619625"/>
              <a:gd name="connsiteY60" fmla="*/ 431800 h 720725"/>
              <a:gd name="connsiteX61" fmla="*/ 1517650 w 4619625"/>
              <a:gd name="connsiteY61" fmla="*/ 422275 h 720725"/>
              <a:gd name="connsiteX62" fmla="*/ 1428750 w 4619625"/>
              <a:gd name="connsiteY62" fmla="*/ 422275 h 720725"/>
              <a:gd name="connsiteX63" fmla="*/ 1428750 w 4619625"/>
              <a:gd name="connsiteY63" fmla="*/ 406400 h 720725"/>
              <a:gd name="connsiteX64" fmla="*/ 1390650 w 4619625"/>
              <a:gd name="connsiteY64" fmla="*/ 406400 h 720725"/>
              <a:gd name="connsiteX65" fmla="*/ 1390650 w 4619625"/>
              <a:gd name="connsiteY65" fmla="*/ 390525 h 720725"/>
              <a:gd name="connsiteX66" fmla="*/ 1352550 w 4619625"/>
              <a:gd name="connsiteY66" fmla="*/ 390525 h 720725"/>
              <a:gd name="connsiteX67" fmla="*/ 1352550 w 4619625"/>
              <a:gd name="connsiteY67" fmla="*/ 377825 h 720725"/>
              <a:gd name="connsiteX68" fmla="*/ 1320800 w 4619625"/>
              <a:gd name="connsiteY68" fmla="*/ 377825 h 720725"/>
              <a:gd name="connsiteX69" fmla="*/ 1320800 w 4619625"/>
              <a:gd name="connsiteY69" fmla="*/ 377825 h 720725"/>
              <a:gd name="connsiteX70" fmla="*/ 1254125 w 4619625"/>
              <a:gd name="connsiteY70" fmla="*/ 377825 h 720725"/>
              <a:gd name="connsiteX71" fmla="*/ 1254125 w 4619625"/>
              <a:gd name="connsiteY71" fmla="*/ 358775 h 720725"/>
              <a:gd name="connsiteX72" fmla="*/ 1114425 w 4619625"/>
              <a:gd name="connsiteY72" fmla="*/ 358775 h 720725"/>
              <a:gd name="connsiteX73" fmla="*/ 1114425 w 4619625"/>
              <a:gd name="connsiteY73" fmla="*/ 346075 h 720725"/>
              <a:gd name="connsiteX74" fmla="*/ 1047750 w 4619625"/>
              <a:gd name="connsiteY74" fmla="*/ 346075 h 720725"/>
              <a:gd name="connsiteX75" fmla="*/ 1047750 w 4619625"/>
              <a:gd name="connsiteY75" fmla="*/ 333375 h 720725"/>
              <a:gd name="connsiteX76" fmla="*/ 1006475 w 4619625"/>
              <a:gd name="connsiteY76" fmla="*/ 333375 h 720725"/>
              <a:gd name="connsiteX77" fmla="*/ 1006475 w 4619625"/>
              <a:gd name="connsiteY77" fmla="*/ 314325 h 720725"/>
              <a:gd name="connsiteX78" fmla="*/ 987425 w 4619625"/>
              <a:gd name="connsiteY78" fmla="*/ 314325 h 720725"/>
              <a:gd name="connsiteX79" fmla="*/ 993775 w 4619625"/>
              <a:gd name="connsiteY79" fmla="*/ 307975 h 720725"/>
              <a:gd name="connsiteX80" fmla="*/ 962025 w 4619625"/>
              <a:gd name="connsiteY80" fmla="*/ 307975 h 720725"/>
              <a:gd name="connsiteX81" fmla="*/ 962025 w 4619625"/>
              <a:gd name="connsiteY81" fmla="*/ 288925 h 720725"/>
              <a:gd name="connsiteX82" fmla="*/ 920750 w 4619625"/>
              <a:gd name="connsiteY82" fmla="*/ 288925 h 720725"/>
              <a:gd name="connsiteX83" fmla="*/ 920750 w 4619625"/>
              <a:gd name="connsiteY83" fmla="*/ 276225 h 720725"/>
              <a:gd name="connsiteX84" fmla="*/ 889000 w 4619625"/>
              <a:gd name="connsiteY84" fmla="*/ 276225 h 720725"/>
              <a:gd name="connsiteX85" fmla="*/ 889000 w 4619625"/>
              <a:gd name="connsiteY85" fmla="*/ 276225 h 720725"/>
              <a:gd name="connsiteX86" fmla="*/ 879475 w 4619625"/>
              <a:gd name="connsiteY86" fmla="*/ 266700 h 720725"/>
              <a:gd name="connsiteX87" fmla="*/ 752475 w 4619625"/>
              <a:gd name="connsiteY87" fmla="*/ 266700 h 720725"/>
              <a:gd name="connsiteX88" fmla="*/ 752475 w 4619625"/>
              <a:gd name="connsiteY88" fmla="*/ 250825 h 720725"/>
              <a:gd name="connsiteX89" fmla="*/ 711200 w 4619625"/>
              <a:gd name="connsiteY89" fmla="*/ 250825 h 720725"/>
              <a:gd name="connsiteX90" fmla="*/ 711200 w 4619625"/>
              <a:gd name="connsiteY90" fmla="*/ 244475 h 720725"/>
              <a:gd name="connsiteX91" fmla="*/ 676275 w 4619625"/>
              <a:gd name="connsiteY91" fmla="*/ 244475 h 720725"/>
              <a:gd name="connsiteX92" fmla="*/ 676275 w 4619625"/>
              <a:gd name="connsiteY92" fmla="*/ 234950 h 720725"/>
              <a:gd name="connsiteX93" fmla="*/ 635000 w 4619625"/>
              <a:gd name="connsiteY93" fmla="*/ 234950 h 720725"/>
              <a:gd name="connsiteX94" fmla="*/ 641350 w 4619625"/>
              <a:gd name="connsiteY94" fmla="*/ 228600 h 720725"/>
              <a:gd name="connsiteX95" fmla="*/ 600075 w 4619625"/>
              <a:gd name="connsiteY95" fmla="*/ 228600 h 720725"/>
              <a:gd name="connsiteX96" fmla="*/ 574675 w 4619625"/>
              <a:gd name="connsiteY96" fmla="*/ 228600 h 720725"/>
              <a:gd name="connsiteX97" fmla="*/ 574675 w 4619625"/>
              <a:gd name="connsiteY97" fmla="*/ 212725 h 720725"/>
              <a:gd name="connsiteX98" fmla="*/ 536575 w 4619625"/>
              <a:gd name="connsiteY98" fmla="*/ 212725 h 720725"/>
              <a:gd name="connsiteX99" fmla="*/ 536575 w 4619625"/>
              <a:gd name="connsiteY99" fmla="*/ 200025 h 720725"/>
              <a:gd name="connsiteX100" fmla="*/ 492125 w 4619625"/>
              <a:gd name="connsiteY100" fmla="*/ 200025 h 720725"/>
              <a:gd name="connsiteX101" fmla="*/ 492125 w 4619625"/>
              <a:gd name="connsiteY101" fmla="*/ 190500 h 720725"/>
              <a:gd name="connsiteX102" fmla="*/ 466725 w 4619625"/>
              <a:gd name="connsiteY102" fmla="*/ 190500 h 720725"/>
              <a:gd name="connsiteX103" fmla="*/ 466725 w 4619625"/>
              <a:gd name="connsiteY103" fmla="*/ 174625 h 720725"/>
              <a:gd name="connsiteX104" fmla="*/ 409575 w 4619625"/>
              <a:gd name="connsiteY104" fmla="*/ 174625 h 720725"/>
              <a:gd name="connsiteX105" fmla="*/ 409575 w 4619625"/>
              <a:gd name="connsiteY105" fmla="*/ 174625 h 720725"/>
              <a:gd name="connsiteX106" fmla="*/ 409575 w 4619625"/>
              <a:gd name="connsiteY106" fmla="*/ 154781 h 720725"/>
              <a:gd name="connsiteX107" fmla="*/ 349250 w 4619625"/>
              <a:gd name="connsiteY107" fmla="*/ 152400 h 720725"/>
              <a:gd name="connsiteX108" fmla="*/ 339725 w 4619625"/>
              <a:gd name="connsiteY108" fmla="*/ 133350 h 720725"/>
              <a:gd name="connsiteX109" fmla="*/ 301625 w 4619625"/>
              <a:gd name="connsiteY109" fmla="*/ 133350 h 720725"/>
              <a:gd name="connsiteX110" fmla="*/ 301625 w 4619625"/>
              <a:gd name="connsiteY110" fmla="*/ 114300 h 720725"/>
              <a:gd name="connsiteX111" fmla="*/ 266700 w 4619625"/>
              <a:gd name="connsiteY111" fmla="*/ 114300 h 720725"/>
              <a:gd name="connsiteX112" fmla="*/ 266700 w 4619625"/>
              <a:gd name="connsiteY112" fmla="*/ 95250 h 720725"/>
              <a:gd name="connsiteX113" fmla="*/ 231775 w 4619625"/>
              <a:gd name="connsiteY113" fmla="*/ 95250 h 720725"/>
              <a:gd name="connsiteX114" fmla="*/ 231775 w 4619625"/>
              <a:gd name="connsiteY114" fmla="*/ 85725 h 720725"/>
              <a:gd name="connsiteX115" fmla="*/ 203200 w 4619625"/>
              <a:gd name="connsiteY115" fmla="*/ 85725 h 720725"/>
              <a:gd name="connsiteX116" fmla="*/ 203200 w 4619625"/>
              <a:gd name="connsiteY116" fmla="*/ 66675 h 720725"/>
              <a:gd name="connsiteX117" fmla="*/ 171450 w 4619625"/>
              <a:gd name="connsiteY117" fmla="*/ 66675 h 720725"/>
              <a:gd name="connsiteX118" fmla="*/ 180975 w 4619625"/>
              <a:gd name="connsiteY118" fmla="*/ 57150 h 720725"/>
              <a:gd name="connsiteX119" fmla="*/ 149225 w 4619625"/>
              <a:gd name="connsiteY119" fmla="*/ 57150 h 720725"/>
              <a:gd name="connsiteX120" fmla="*/ 149225 w 4619625"/>
              <a:gd name="connsiteY120" fmla="*/ 38100 h 720725"/>
              <a:gd name="connsiteX121" fmla="*/ 85725 w 4619625"/>
              <a:gd name="connsiteY121" fmla="*/ 38100 h 720725"/>
              <a:gd name="connsiteX122" fmla="*/ 85725 w 4619625"/>
              <a:gd name="connsiteY122" fmla="*/ 28575 h 720725"/>
              <a:gd name="connsiteX123" fmla="*/ 57150 w 4619625"/>
              <a:gd name="connsiteY123" fmla="*/ 28575 h 720725"/>
              <a:gd name="connsiteX124" fmla="*/ 57150 w 4619625"/>
              <a:gd name="connsiteY124" fmla="*/ 9525 h 720725"/>
              <a:gd name="connsiteX125" fmla="*/ 19050 w 4619625"/>
              <a:gd name="connsiteY125" fmla="*/ 9525 h 720725"/>
              <a:gd name="connsiteX126" fmla="*/ 19050 w 4619625"/>
              <a:gd name="connsiteY126" fmla="*/ 0 h 720725"/>
              <a:gd name="connsiteX127" fmla="*/ 0 w 4619625"/>
              <a:gd name="connsiteY127" fmla="*/ 0 h 720725"/>
              <a:gd name="connsiteX0" fmla="*/ 4619625 w 4619625"/>
              <a:gd name="connsiteY0" fmla="*/ 720725 h 720725"/>
              <a:gd name="connsiteX1" fmla="*/ 4467225 w 4619625"/>
              <a:gd name="connsiteY1" fmla="*/ 720725 h 720725"/>
              <a:gd name="connsiteX2" fmla="*/ 4467225 w 4619625"/>
              <a:gd name="connsiteY2" fmla="*/ 708025 h 720725"/>
              <a:gd name="connsiteX3" fmla="*/ 4102100 w 4619625"/>
              <a:gd name="connsiteY3" fmla="*/ 708025 h 720725"/>
              <a:gd name="connsiteX4" fmla="*/ 4102100 w 4619625"/>
              <a:gd name="connsiteY4" fmla="*/ 695325 h 720725"/>
              <a:gd name="connsiteX5" fmla="*/ 4089400 w 4619625"/>
              <a:gd name="connsiteY5" fmla="*/ 695325 h 720725"/>
              <a:gd name="connsiteX6" fmla="*/ 4089400 w 4619625"/>
              <a:gd name="connsiteY6" fmla="*/ 685800 h 720725"/>
              <a:gd name="connsiteX7" fmla="*/ 3768725 w 4619625"/>
              <a:gd name="connsiteY7" fmla="*/ 685800 h 720725"/>
              <a:gd name="connsiteX8" fmla="*/ 3768725 w 4619625"/>
              <a:gd name="connsiteY8" fmla="*/ 669925 h 720725"/>
              <a:gd name="connsiteX9" fmla="*/ 3663950 w 4619625"/>
              <a:gd name="connsiteY9" fmla="*/ 669925 h 720725"/>
              <a:gd name="connsiteX10" fmla="*/ 3660775 w 4619625"/>
              <a:gd name="connsiteY10" fmla="*/ 666750 h 720725"/>
              <a:gd name="connsiteX11" fmla="*/ 3457575 w 4619625"/>
              <a:gd name="connsiteY11" fmla="*/ 666750 h 720725"/>
              <a:gd name="connsiteX12" fmla="*/ 3457575 w 4619625"/>
              <a:gd name="connsiteY12" fmla="*/ 657225 h 720725"/>
              <a:gd name="connsiteX13" fmla="*/ 3457575 w 4619625"/>
              <a:gd name="connsiteY13" fmla="*/ 657225 h 720725"/>
              <a:gd name="connsiteX14" fmla="*/ 3441700 w 4619625"/>
              <a:gd name="connsiteY14" fmla="*/ 657225 h 720725"/>
              <a:gd name="connsiteX15" fmla="*/ 3413125 w 4619625"/>
              <a:gd name="connsiteY15" fmla="*/ 657225 h 720725"/>
              <a:gd name="connsiteX16" fmla="*/ 3413125 w 4619625"/>
              <a:gd name="connsiteY16" fmla="*/ 654050 h 720725"/>
              <a:gd name="connsiteX17" fmla="*/ 3282950 w 4619625"/>
              <a:gd name="connsiteY17" fmla="*/ 654050 h 720725"/>
              <a:gd name="connsiteX18" fmla="*/ 3282950 w 4619625"/>
              <a:gd name="connsiteY18" fmla="*/ 641350 h 720725"/>
              <a:gd name="connsiteX19" fmla="*/ 3136900 w 4619625"/>
              <a:gd name="connsiteY19" fmla="*/ 641350 h 720725"/>
              <a:gd name="connsiteX20" fmla="*/ 3136900 w 4619625"/>
              <a:gd name="connsiteY20" fmla="*/ 635000 h 720725"/>
              <a:gd name="connsiteX21" fmla="*/ 3111500 w 4619625"/>
              <a:gd name="connsiteY21" fmla="*/ 635000 h 720725"/>
              <a:gd name="connsiteX22" fmla="*/ 3111500 w 4619625"/>
              <a:gd name="connsiteY22" fmla="*/ 625475 h 720725"/>
              <a:gd name="connsiteX23" fmla="*/ 2940050 w 4619625"/>
              <a:gd name="connsiteY23" fmla="*/ 625475 h 720725"/>
              <a:gd name="connsiteX24" fmla="*/ 2943225 w 4619625"/>
              <a:gd name="connsiteY24" fmla="*/ 622300 h 720725"/>
              <a:gd name="connsiteX25" fmla="*/ 2841625 w 4619625"/>
              <a:gd name="connsiteY25" fmla="*/ 622300 h 720725"/>
              <a:gd name="connsiteX26" fmla="*/ 2841625 w 4619625"/>
              <a:gd name="connsiteY26" fmla="*/ 612775 h 720725"/>
              <a:gd name="connsiteX27" fmla="*/ 2730500 w 4619625"/>
              <a:gd name="connsiteY27" fmla="*/ 612775 h 720725"/>
              <a:gd name="connsiteX28" fmla="*/ 2730500 w 4619625"/>
              <a:gd name="connsiteY28" fmla="*/ 587375 h 720725"/>
              <a:gd name="connsiteX29" fmla="*/ 2660650 w 4619625"/>
              <a:gd name="connsiteY29" fmla="*/ 587375 h 720725"/>
              <a:gd name="connsiteX30" fmla="*/ 2660650 w 4619625"/>
              <a:gd name="connsiteY30" fmla="*/ 577850 h 720725"/>
              <a:gd name="connsiteX31" fmla="*/ 2368550 w 4619625"/>
              <a:gd name="connsiteY31" fmla="*/ 577850 h 720725"/>
              <a:gd name="connsiteX32" fmla="*/ 2368550 w 4619625"/>
              <a:gd name="connsiteY32" fmla="*/ 568325 h 720725"/>
              <a:gd name="connsiteX33" fmla="*/ 2276475 w 4619625"/>
              <a:gd name="connsiteY33" fmla="*/ 568325 h 720725"/>
              <a:gd name="connsiteX34" fmla="*/ 2276475 w 4619625"/>
              <a:gd name="connsiteY34" fmla="*/ 555625 h 720725"/>
              <a:gd name="connsiteX35" fmla="*/ 2148681 w 4619625"/>
              <a:gd name="connsiteY35" fmla="*/ 550863 h 720725"/>
              <a:gd name="connsiteX36" fmla="*/ 2152650 w 4619625"/>
              <a:gd name="connsiteY36" fmla="*/ 546893 h 720725"/>
              <a:gd name="connsiteX37" fmla="*/ 2053431 w 4619625"/>
              <a:gd name="connsiteY37" fmla="*/ 549275 h 720725"/>
              <a:gd name="connsiteX38" fmla="*/ 2053431 w 4619625"/>
              <a:gd name="connsiteY38" fmla="*/ 533400 h 720725"/>
              <a:gd name="connsiteX39" fmla="*/ 2025650 w 4619625"/>
              <a:gd name="connsiteY39" fmla="*/ 533400 h 720725"/>
              <a:gd name="connsiteX40" fmla="*/ 2025650 w 4619625"/>
              <a:gd name="connsiteY40" fmla="*/ 533400 h 720725"/>
              <a:gd name="connsiteX41" fmla="*/ 1974850 w 4619625"/>
              <a:gd name="connsiteY41" fmla="*/ 533400 h 720725"/>
              <a:gd name="connsiteX42" fmla="*/ 1974850 w 4619625"/>
              <a:gd name="connsiteY42" fmla="*/ 520700 h 720725"/>
              <a:gd name="connsiteX43" fmla="*/ 1908175 w 4619625"/>
              <a:gd name="connsiteY43" fmla="*/ 520700 h 720725"/>
              <a:gd name="connsiteX44" fmla="*/ 1908175 w 4619625"/>
              <a:gd name="connsiteY44" fmla="*/ 511175 h 720725"/>
              <a:gd name="connsiteX45" fmla="*/ 1879600 w 4619625"/>
              <a:gd name="connsiteY45" fmla="*/ 511175 h 720725"/>
              <a:gd name="connsiteX46" fmla="*/ 1879600 w 4619625"/>
              <a:gd name="connsiteY46" fmla="*/ 501650 h 720725"/>
              <a:gd name="connsiteX47" fmla="*/ 1825625 w 4619625"/>
              <a:gd name="connsiteY47" fmla="*/ 501650 h 720725"/>
              <a:gd name="connsiteX48" fmla="*/ 1825625 w 4619625"/>
              <a:gd name="connsiteY48" fmla="*/ 492125 h 720725"/>
              <a:gd name="connsiteX49" fmla="*/ 1755775 w 4619625"/>
              <a:gd name="connsiteY49" fmla="*/ 492125 h 720725"/>
              <a:gd name="connsiteX50" fmla="*/ 1755775 w 4619625"/>
              <a:gd name="connsiteY50" fmla="*/ 482600 h 720725"/>
              <a:gd name="connsiteX51" fmla="*/ 1736725 w 4619625"/>
              <a:gd name="connsiteY51" fmla="*/ 482600 h 720725"/>
              <a:gd name="connsiteX52" fmla="*/ 1724025 w 4619625"/>
              <a:gd name="connsiteY52" fmla="*/ 482600 h 720725"/>
              <a:gd name="connsiteX53" fmla="*/ 1724025 w 4619625"/>
              <a:gd name="connsiteY53" fmla="*/ 473075 h 720725"/>
              <a:gd name="connsiteX54" fmla="*/ 1691482 w 4619625"/>
              <a:gd name="connsiteY54" fmla="*/ 477838 h 720725"/>
              <a:gd name="connsiteX55" fmla="*/ 1693862 w 4619625"/>
              <a:gd name="connsiteY55" fmla="*/ 461169 h 720725"/>
              <a:gd name="connsiteX56" fmla="*/ 1657350 w 4619625"/>
              <a:gd name="connsiteY56" fmla="*/ 463550 h 720725"/>
              <a:gd name="connsiteX57" fmla="*/ 1657350 w 4619625"/>
              <a:gd name="connsiteY57" fmla="*/ 447675 h 720725"/>
              <a:gd name="connsiteX58" fmla="*/ 1584325 w 4619625"/>
              <a:gd name="connsiteY58" fmla="*/ 447675 h 720725"/>
              <a:gd name="connsiteX59" fmla="*/ 1584325 w 4619625"/>
              <a:gd name="connsiteY59" fmla="*/ 431800 h 720725"/>
              <a:gd name="connsiteX60" fmla="*/ 1517650 w 4619625"/>
              <a:gd name="connsiteY60" fmla="*/ 431800 h 720725"/>
              <a:gd name="connsiteX61" fmla="*/ 1517650 w 4619625"/>
              <a:gd name="connsiteY61" fmla="*/ 422275 h 720725"/>
              <a:gd name="connsiteX62" fmla="*/ 1428750 w 4619625"/>
              <a:gd name="connsiteY62" fmla="*/ 422275 h 720725"/>
              <a:gd name="connsiteX63" fmla="*/ 1428750 w 4619625"/>
              <a:gd name="connsiteY63" fmla="*/ 406400 h 720725"/>
              <a:gd name="connsiteX64" fmla="*/ 1390650 w 4619625"/>
              <a:gd name="connsiteY64" fmla="*/ 406400 h 720725"/>
              <a:gd name="connsiteX65" fmla="*/ 1390650 w 4619625"/>
              <a:gd name="connsiteY65" fmla="*/ 390525 h 720725"/>
              <a:gd name="connsiteX66" fmla="*/ 1352550 w 4619625"/>
              <a:gd name="connsiteY66" fmla="*/ 390525 h 720725"/>
              <a:gd name="connsiteX67" fmla="*/ 1352550 w 4619625"/>
              <a:gd name="connsiteY67" fmla="*/ 377825 h 720725"/>
              <a:gd name="connsiteX68" fmla="*/ 1320800 w 4619625"/>
              <a:gd name="connsiteY68" fmla="*/ 377825 h 720725"/>
              <a:gd name="connsiteX69" fmla="*/ 1320800 w 4619625"/>
              <a:gd name="connsiteY69" fmla="*/ 377825 h 720725"/>
              <a:gd name="connsiteX70" fmla="*/ 1254125 w 4619625"/>
              <a:gd name="connsiteY70" fmla="*/ 377825 h 720725"/>
              <a:gd name="connsiteX71" fmla="*/ 1254125 w 4619625"/>
              <a:gd name="connsiteY71" fmla="*/ 358775 h 720725"/>
              <a:gd name="connsiteX72" fmla="*/ 1114425 w 4619625"/>
              <a:gd name="connsiteY72" fmla="*/ 358775 h 720725"/>
              <a:gd name="connsiteX73" fmla="*/ 1114425 w 4619625"/>
              <a:gd name="connsiteY73" fmla="*/ 346075 h 720725"/>
              <a:gd name="connsiteX74" fmla="*/ 1047750 w 4619625"/>
              <a:gd name="connsiteY74" fmla="*/ 346075 h 720725"/>
              <a:gd name="connsiteX75" fmla="*/ 1047750 w 4619625"/>
              <a:gd name="connsiteY75" fmla="*/ 333375 h 720725"/>
              <a:gd name="connsiteX76" fmla="*/ 1006475 w 4619625"/>
              <a:gd name="connsiteY76" fmla="*/ 333375 h 720725"/>
              <a:gd name="connsiteX77" fmla="*/ 1006475 w 4619625"/>
              <a:gd name="connsiteY77" fmla="*/ 314325 h 720725"/>
              <a:gd name="connsiteX78" fmla="*/ 987425 w 4619625"/>
              <a:gd name="connsiteY78" fmla="*/ 314325 h 720725"/>
              <a:gd name="connsiteX79" fmla="*/ 993775 w 4619625"/>
              <a:gd name="connsiteY79" fmla="*/ 307975 h 720725"/>
              <a:gd name="connsiteX80" fmla="*/ 962025 w 4619625"/>
              <a:gd name="connsiteY80" fmla="*/ 307975 h 720725"/>
              <a:gd name="connsiteX81" fmla="*/ 962025 w 4619625"/>
              <a:gd name="connsiteY81" fmla="*/ 288925 h 720725"/>
              <a:gd name="connsiteX82" fmla="*/ 920750 w 4619625"/>
              <a:gd name="connsiteY82" fmla="*/ 288925 h 720725"/>
              <a:gd name="connsiteX83" fmla="*/ 920750 w 4619625"/>
              <a:gd name="connsiteY83" fmla="*/ 276225 h 720725"/>
              <a:gd name="connsiteX84" fmla="*/ 889000 w 4619625"/>
              <a:gd name="connsiteY84" fmla="*/ 276225 h 720725"/>
              <a:gd name="connsiteX85" fmla="*/ 889000 w 4619625"/>
              <a:gd name="connsiteY85" fmla="*/ 276225 h 720725"/>
              <a:gd name="connsiteX86" fmla="*/ 879475 w 4619625"/>
              <a:gd name="connsiteY86" fmla="*/ 266700 h 720725"/>
              <a:gd name="connsiteX87" fmla="*/ 752475 w 4619625"/>
              <a:gd name="connsiteY87" fmla="*/ 266700 h 720725"/>
              <a:gd name="connsiteX88" fmla="*/ 752475 w 4619625"/>
              <a:gd name="connsiteY88" fmla="*/ 250825 h 720725"/>
              <a:gd name="connsiteX89" fmla="*/ 711200 w 4619625"/>
              <a:gd name="connsiteY89" fmla="*/ 250825 h 720725"/>
              <a:gd name="connsiteX90" fmla="*/ 711200 w 4619625"/>
              <a:gd name="connsiteY90" fmla="*/ 244475 h 720725"/>
              <a:gd name="connsiteX91" fmla="*/ 676275 w 4619625"/>
              <a:gd name="connsiteY91" fmla="*/ 244475 h 720725"/>
              <a:gd name="connsiteX92" fmla="*/ 676275 w 4619625"/>
              <a:gd name="connsiteY92" fmla="*/ 234950 h 720725"/>
              <a:gd name="connsiteX93" fmla="*/ 635000 w 4619625"/>
              <a:gd name="connsiteY93" fmla="*/ 234950 h 720725"/>
              <a:gd name="connsiteX94" fmla="*/ 641350 w 4619625"/>
              <a:gd name="connsiteY94" fmla="*/ 228600 h 720725"/>
              <a:gd name="connsiteX95" fmla="*/ 600075 w 4619625"/>
              <a:gd name="connsiteY95" fmla="*/ 228600 h 720725"/>
              <a:gd name="connsiteX96" fmla="*/ 574675 w 4619625"/>
              <a:gd name="connsiteY96" fmla="*/ 228600 h 720725"/>
              <a:gd name="connsiteX97" fmla="*/ 574675 w 4619625"/>
              <a:gd name="connsiteY97" fmla="*/ 212725 h 720725"/>
              <a:gd name="connsiteX98" fmla="*/ 536575 w 4619625"/>
              <a:gd name="connsiteY98" fmla="*/ 212725 h 720725"/>
              <a:gd name="connsiteX99" fmla="*/ 536575 w 4619625"/>
              <a:gd name="connsiteY99" fmla="*/ 200025 h 720725"/>
              <a:gd name="connsiteX100" fmla="*/ 492125 w 4619625"/>
              <a:gd name="connsiteY100" fmla="*/ 200025 h 720725"/>
              <a:gd name="connsiteX101" fmla="*/ 492125 w 4619625"/>
              <a:gd name="connsiteY101" fmla="*/ 190500 h 720725"/>
              <a:gd name="connsiteX102" fmla="*/ 466725 w 4619625"/>
              <a:gd name="connsiteY102" fmla="*/ 190500 h 720725"/>
              <a:gd name="connsiteX103" fmla="*/ 466725 w 4619625"/>
              <a:gd name="connsiteY103" fmla="*/ 174625 h 720725"/>
              <a:gd name="connsiteX104" fmla="*/ 409575 w 4619625"/>
              <a:gd name="connsiteY104" fmla="*/ 174625 h 720725"/>
              <a:gd name="connsiteX105" fmla="*/ 409575 w 4619625"/>
              <a:gd name="connsiteY105" fmla="*/ 174625 h 720725"/>
              <a:gd name="connsiteX106" fmla="*/ 409575 w 4619625"/>
              <a:gd name="connsiteY106" fmla="*/ 154781 h 720725"/>
              <a:gd name="connsiteX107" fmla="*/ 349250 w 4619625"/>
              <a:gd name="connsiteY107" fmla="*/ 152400 h 720725"/>
              <a:gd name="connsiteX108" fmla="*/ 339725 w 4619625"/>
              <a:gd name="connsiteY108" fmla="*/ 133350 h 720725"/>
              <a:gd name="connsiteX109" fmla="*/ 301625 w 4619625"/>
              <a:gd name="connsiteY109" fmla="*/ 133350 h 720725"/>
              <a:gd name="connsiteX110" fmla="*/ 301625 w 4619625"/>
              <a:gd name="connsiteY110" fmla="*/ 114300 h 720725"/>
              <a:gd name="connsiteX111" fmla="*/ 266700 w 4619625"/>
              <a:gd name="connsiteY111" fmla="*/ 114300 h 720725"/>
              <a:gd name="connsiteX112" fmla="*/ 266700 w 4619625"/>
              <a:gd name="connsiteY112" fmla="*/ 95250 h 720725"/>
              <a:gd name="connsiteX113" fmla="*/ 231775 w 4619625"/>
              <a:gd name="connsiteY113" fmla="*/ 95250 h 720725"/>
              <a:gd name="connsiteX114" fmla="*/ 231775 w 4619625"/>
              <a:gd name="connsiteY114" fmla="*/ 85725 h 720725"/>
              <a:gd name="connsiteX115" fmla="*/ 203200 w 4619625"/>
              <a:gd name="connsiteY115" fmla="*/ 85725 h 720725"/>
              <a:gd name="connsiteX116" fmla="*/ 203200 w 4619625"/>
              <a:gd name="connsiteY116" fmla="*/ 66675 h 720725"/>
              <a:gd name="connsiteX117" fmla="*/ 171450 w 4619625"/>
              <a:gd name="connsiteY117" fmla="*/ 66675 h 720725"/>
              <a:gd name="connsiteX118" fmla="*/ 180975 w 4619625"/>
              <a:gd name="connsiteY118" fmla="*/ 57150 h 720725"/>
              <a:gd name="connsiteX119" fmla="*/ 149225 w 4619625"/>
              <a:gd name="connsiteY119" fmla="*/ 57150 h 720725"/>
              <a:gd name="connsiteX120" fmla="*/ 139700 w 4619625"/>
              <a:gd name="connsiteY120" fmla="*/ 40481 h 720725"/>
              <a:gd name="connsiteX121" fmla="*/ 85725 w 4619625"/>
              <a:gd name="connsiteY121" fmla="*/ 38100 h 720725"/>
              <a:gd name="connsiteX122" fmla="*/ 85725 w 4619625"/>
              <a:gd name="connsiteY122" fmla="*/ 28575 h 720725"/>
              <a:gd name="connsiteX123" fmla="*/ 57150 w 4619625"/>
              <a:gd name="connsiteY123" fmla="*/ 28575 h 720725"/>
              <a:gd name="connsiteX124" fmla="*/ 57150 w 4619625"/>
              <a:gd name="connsiteY124" fmla="*/ 9525 h 720725"/>
              <a:gd name="connsiteX125" fmla="*/ 19050 w 4619625"/>
              <a:gd name="connsiteY125" fmla="*/ 9525 h 720725"/>
              <a:gd name="connsiteX126" fmla="*/ 19050 w 4619625"/>
              <a:gd name="connsiteY126" fmla="*/ 0 h 720725"/>
              <a:gd name="connsiteX127" fmla="*/ 0 w 4619625"/>
              <a:gd name="connsiteY127" fmla="*/ 0 h 720725"/>
              <a:gd name="connsiteX0" fmla="*/ 4619625 w 4619625"/>
              <a:gd name="connsiteY0" fmla="*/ 720725 h 720725"/>
              <a:gd name="connsiteX1" fmla="*/ 4467225 w 4619625"/>
              <a:gd name="connsiteY1" fmla="*/ 720725 h 720725"/>
              <a:gd name="connsiteX2" fmla="*/ 4467225 w 4619625"/>
              <a:gd name="connsiteY2" fmla="*/ 708025 h 720725"/>
              <a:gd name="connsiteX3" fmla="*/ 4102100 w 4619625"/>
              <a:gd name="connsiteY3" fmla="*/ 708025 h 720725"/>
              <a:gd name="connsiteX4" fmla="*/ 4102100 w 4619625"/>
              <a:gd name="connsiteY4" fmla="*/ 695325 h 720725"/>
              <a:gd name="connsiteX5" fmla="*/ 4089400 w 4619625"/>
              <a:gd name="connsiteY5" fmla="*/ 695325 h 720725"/>
              <a:gd name="connsiteX6" fmla="*/ 4089400 w 4619625"/>
              <a:gd name="connsiteY6" fmla="*/ 685800 h 720725"/>
              <a:gd name="connsiteX7" fmla="*/ 3768725 w 4619625"/>
              <a:gd name="connsiteY7" fmla="*/ 685800 h 720725"/>
              <a:gd name="connsiteX8" fmla="*/ 3768725 w 4619625"/>
              <a:gd name="connsiteY8" fmla="*/ 669925 h 720725"/>
              <a:gd name="connsiteX9" fmla="*/ 3663950 w 4619625"/>
              <a:gd name="connsiteY9" fmla="*/ 669925 h 720725"/>
              <a:gd name="connsiteX10" fmla="*/ 3660775 w 4619625"/>
              <a:gd name="connsiteY10" fmla="*/ 666750 h 720725"/>
              <a:gd name="connsiteX11" fmla="*/ 3457575 w 4619625"/>
              <a:gd name="connsiteY11" fmla="*/ 666750 h 720725"/>
              <a:gd name="connsiteX12" fmla="*/ 3457575 w 4619625"/>
              <a:gd name="connsiteY12" fmla="*/ 657225 h 720725"/>
              <a:gd name="connsiteX13" fmla="*/ 3457575 w 4619625"/>
              <a:gd name="connsiteY13" fmla="*/ 657225 h 720725"/>
              <a:gd name="connsiteX14" fmla="*/ 3441700 w 4619625"/>
              <a:gd name="connsiteY14" fmla="*/ 657225 h 720725"/>
              <a:gd name="connsiteX15" fmla="*/ 3413125 w 4619625"/>
              <a:gd name="connsiteY15" fmla="*/ 657225 h 720725"/>
              <a:gd name="connsiteX16" fmla="*/ 3413125 w 4619625"/>
              <a:gd name="connsiteY16" fmla="*/ 654050 h 720725"/>
              <a:gd name="connsiteX17" fmla="*/ 3282950 w 4619625"/>
              <a:gd name="connsiteY17" fmla="*/ 654050 h 720725"/>
              <a:gd name="connsiteX18" fmla="*/ 3282950 w 4619625"/>
              <a:gd name="connsiteY18" fmla="*/ 641350 h 720725"/>
              <a:gd name="connsiteX19" fmla="*/ 3136900 w 4619625"/>
              <a:gd name="connsiteY19" fmla="*/ 641350 h 720725"/>
              <a:gd name="connsiteX20" fmla="*/ 3136900 w 4619625"/>
              <a:gd name="connsiteY20" fmla="*/ 635000 h 720725"/>
              <a:gd name="connsiteX21" fmla="*/ 3111500 w 4619625"/>
              <a:gd name="connsiteY21" fmla="*/ 635000 h 720725"/>
              <a:gd name="connsiteX22" fmla="*/ 3111500 w 4619625"/>
              <a:gd name="connsiteY22" fmla="*/ 625475 h 720725"/>
              <a:gd name="connsiteX23" fmla="*/ 2940050 w 4619625"/>
              <a:gd name="connsiteY23" fmla="*/ 625475 h 720725"/>
              <a:gd name="connsiteX24" fmla="*/ 2943225 w 4619625"/>
              <a:gd name="connsiteY24" fmla="*/ 622300 h 720725"/>
              <a:gd name="connsiteX25" fmla="*/ 2841625 w 4619625"/>
              <a:gd name="connsiteY25" fmla="*/ 622300 h 720725"/>
              <a:gd name="connsiteX26" fmla="*/ 2841625 w 4619625"/>
              <a:gd name="connsiteY26" fmla="*/ 612775 h 720725"/>
              <a:gd name="connsiteX27" fmla="*/ 2730500 w 4619625"/>
              <a:gd name="connsiteY27" fmla="*/ 612775 h 720725"/>
              <a:gd name="connsiteX28" fmla="*/ 2730500 w 4619625"/>
              <a:gd name="connsiteY28" fmla="*/ 587375 h 720725"/>
              <a:gd name="connsiteX29" fmla="*/ 2660650 w 4619625"/>
              <a:gd name="connsiteY29" fmla="*/ 587375 h 720725"/>
              <a:gd name="connsiteX30" fmla="*/ 2660650 w 4619625"/>
              <a:gd name="connsiteY30" fmla="*/ 577850 h 720725"/>
              <a:gd name="connsiteX31" fmla="*/ 2368550 w 4619625"/>
              <a:gd name="connsiteY31" fmla="*/ 577850 h 720725"/>
              <a:gd name="connsiteX32" fmla="*/ 2368550 w 4619625"/>
              <a:gd name="connsiteY32" fmla="*/ 568325 h 720725"/>
              <a:gd name="connsiteX33" fmla="*/ 2276475 w 4619625"/>
              <a:gd name="connsiteY33" fmla="*/ 568325 h 720725"/>
              <a:gd name="connsiteX34" fmla="*/ 2276475 w 4619625"/>
              <a:gd name="connsiteY34" fmla="*/ 555625 h 720725"/>
              <a:gd name="connsiteX35" fmla="*/ 2148681 w 4619625"/>
              <a:gd name="connsiteY35" fmla="*/ 550863 h 720725"/>
              <a:gd name="connsiteX36" fmla="*/ 2152650 w 4619625"/>
              <a:gd name="connsiteY36" fmla="*/ 546893 h 720725"/>
              <a:gd name="connsiteX37" fmla="*/ 2053431 w 4619625"/>
              <a:gd name="connsiteY37" fmla="*/ 549275 h 720725"/>
              <a:gd name="connsiteX38" fmla="*/ 2053431 w 4619625"/>
              <a:gd name="connsiteY38" fmla="*/ 533400 h 720725"/>
              <a:gd name="connsiteX39" fmla="*/ 2025650 w 4619625"/>
              <a:gd name="connsiteY39" fmla="*/ 533400 h 720725"/>
              <a:gd name="connsiteX40" fmla="*/ 2025650 w 4619625"/>
              <a:gd name="connsiteY40" fmla="*/ 533400 h 720725"/>
              <a:gd name="connsiteX41" fmla="*/ 1974850 w 4619625"/>
              <a:gd name="connsiteY41" fmla="*/ 533400 h 720725"/>
              <a:gd name="connsiteX42" fmla="*/ 1974850 w 4619625"/>
              <a:gd name="connsiteY42" fmla="*/ 520700 h 720725"/>
              <a:gd name="connsiteX43" fmla="*/ 1908175 w 4619625"/>
              <a:gd name="connsiteY43" fmla="*/ 520700 h 720725"/>
              <a:gd name="connsiteX44" fmla="*/ 1908175 w 4619625"/>
              <a:gd name="connsiteY44" fmla="*/ 511175 h 720725"/>
              <a:gd name="connsiteX45" fmla="*/ 1879600 w 4619625"/>
              <a:gd name="connsiteY45" fmla="*/ 511175 h 720725"/>
              <a:gd name="connsiteX46" fmla="*/ 1879600 w 4619625"/>
              <a:gd name="connsiteY46" fmla="*/ 501650 h 720725"/>
              <a:gd name="connsiteX47" fmla="*/ 1825625 w 4619625"/>
              <a:gd name="connsiteY47" fmla="*/ 501650 h 720725"/>
              <a:gd name="connsiteX48" fmla="*/ 1825625 w 4619625"/>
              <a:gd name="connsiteY48" fmla="*/ 492125 h 720725"/>
              <a:gd name="connsiteX49" fmla="*/ 1755775 w 4619625"/>
              <a:gd name="connsiteY49" fmla="*/ 492125 h 720725"/>
              <a:gd name="connsiteX50" fmla="*/ 1755775 w 4619625"/>
              <a:gd name="connsiteY50" fmla="*/ 482600 h 720725"/>
              <a:gd name="connsiteX51" fmla="*/ 1736725 w 4619625"/>
              <a:gd name="connsiteY51" fmla="*/ 482600 h 720725"/>
              <a:gd name="connsiteX52" fmla="*/ 1724025 w 4619625"/>
              <a:gd name="connsiteY52" fmla="*/ 482600 h 720725"/>
              <a:gd name="connsiteX53" fmla="*/ 1724025 w 4619625"/>
              <a:gd name="connsiteY53" fmla="*/ 473075 h 720725"/>
              <a:gd name="connsiteX54" fmla="*/ 1691482 w 4619625"/>
              <a:gd name="connsiteY54" fmla="*/ 477838 h 720725"/>
              <a:gd name="connsiteX55" fmla="*/ 1693862 w 4619625"/>
              <a:gd name="connsiteY55" fmla="*/ 461169 h 720725"/>
              <a:gd name="connsiteX56" fmla="*/ 1657350 w 4619625"/>
              <a:gd name="connsiteY56" fmla="*/ 463550 h 720725"/>
              <a:gd name="connsiteX57" fmla="*/ 1657350 w 4619625"/>
              <a:gd name="connsiteY57" fmla="*/ 447675 h 720725"/>
              <a:gd name="connsiteX58" fmla="*/ 1584325 w 4619625"/>
              <a:gd name="connsiteY58" fmla="*/ 447675 h 720725"/>
              <a:gd name="connsiteX59" fmla="*/ 1584325 w 4619625"/>
              <a:gd name="connsiteY59" fmla="*/ 431800 h 720725"/>
              <a:gd name="connsiteX60" fmla="*/ 1517650 w 4619625"/>
              <a:gd name="connsiteY60" fmla="*/ 431800 h 720725"/>
              <a:gd name="connsiteX61" fmla="*/ 1517650 w 4619625"/>
              <a:gd name="connsiteY61" fmla="*/ 422275 h 720725"/>
              <a:gd name="connsiteX62" fmla="*/ 1428750 w 4619625"/>
              <a:gd name="connsiteY62" fmla="*/ 422275 h 720725"/>
              <a:gd name="connsiteX63" fmla="*/ 1428750 w 4619625"/>
              <a:gd name="connsiteY63" fmla="*/ 406400 h 720725"/>
              <a:gd name="connsiteX64" fmla="*/ 1390650 w 4619625"/>
              <a:gd name="connsiteY64" fmla="*/ 406400 h 720725"/>
              <a:gd name="connsiteX65" fmla="*/ 1390650 w 4619625"/>
              <a:gd name="connsiteY65" fmla="*/ 390525 h 720725"/>
              <a:gd name="connsiteX66" fmla="*/ 1352550 w 4619625"/>
              <a:gd name="connsiteY66" fmla="*/ 390525 h 720725"/>
              <a:gd name="connsiteX67" fmla="*/ 1352550 w 4619625"/>
              <a:gd name="connsiteY67" fmla="*/ 377825 h 720725"/>
              <a:gd name="connsiteX68" fmla="*/ 1320800 w 4619625"/>
              <a:gd name="connsiteY68" fmla="*/ 377825 h 720725"/>
              <a:gd name="connsiteX69" fmla="*/ 1320800 w 4619625"/>
              <a:gd name="connsiteY69" fmla="*/ 377825 h 720725"/>
              <a:gd name="connsiteX70" fmla="*/ 1254125 w 4619625"/>
              <a:gd name="connsiteY70" fmla="*/ 377825 h 720725"/>
              <a:gd name="connsiteX71" fmla="*/ 1254125 w 4619625"/>
              <a:gd name="connsiteY71" fmla="*/ 358775 h 720725"/>
              <a:gd name="connsiteX72" fmla="*/ 1114425 w 4619625"/>
              <a:gd name="connsiteY72" fmla="*/ 358775 h 720725"/>
              <a:gd name="connsiteX73" fmla="*/ 1114425 w 4619625"/>
              <a:gd name="connsiteY73" fmla="*/ 346075 h 720725"/>
              <a:gd name="connsiteX74" fmla="*/ 1047750 w 4619625"/>
              <a:gd name="connsiteY74" fmla="*/ 346075 h 720725"/>
              <a:gd name="connsiteX75" fmla="*/ 1047750 w 4619625"/>
              <a:gd name="connsiteY75" fmla="*/ 333375 h 720725"/>
              <a:gd name="connsiteX76" fmla="*/ 1006475 w 4619625"/>
              <a:gd name="connsiteY76" fmla="*/ 333375 h 720725"/>
              <a:gd name="connsiteX77" fmla="*/ 1006475 w 4619625"/>
              <a:gd name="connsiteY77" fmla="*/ 314325 h 720725"/>
              <a:gd name="connsiteX78" fmla="*/ 987425 w 4619625"/>
              <a:gd name="connsiteY78" fmla="*/ 314325 h 720725"/>
              <a:gd name="connsiteX79" fmla="*/ 993775 w 4619625"/>
              <a:gd name="connsiteY79" fmla="*/ 307975 h 720725"/>
              <a:gd name="connsiteX80" fmla="*/ 962025 w 4619625"/>
              <a:gd name="connsiteY80" fmla="*/ 307975 h 720725"/>
              <a:gd name="connsiteX81" fmla="*/ 962025 w 4619625"/>
              <a:gd name="connsiteY81" fmla="*/ 288925 h 720725"/>
              <a:gd name="connsiteX82" fmla="*/ 920750 w 4619625"/>
              <a:gd name="connsiteY82" fmla="*/ 288925 h 720725"/>
              <a:gd name="connsiteX83" fmla="*/ 920750 w 4619625"/>
              <a:gd name="connsiteY83" fmla="*/ 276225 h 720725"/>
              <a:gd name="connsiteX84" fmla="*/ 889000 w 4619625"/>
              <a:gd name="connsiteY84" fmla="*/ 276225 h 720725"/>
              <a:gd name="connsiteX85" fmla="*/ 889000 w 4619625"/>
              <a:gd name="connsiteY85" fmla="*/ 276225 h 720725"/>
              <a:gd name="connsiteX86" fmla="*/ 879475 w 4619625"/>
              <a:gd name="connsiteY86" fmla="*/ 266700 h 720725"/>
              <a:gd name="connsiteX87" fmla="*/ 752475 w 4619625"/>
              <a:gd name="connsiteY87" fmla="*/ 266700 h 720725"/>
              <a:gd name="connsiteX88" fmla="*/ 752475 w 4619625"/>
              <a:gd name="connsiteY88" fmla="*/ 250825 h 720725"/>
              <a:gd name="connsiteX89" fmla="*/ 711200 w 4619625"/>
              <a:gd name="connsiteY89" fmla="*/ 250825 h 720725"/>
              <a:gd name="connsiteX90" fmla="*/ 711200 w 4619625"/>
              <a:gd name="connsiteY90" fmla="*/ 244475 h 720725"/>
              <a:gd name="connsiteX91" fmla="*/ 676275 w 4619625"/>
              <a:gd name="connsiteY91" fmla="*/ 244475 h 720725"/>
              <a:gd name="connsiteX92" fmla="*/ 676275 w 4619625"/>
              <a:gd name="connsiteY92" fmla="*/ 234950 h 720725"/>
              <a:gd name="connsiteX93" fmla="*/ 635000 w 4619625"/>
              <a:gd name="connsiteY93" fmla="*/ 234950 h 720725"/>
              <a:gd name="connsiteX94" fmla="*/ 641350 w 4619625"/>
              <a:gd name="connsiteY94" fmla="*/ 228600 h 720725"/>
              <a:gd name="connsiteX95" fmla="*/ 600075 w 4619625"/>
              <a:gd name="connsiteY95" fmla="*/ 228600 h 720725"/>
              <a:gd name="connsiteX96" fmla="*/ 574675 w 4619625"/>
              <a:gd name="connsiteY96" fmla="*/ 228600 h 720725"/>
              <a:gd name="connsiteX97" fmla="*/ 574675 w 4619625"/>
              <a:gd name="connsiteY97" fmla="*/ 212725 h 720725"/>
              <a:gd name="connsiteX98" fmla="*/ 536575 w 4619625"/>
              <a:gd name="connsiteY98" fmla="*/ 212725 h 720725"/>
              <a:gd name="connsiteX99" fmla="*/ 536575 w 4619625"/>
              <a:gd name="connsiteY99" fmla="*/ 200025 h 720725"/>
              <a:gd name="connsiteX100" fmla="*/ 492125 w 4619625"/>
              <a:gd name="connsiteY100" fmla="*/ 200025 h 720725"/>
              <a:gd name="connsiteX101" fmla="*/ 492125 w 4619625"/>
              <a:gd name="connsiteY101" fmla="*/ 190500 h 720725"/>
              <a:gd name="connsiteX102" fmla="*/ 466725 w 4619625"/>
              <a:gd name="connsiteY102" fmla="*/ 190500 h 720725"/>
              <a:gd name="connsiteX103" fmla="*/ 466725 w 4619625"/>
              <a:gd name="connsiteY103" fmla="*/ 174625 h 720725"/>
              <a:gd name="connsiteX104" fmla="*/ 409575 w 4619625"/>
              <a:gd name="connsiteY104" fmla="*/ 174625 h 720725"/>
              <a:gd name="connsiteX105" fmla="*/ 409575 w 4619625"/>
              <a:gd name="connsiteY105" fmla="*/ 174625 h 720725"/>
              <a:gd name="connsiteX106" fmla="*/ 409575 w 4619625"/>
              <a:gd name="connsiteY106" fmla="*/ 154781 h 720725"/>
              <a:gd name="connsiteX107" fmla="*/ 349250 w 4619625"/>
              <a:gd name="connsiteY107" fmla="*/ 152400 h 720725"/>
              <a:gd name="connsiteX108" fmla="*/ 339725 w 4619625"/>
              <a:gd name="connsiteY108" fmla="*/ 133350 h 720725"/>
              <a:gd name="connsiteX109" fmla="*/ 301625 w 4619625"/>
              <a:gd name="connsiteY109" fmla="*/ 133350 h 720725"/>
              <a:gd name="connsiteX110" fmla="*/ 301625 w 4619625"/>
              <a:gd name="connsiteY110" fmla="*/ 114300 h 720725"/>
              <a:gd name="connsiteX111" fmla="*/ 266700 w 4619625"/>
              <a:gd name="connsiteY111" fmla="*/ 114300 h 720725"/>
              <a:gd name="connsiteX112" fmla="*/ 266700 w 4619625"/>
              <a:gd name="connsiteY112" fmla="*/ 95250 h 720725"/>
              <a:gd name="connsiteX113" fmla="*/ 231775 w 4619625"/>
              <a:gd name="connsiteY113" fmla="*/ 95250 h 720725"/>
              <a:gd name="connsiteX114" fmla="*/ 231775 w 4619625"/>
              <a:gd name="connsiteY114" fmla="*/ 85725 h 720725"/>
              <a:gd name="connsiteX115" fmla="*/ 203200 w 4619625"/>
              <a:gd name="connsiteY115" fmla="*/ 85725 h 720725"/>
              <a:gd name="connsiteX116" fmla="*/ 203200 w 4619625"/>
              <a:gd name="connsiteY116" fmla="*/ 66675 h 720725"/>
              <a:gd name="connsiteX117" fmla="*/ 171450 w 4619625"/>
              <a:gd name="connsiteY117" fmla="*/ 66675 h 720725"/>
              <a:gd name="connsiteX118" fmla="*/ 180975 w 4619625"/>
              <a:gd name="connsiteY118" fmla="*/ 57150 h 720725"/>
              <a:gd name="connsiteX119" fmla="*/ 149225 w 4619625"/>
              <a:gd name="connsiteY119" fmla="*/ 57150 h 720725"/>
              <a:gd name="connsiteX120" fmla="*/ 146843 w 4619625"/>
              <a:gd name="connsiteY120" fmla="*/ 40481 h 720725"/>
              <a:gd name="connsiteX121" fmla="*/ 85725 w 4619625"/>
              <a:gd name="connsiteY121" fmla="*/ 38100 h 720725"/>
              <a:gd name="connsiteX122" fmla="*/ 85725 w 4619625"/>
              <a:gd name="connsiteY122" fmla="*/ 28575 h 720725"/>
              <a:gd name="connsiteX123" fmla="*/ 57150 w 4619625"/>
              <a:gd name="connsiteY123" fmla="*/ 28575 h 720725"/>
              <a:gd name="connsiteX124" fmla="*/ 57150 w 4619625"/>
              <a:gd name="connsiteY124" fmla="*/ 9525 h 720725"/>
              <a:gd name="connsiteX125" fmla="*/ 19050 w 4619625"/>
              <a:gd name="connsiteY125" fmla="*/ 9525 h 720725"/>
              <a:gd name="connsiteX126" fmla="*/ 19050 w 4619625"/>
              <a:gd name="connsiteY126" fmla="*/ 0 h 720725"/>
              <a:gd name="connsiteX127" fmla="*/ 0 w 4619625"/>
              <a:gd name="connsiteY127" fmla="*/ 0 h 720725"/>
              <a:gd name="connsiteX0" fmla="*/ 4619625 w 4619625"/>
              <a:gd name="connsiteY0" fmla="*/ 720725 h 720725"/>
              <a:gd name="connsiteX1" fmla="*/ 4467225 w 4619625"/>
              <a:gd name="connsiteY1" fmla="*/ 720725 h 720725"/>
              <a:gd name="connsiteX2" fmla="*/ 4467225 w 4619625"/>
              <a:gd name="connsiteY2" fmla="*/ 708025 h 720725"/>
              <a:gd name="connsiteX3" fmla="*/ 4102100 w 4619625"/>
              <a:gd name="connsiteY3" fmla="*/ 708025 h 720725"/>
              <a:gd name="connsiteX4" fmla="*/ 4102100 w 4619625"/>
              <a:gd name="connsiteY4" fmla="*/ 695325 h 720725"/>
              <a:gd name="connsiteX5" fmla="*/ 4089400 w 4619625"/>
              <a:gd name="connsiteY5" fmla="*/ 695325 h 720725"/>
              <a:gd name="connsiteX6" fmla="*/ 4089400 w 4619625"/>
              <a:gd name="connsiteY6" fmla="*/ 685800 h 720725"/>
              <a:gd name="connsiteX7" fmla="*/ 3768725 w 4619625"/>
              <a:gd name="connsiteY7" fmla="*/ 685800 h 720725"/>
              <a:gd name="connsiteX8" fmla="*/ 3768725 w 4619625"/>
              <a:gd name="connsiteY8" fmla="*/ 669925 h 720725"/>
              <a:gd name="connsiteX9" fmla="*/ 3663950 w 4619625"/>
              <a:gd name="connsiteY9" fmla="*/ 669925 h 720725"/>
              <a:gd name="connsiteX10" fmla="*/ 3660775 w 4619625"/>
              <a:gd name="connsiteY10" fmla="*/ 666750 h 720725"/>
              <a:gd name="connsiteX11" fmla="*/ 3457575 w 4619625"/>
              <a:gd name="connsiteY11" fmla="*/ 666750 h 720725"/>
              <a:gd name="connsiteX12" fmla="*/ 3457575 w 4619625"/>
              <a:gd name="connsiteY12" fmla="*/ 657225 h 720725"/>
              <a:gd name="connsiteX13" fmla="*/ 3457575 w 4619625"/>
              <a:gd name="connsiteY13" fmla="*/ 657225 h 720725"/>
              <a:gd name="connsiteX14" fmla="*/ 3441700 w 4619625"/>
              <a:gd name="connsiteY14" fmla="*/ 657225 h 720725"/>
              <a:gd name="connsiteX15" fmla="*/ 3413125 w 4619625"/>
              <a:gd name="connsiteY15" fmla="*/ 657225 h 720725"/>
              <a:gd name="connsiteX16" fmla="*/ 3413125 w 4619625"/>
              <a:gd name="connsiteY16" fmla="*/ 654050 h 720725"/>
              <a:gd name="connsiteX17" fmla="*/ 3282950 w 4619625"/>
              <a:gd name="connsiteY17" fmla="*/ 654050 h 720725"/>
              <a:gd name="connsiteX18" fmla="*/ 3282950 w 4619625"/>
              <a:gd name="connsiteY18" fmla="*/ 641350 h 720725"/>
              <a:gd name="connsiteX19" fmla="*/ 3136900 w 4619625"/>
              <a:gd name="connsiteY19" fmla="*/ 641350 h 720725"/>
              <a:gd name="connsiteX20" fmla="*/ 3136900 w 4619625"/>
              <a:gd name="connsiteY20" fmla="*/ 635000 h 720725"/>
              <a:gd name="connsiteX21" fmla="*/ 3111500 w 4619625"/>
              <a:gd name="connsiteY21" fmla="*/ 635000 h 720725"/>
              <a:gd name="connsiteX22" fmla="*/ 3111500 w 4619625"/>
              <a:gd name="connsiteY22" fmla="*/ 625475 h 720725"/>
              <a:gd name="connsiteX23" fmla="*/ 2940050 w 4619625"/>
              <a:gd name="connsiteY23" fmla="*/ 625475 h 720725"/>
              <a:gd name="connsiteX24" fmla="*/ 2943225 w 4619625"/>
              <a:gd name="connsiteY24" fmla="*/ 622300 h 720725"/>
              <a:gd name="connsiteX25" fmla="*/ 2841625 w 4619625"/>
              <a:gd name="connsiteY25" fmla="*/ 622300 h 720725"/>
              <a:gd name="connsiteX26" fmla="*/ 2841625 w 4619625"/>
              <a:gd name="connsiteY26" fmla="*/ 612775 h 720725"/>
              <a:gd name="connsiteX27" fmla="*/ 2730500 w 4619625"/>
              <a:gd name="connsiteY27" fmla="*/ 612775 h 720725"/>
              <a:gd name="connsiteX28" fmla="*/ 2730500 w 4619625"/>
              <a:gd name="connsiteY28" fmla="*/ 587375 h 720725"/>
              <a:gd name="connsiteX29" fmla="*/ 2660650 w 4619625"/>
              <a:gd name="connsiteY29" fmla="*/ 587375 h 720725"/>
              <a:gd name="connsiteX30" fmla="*/ 2660650 w 4619625"/>
              <a:gd name="connsiteY30" fmla="*/ 577850 h 720725"/>
              <a:gd name="connsiteX31" fmla="*/ 2368550 w 4619625"/>
              <a:gd name="connsiteY31" fmla="*/ 577850 h 720725"/>
              <a:gd name="connsiteX32" fmla="*/ 2368550 w 4619625"/>
              <a:gd name="connsiteY32" fmla="*/ 568325 h 720725"/>
              <a:gd name="connsiteX33" fmla="*/ 2276475 w 4619625"/>
              <a:gd name="connsiteY33" fmla="*/ 568325 h 720725"/>
              <a:gd name="connsiteX34" fmla="*/ 2276475 w 4619625"/>
              <a:gd name="connsiteY34" fmla="*/ 555625 h 720725"/>
              <a:gd name="connsiteX35" fmla="*/ 2148681 w 4619625"/>
              <a:gd name="connsiteY35" fmla="*/ 550863 h 720725"/>
              <a:gd name="connsiteX36" fmla="*/ 2152650 w 4619625"/>
              <a:gd name="connsiteY36" fmla="*/ 546893 h 720725"/>
              <a:gd name="connsiteX37" fmla="*/ 2053431 w 4619625"/>
              <a:gd name="connsiteY37" fmla="*/ 549275 h 720725"/>
              <a:gd name="connsiteX38" fmla="*/ 2053431 w 4619625"/>
              <a:gd name="connsiteY38" fmla="*/ 533400 h 720725"/>
              <a:gd name="connsiteX39" fmla="*/ 2025650 w 4619625"/>
              <a:gd name="connsiteY39" fmla="*/ 533400 h 720725"/>
              <a:gd name="connsiteX40" fmla="*/ 2025650 w 4619625"/>
              <a:gd name="connsiteY40" fmla="*/ 533400 h 720725"/>
              <a:gd name="connsiteX41" fmla="*/ 1974850 w 4619625"/>
              <a:gd name="connsiteY41" fmla="*/ 533400 h 720725"/>
              <a:gd name="connsiteX42" fmla="*/ 1974850 w 4619625"/>
              <a:gd name="connsiteY42" fmla="*/ 520700 h 720725"/>
              <a:gd name="connsiteX43" fmla="*/ 1908175 w 4619625"/>
              <a:gd name="connsiteY43" fmla="*/ 520700 h 720725"/>
              <a:gd name="connsiteX44" fmla="*/ 1908175 w 4619625"/>
              <a:gd name="connsiteY44" fmla="*/ 511175 h 720725"/>
              <a:gd name="connsiteX45" fmla="*/ 1879600 w 4619625"/>
              <a:gd name="connsiteY45" fmla="*/ 511175 h 720725"/>
              <a:gd name="connsiteX46" fmla="*/ 1879600 w 4619625"/>
              <a:gd name="connsiteY46" fmla="*/ 501650 h 720725"/>
              <a:gd name="connsiteX47" fmla="*/ 1825625 w 4619625"/>
              <a:gd name="connsiteY47" fmla="*/ 501650 h 720725"/>
              <a:gd name="connsiteX48" fmla="*/ 1825625 w 4619625"/>
              <a:gd name="connsiteY48" fmla="*/ 492125 h 720725"/>
              <a:gd name="connsiteX49" fmla="*/ 1755775 w 4619625"/>
              <a:gd name="connsiteY49" fmla="*/ 492125 h 720725"/>
              <a:gd name="connsiteX50" fmla="*/ 1755775 w 4619625"/>
              <a:gd name="connsiteY50" fmla="*/ 482600 h 720725"/>
              <a:gd name="connsiteX51" fmla="*/ 1736725 w 4619625"/>
              <a:gd name="connsiteY51" fmla="*/ 482600 h 720725"/>
              <a:gd name="connsiteX52" fmla="*/ 1724025 w 4619625"/>
              <a:gd name="connsiteY52" fmla="*/ 482600 h 720725"/>
              <a:gd name="connsiteX53" fmla="*/ 1724025 w 4619625"/>
              <a:gd name="connsiteY53" fmla="*/ 473075 h 720725"/>
              <a:gd name="connsiteX54" fmla="*/ 1691482 w 4619625"/>
              <a:gd name="connsiteY54" fmla="*/ 477838 h 720725"/>
              <a:gd name="connsiteX55" fmla="*/ 1693862 w 4619625"/>
              <a:gd name="connsiteY55" fmla="*/ 461169 h 720725"/>
              <a:gd name="connsiteX56" fmla="*/ 1657350 w 4619625"/>
              <a:gd name="connsiteY56" fmla="*/ 463550 h 720725"/>
              <a:gd name="connsiteX57" fmla="*/ 1657350 w 4619625"/>
              <a:gd name="connsiteY57" fmla="*/ 447675 h 720725"/>
              <a:gd name="connsiteX58" fmla="*/ 1584325 w 4619625"/>
              <a:gd name="connsiteY58" fmla="*/ 447675 h 720725"/>
              <a:gd name="connsiteX59" fmla="*/ 1584325 w 4619625"/>
              <a:gd name="connsiteY59" fmla="*/ 431800 h 720725"/>
              <a:gd name="connsiteX60" fmla="*/ 1517650 w 4619625"/>
              <a:gd name="connsiteY60" fmla="*/ 431800 h 720725"/>
              <a:gd name="connsiteX61" fmla="*/ 1517650 w 4619625"/>
              <a:gd name="connsiteY61" fmla="*/ 422275 h 720725"/>
              <a:gd name="connsiteX62" fmla="*/ 1428750 w 4619625"/>
              <a:gd name="connsiteY62" fmla="*/ 422275 h 720725"/>
              <a:gd name="connsiteX63" fmla="*/ 1428750 w 4619625"/>
              <a:gd name="connsiteY63" fmla="*/ 406400 h 720725"/>
              <a:gd name="connsiteX64" fmla="*/ 1390650 w 4619625"/>
              <a:gd name="connsiteY64" fmla="*/ 406400 h 720725"/>
              <a:gd name="connsiteX65" fmla="*/ 1390650 w 4619625"/>
              <a:gd name="connsiteY65" fmla="*/ 390525 h 720725"/>
              <a:gd name="connsiteX66" fmla="*/ 1352550 w 4619625"/>
              <a:gd name="connsiteY66" fmla="*/ 390525 h 720725"/>
              <a:gd name="connsiteX67" fmla="*/ 1352550 w 4619625"/>
              <a:gd name="connsiteY67" fmla="*/ 377825 h 720725"/>
              <a:gd name="connsiteX68" fmla="*/ 1320800 w 4619625"/>
              <a:gd name="connsiteY68" fmla="*/ 377825 h 720725"/>
              <a:gd name="connsiteX69" fmla="*/ 1320800 w 4619625"/>
              <a:gd name="connsiteY69" fmla="*/ 377825 h 720725"/>
              <a:gd name="connsiteX70" fmla="*/ 1254125 w 4619625"/>
              <a:gd name="connsiteY70" fmla="*/ 377825 h 720725"/>
              <a:gd name="connsiteX71" fmla="*/ 1254125 w 4619625"/>
              <a:gd name="connsiteY71" fmla="*/ 358775 h 720725"/>
              <a:gd name="connsiteX72" fmla="*/ 1114425 w 4619625"/>
              <a:gd name="connsiteY72" fmla="*/ 358775 h 720725"/>
              <a:gd name="connsiteX73" fmla="*/ 1114425 w 4619625"/>
              <a:gd name="connsiteY73" fmla="*/ 346075 h 720725"/>
              <a:gd name="connsiteX74" fmla="*/ 1047750 w 4619625"/>
              <a:gd name="connsiteY74" fmla="*/ 346075 h 720725"/>
              <a:gd name="connsiteX75" fmla="*/ 1047750 w 4619625"/>
              <a:gd name="connsiteY75" fmla="*/ 333375 h 720725"/>
              <a:gd name="connsiteX76" fmla="*/ 1006475 w 4619625"/>
              <a:gd name="connsiteY76" fmla="*/ 333375 h 720725"/>
              <a:gd name="connsiteX77" fmla="*/ 1006475 w 4619625"/>
              <a:gd name="connsiteY77" fmla="*/ 314325 h 720725"/>
              <a:gd name="connsiteX78" fmla="*/ 987425 w 4619625"/>
              <a:gd name="connsiteY78" fmla="*/ 314325 h 720725"/>
              <a:gd name="connsiteX79" fmla="*/ 993775 w 4619625"/>
              <a:gd name="connsiteY79" fmla="*/ 307975 h 720725"/>
              <a:gd name="connsiteX80" fmla="*/ 962025 w 4619625"/>
              <a:gd name="connsiteY80" fmla="*/ 307975 h 720725"/>
              <a:gd name="connsiteX81" fmla="*/ 962025 w 4619625"/>
              <a:gd name="connsiteY81" fmla="*/ 288925 h 720725"/>
              <a:gd name="connsiteX82" fmla="*/ 920750 w 4619625"/>
              <a:gd name="connsiteY82" fmla="*/ 288925 h 720725"/>
              <a:gd name="connsiteX83" fmla="*/ 920750 w 4619625"/>
              <a:gd name="connsiteY83" fmla="*/ 276225 h 720725"/>
              <a:gd name="connsiteX84" fmla="*/ 889000 w 4619625"/>
              <a:gd name="connsiteY84" fmla="*/ 276225 h 720725"/>
              <a:gd name="connsiteX85" fmla="*/ 889000 w 4619625"/>
              <a:gd name="connsiteY85" fmla="*/ 276225 h 720725"/>
              <a:gd name="connsiteX86" fmla="*/ 879475 w 4619625"/>
              <a:gd name="connsiteY86" fmla="*/ 266700 h 720725"/>
              <a:gd name="connsiteX87" fmla="*/ 752475 w 4619625"/>
              <a:gd name="connsiteY87" fmla="*/ 266700 h 720725"/>
              <a:gd name="connsiteX88" fmla="*/ 752475 w 4619625"/>
              <a:gd name="connsiteY88" fmla="*/ 250825 h 720725"/>
              <a:gd name="connsiteX89" fmla="*/ 711200 w 4619625"/>
              <a:gd name="connsiteY89" fmla="*/ 250825 h 720725"/>
              <a:gd name="connsiteX90" fmla="*/ 711200 w 4619625"/>
              <a:gd name="connsiteY90" fmla="*/ 244475 h 720725"/>
              <a:gd name="connsiteX91" fmla="*/ 676275 w 4619625"/>
              <a:gd name="connsiteY91" fmla="*/ 244475 h 720725"/>
              <a:gd name="connsiteX92" fmla="*/ 676275 w 4619625"/>
              <a:gd name="connsiteY92" fmla="*/ 234950 h 720725"/>
              <a:gd name="connsiteX93" fmla="*/ 635000 w 4619625"/>
              <a:gd name="connsiteY93" fmla="*/ 234950 h 720725"/>
              <a:gd name="connsiteX94" fmla="*/ 641350 w 4619625"/>
              <a:gd name="connsiteY94" fmla="*/ 228600 h 720725"/>
              <a:gd name="connsiteX95" fmla="*/ 600075 w 4619625"/>
              <a:gd name="connsiteY95" fmla="*/ 228600 h 720725"/>
              <a:gd name="connsiteX96" fmla="*/ 574675 w 4619625"/>
              <a:gd name="connsiteY96" fmla="*/ 228600 h 720725"/>
              <a:gd name="connsiteX97" fmla="*/ 574675 w 4619625"/>
              <a:gd name="connsiteY97" fmla="*/ 212725 h 720725"/>
              <a:gd name="connsiteX98" fmla="*/ 536575 w 4619625"/>
              <a:gd name="connsiteY98" fmla="*/ 212725 h 720725"/>
              <a:gd name="connsiteX99" fmla="*/ 536575 w 4619625"/>
              <a:gd name="connsiteY99" fmla="*/ 200025 h 720725"/>
              <a:gd name="connsiteX100" fmla="*/ 492125 w 4619625"/>
              <a:gd name="connsiteY100" fmla="*/ 200025 h 720725"/>
              <a:gd name="connsiteX101" fmla="*/ 492125 w 4619625"/>
              <a:gd name="connsiteY101" fmla="*/ 190500 h 720725"/>
              <a:gd name="connsiteX102" fmla="*/ 466725 w 4619625"/>
              <a:gd name="connsiteY102" fmla="*/ 190500 h 720725"/>
              <a:gd name="connsiteX103" fmla="*/ 466725 w 4619625"/>
              <a:gd name="connsiteY103" fmla="*/ 174625 h 720725"/>
              <a:gd name="connsiteX104" fmla="*/ 409575 w 4619625"/>
              <a:gd name="connsiteY104" fmla="*/ 174625 h 720725"/>
              <a:gd name="connsiteX105" fmla="*/ 409575 w 4619625"/>
              <a:gd name="connsiteY105" fmla="*/ 174625 h 720725"/>
              <a:gd name="connsiteX106" fmla="*/ 409575 w 4619625"/>
              <a:gd name="connsiteY106" fmla="*/ 154781 h 720725"/>
              <a:gd name="connsiteX107" fmla="*/ 349250 w 4619625"/>
              <a:gd name="connsiteY107" fmla="*/ 152400 h 720725"/>
              <a:gd name="connsiteX108" fmla="*/ 339725 w 4619625"/>
              <a:gd name="connsiteY108" fmla="*/ 133350 h 720725"/>
              <a:gd name="connsiteX109" fmla="*/ 301625 w 4619625"/>
              <a:gd name="connsiteY109" fmla="*/ 133350 h 720725"/>
              <a:gd name="connsiteX110" fmla="*/ 301625 w 4619625"/>
              <a:gd name="connsiteY110" fmla="*/ 114300 h 720725"/>
              <a:gd name="connsiteX111" fmla="*/ 266700 w 4619625"/>
              <a:gd name="connsiteY111" fmla="*/ 114300 h 720725"/>
              <a:gd name="connsiteX112" fmla="*/ 266700 w 4619625"/>
              <a:gd name="connsiteY112" fmla="*/ 95250 h 720725"/>
              <a:gd name="connsiteX113" fmla="*/ 231775 w 4619625"/>
              <a:gd name="connsiteY113" fmla="*/ 95250 h 720725"/>
              <a:gd name="connsiteX114" fmla="*/ 231775 w 4619625"/>
              <a:gd name="connsiteY114" fmla="*/ 85725 h 720725"/>
              <a:gd name="connsiteX115" fmla="*/ 203200 w 4619625"/>
              <a:gd name="connsiteY115" fmla="*/ 85725 h 720725"/>
              <a:gd name="connsiteX116" fmla="*/ 203200 w 4619625"/>
              <a:gd name="connsiteY116" fmla="*/ 66675 h 720725"/>
              <a:gd name="connsiteX117" fmla="*/ 183357 w 4619625"/>
              <a:gd name="connsiteY117" fmla="*/ 66675 h 720725"/>
              <a:gd name="connsiteX118" fmla="*/ 180975 w 4619625"/>
              <a:gd name="connsiteY118" fmla="*/ 57150 h 720725"/>
              <a:gd name="connsiteX119" fmla="*/ 149225 w 4619625"/>
              <a:gd name="connsiteY119" fmla="*/ 57150 h 720725"/>
              <a:gd name="connsiteX120" fmla="*/ 146843 w 4619625"/>
              <a:gd name="connsiteY120" fmla="*/ 40481 h 720725"/>
              <a:gd name="connsiteX121" fmla="*/ 85725 w 4619625"/>
              <a:gd name="connsiteY121" fmla="*/ 38100 h 720725"/>
              <a:gd name="connsiteX122" fmla="*/ 85725 w 4619625"/>
              <a:gd name="connsiteY122" fmla="*/ 28575 h 720725"/>
              <a:gd name="connsiteX123" fmla="*/ 57150 w 4619625"/>
              <a:gd name="connsiteY123" fmla="*/ 28575 h 720725"/>
              <a:gd name="connsiteX124" fmla="*/ 57150 w 4619625"/>
              <a:gd name="connsiteY124" fmla="*/ 9525 h 720725"/>
              <a:gd name="connsiteX125" fmla="*/ 19050 w 4619625"/>
              <a:gd name="connsiteY125" fmla="*/ 9525 h 720725"/>
              <a:gd name="connsiteX126" fmla="*/ 19050 w 4619625"/>
              <a:gd name="connsiteY126" fmla="*/ 0 h 720725"/>
              <a:gd name="connsiteX127" fmla="*/ 0 w 4619625"/>
              <a:gd name="connsiteY127" fmla="*/ 0 h 720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4619625" h="720725">
                <a:moveTo>
                  <a:pt x="4619625" y="720725"/>
                </a:moveTo>
                <a:lnTo>
                  <a:pt x="4467225" y="720725"/>
                </a:lnTo>
                <a:lnTo>
                  <a:pt x="4467225" y="708025"/>
                </a:lnTo>
                <a:lnTo>
                  <a:pt x="4102100" y="708025"/>
                </a:lnTo>
                <a:lnTo>
                  <a:pt x="4102100" y="695325"/>
                </a:lnTo>
                <a:lnTo>
                  <a:pt x="4089400" y="695325"/>
                </a:lnTo>
                <a:lnTo>
                  <a:pt x="4089400" y="685800"/>
                </a:lnTo>
                <a:lnTo>
                  <a:pt x="3768725" y="685800"/>
                </a:lnTo>
                <a:lnTo>
                  <a:pt x="3768725" y="669925"/>
                </a:lnTo>
                <a:lnTo>
                  <a:pt x="3663950" y="669925"/>
                </a:lnTo>
                <a:lnTo>
                  <a:pt x="3660775" y="666750"/>
                </a:lnTo>
                <a:lnTo>
                  <a:pt x="3457575" y="666750"/>
                </a:lnTo>
                <a:lnTo>
                  <a:pt x="3457575" y="657225"/>
                </a:lnTo>
                <a:lnTo>
                  <a:pt x="3457575" y="657225"/>
                </a:lnTo>
                <a:lnTo>
                  <a:pt x="3441700" y="657225"/>
                </a:lnTo>
                <a:lnTo>
                  <a:pt x="3413125" y="657225"/>
                </a:lnTo>
                <a:lnTo>
                  <a:pt x="3413125" y="654050"/>
                </a:lnTo>
                <a:lnTo>
                  <a:pt x="3282950" y="654050"/>
                </a:lnTo>
                <a:lnTo>
                  <a:pt x="3282950" y="641350"/>
                </a:lnTo>
                <a:lnTo>
                  <a:pt x="3136900" y="641350"/>
                </a:lnTo>
                <a:lnTo>
                  <a:pt x="3136900" y="635000"/>
                </a:lnTo>
                <a:lnTo>
                  <a:pt x="3111500" y="635000"/>
                </a:lnTo>
                <a:lnTo>
                  <a:pt x="3111500" y="625475"/>
                </a:lnTo>
                <a:lnTo>
                  <a:pt x="2940050" y="625475"/>
                </a:lnTo>
                <a:lnTo>
                  <a:pt x="2943225" y="622300"/>
                </a:lnTo>
                <a:lnTo>
                  <a:pt x="2841625" y="622300"/>
                </a:lnTo>
                <a:lnTo>
                  <a:pt x="2841625" y="612775"/>
                </a:lnTo>
                <a:lnTo>
                  <a:pt x="2730500" y="612775"/>
                </a:lnTo>
                <a:lnTo>
                  <a:pt x="2730500" y="587375"/>
                </a:lnTo>
                <a:lnTo>
                  <a:pt x="2660650" y="587375"/>
                </a:lnTo>
                <a:lnTo>
                  <a:pt x="2660650" y="577850"/>
                </a:lnTo>
                <a:lnTo>
                  <a:pt x="2368550" y="577850"/>
                </a:lnTo>
                <a:lnTo>
                  <a:pt x="2368550" y="568325"/>
                </a:lnTo>
                <a:lnTo>
                  <a:pt x="2276475" y="568325"/>
                </a:lnTo>
                <a:lnTo>
                  <a:pt x="2276475" y="555625"/>
                </a:lnTo>
                <a:lnTo>
                  <a:pt x="2148681" y="550863"/>
                </a:lnTo>
                <a:lnTo>
                  <a:pt x="2152650" y="546893"/>
                </a:lnTo>
                <a:lnTo>
                  <a:pt x="2053431" y="549275"/>
                </a:lnTo>
                <a:lnTo>
                  <a:pt x="2053431" y="533400"/>
                </a:lnTo>
                <a:lnTo>
                  <a:pt x="2025650" y="533400"/>
                </a:lnTo>
                <a:lnTo>
                  <a:pt x="2025650" y="533400"/>
                </a:lnTo>
                <a:lnTo>
                  <a:pt x="1974850" y="533400"/>
                </a:lnTo>
                <a:lnTo>
                  <a:pt x="1974850" y="520700"/>
                </a:lnTo>
                <a:lnTo>
                  <a:pt x="1908175" y="520700"/>
                </a:lnTo>
                <a:lnTo>
                  <a:pt x="1908175" y="511175"/>
                </a:lnTo>
                <a:lnTo>
                  <a:pt x="1879600" y="511175"/>
                </a:lnTo>
                <a:lnTo>
                  <a:pt x="1879600" y="501650"/>
                </a:lnTo>
                <a:lnTo>
                  <a:pt x="1825625" y="501650"/>
                </a:lnTo>
                <a:lnTo>
                  <a:pt x="1825625" y="492125"/>
                </a:lnTo>
                <a:lnTo>
                  <a:pt x="1755775" y="492125"/>
                </a:lnTo>
                <a:lnTo>
                  <a:pt x="1755775" y="482600"/>
                </a:lnTo>
                <a:lnTo>
                  <a:pt x="1736725" y="482600"/>
                </a:lnTo>
                <a:lnTo>
                  <a:pt x="1724025" y="482600"/>
                </a:lnTo>
                <a:lnTo>
                  <a:pt x="1724025" y="473075"/>
                </a:lnTo>
                <a:lnTo>
                  <a:pt x="1691482" y="477838"/>
                </a:lnTo>
                <a:lnTo>
                  <a:pt x="1693862" y="461169"/>
                </a:lnTo>
                <a:lnTo>
                  <a:pt x="1657350" y="463550"/>
                </a:lnTo>
                <a:lnTo>
                  <a:pt x="1657350" y="447675"/>
                </a:lnTo>
                <a:lnTo>
                  <a:pt x="1584325" y="447675"/>
                </a:lnTo>
                <a:lnTo>
                  <a:pt x="1584325" y="431800"/>
                </a:lnTo>
                <a:lnTo>
                  <a:pt x="1517650" y="431800"/>
                </a:lnTo>
                <a:lnTo>
                  <a:pt x="1517650" y="422275"/>
                </a:lnTo>
                <a:lnTo>
                  <a:pt x="1428750" y="422275"/>
                </a:lnTo>
                <a:lnTo>
                  <a:pt x="1428750" y="406400"/>
                </a:lnTo>
                <a:lnTo>
                  <a:pt x="1390650" y="406400"/>
                </a:lnTo>
                <a:lnTo>
                  <a:pt x="1390650" y="390525"/>
                </a:lnTo>
                <a:lnTo>
                  <a:pt x="1352550" y="390525"/>
                </a:lnTo>
                <a:lnTo>
                  <a:pt x="1352550" y="377825"/>
                </a:lnTo>
                <a:lnTo>
                  <a:pt x="1320800" y="377825"/>
                </a:lnTo>
                <a:lnTo>
                  <a:pt x="1320800" y="377825"/>
                </a:lnTo>
                <a:lnTo>
                  <a:pt x="1254125" y="377825"/>
                </a:lnTo>
                <a:lnTo>
                  <a:pt x="1254125" y="358775"/>
                </a:lnTo>
                <a:lnTo>
                  <a:pt x="1114425" y="358775"/>
                </a:lnTo>
                <a:lnTo>
                  <a:pt x="1114425" y="346075"/>
                </a:lnTo>
                <a:lnTo>
                  <a:pt x="1047750" y="346075"/>
                </a:lnTo>
                <a:lnTo>
                  <a:pt x="1047750" y="333375"/>
                </a:lnTo>
                <a:lnTo>
                  <a:pt x="1006475" y="333375"/>
                </a:lnTo>
                <a:lnTo>
                  <a:pt x="1006475" y="314325"/>
                </a:lnTo>
                <a:lnTo>
                  <a:pt x="987425" y="314325"/>
                </a:lnTo>
                <a:lnTo>
                  <a:pt x="993775" y="307975"/>
                </a:lnTo>
                <a:lnTo>
                  <a:pt x="962025" y="307975"/>
                </a:lnTo>
                <a:lnTo>
                  <a:pt x="962025" y="288925"/>
                </a:lnTo>
                <a:lnTo>
                  <a:pt x="920750" y="288925"/>
                </a:lnTo>
                <a:lnTo>
                  <a:pt x="920750" y="276225"/>
                </a:lnTo>
                <a:lnTo>
                  <a:pt x="889000" y="276225"/>
                </a:lnTo>
                <a:lnTo>
                  <a:pt x="889000" y="276225"/>
                </a:lnTo>
                <a:lnTo>
                  <a:pt x="879475" y="266700"/>
                </a:lnTo>
                <a:lnTo>
                  <a:pt x="752475" y="266700"/>
                </a:lnTo>
                <a:lnTo>
                  <a:pt x="752475" y="250825"/>
                </a:lnTo>
                <a:lnTo>
                  <a:pt x="711200" y="250825"/>
                </a:lnTo>
                <a:lnTo>
                  <a:pt x="711200" y="244475"/>
                </a:lnTo>
                <a:lnTo>
                  <a:pt x="676275" y="244475"/>
                </a:lnTo>
                <a:lnTo>
                  <a:pt x="676275" y="234950"/>
                </a:lnTo>
                <a:lnTo>
                  <a:pt x="635000" y="234950"/>
                </a:lnTo>
                <a:lnTo>
                  <a:pt x="641350" y="228600"/>
                </a:lnTo>
                <a:lnTo>
                  <a:pt x="600075" y="228600"/>
                </a:lnTo>
                <a:lnTo>
                  <a:pt x="574675" y="228600"/>
                </a:lnTo>
                <a:lnTo>
                  <a:pt x="574675" y="212725"/>
                </a:lnTo>
                <a:lnTo>
                  <a:pt x="536575" y="212725"/>
                </a:lnTo>
                <a:lnTo>
                  <a:pt x="536575" y="200025"/>
                </a:lnTo>
                <a:lnTo>
                  <a:pt x="492125" y="200025"/>
                </a:lnTo>
                <a:lnTo>
                  <a:pt x="492125" y="190500"/>
                </a:lnTo>
                <a:lnTo>
                  <a:pt x="466725" y="190500"/>
                </a:lnTo>
                <a:lnTo>
                  <a:pt x="466725" y="174625"/>
                </a:lnTo>
                <a:lnTo>
                  <a:pt x="409575" y="174625"/>
                </a:lnTo>
                <a:lnTo>
                  <a:pt x="409575" y="174625"/>
                </a:lnTo>
                <a:lnTo>
                  <a:pt x="409575" y="154781"/>
                </a:lnTo>
                <a:lnTo>
                  <a:pt x="349250" y="152400"/>
                </a:lnTo>
                <a:lnTo>
                  <a:pt x="339725" y="133350"/>
                </a:lnTo>
                <a:lnTo>
                  <a:pt x="301625" y="133350"/>
                </a:lnTo>
                <a:lnTo>
                  <a:pt x="301625" y="114300"/>
                </a:lnTo>
                <a:lnTo>
                  <a:pt x="266700" y="114300"/>
                </a:lnTo>
                <a:lnTo>
                  <a:pt x="266700" y="95250"/>
                </a:lnTo>
                <a:lnTo>
                  <a:pt x="231775" y="95250"/>
                </a:lnTo>
                <a:lnTo>
                  <a:pt x="231775" y="85725"/>
                </a:lnTo>
                <a:lnTo>
                  <a:pt x="203200" y="85725"/>
                </a:lnTo>
                <a:lnTo>
                  <a:pt x="203200" y="66675"/>
                </a:lnTo>
                <a:lnTo>
                  <a:pt x="183357" y="66675"/>
                </a:lnTo>
                <a:lnTo>
                  <a:pt x="180975" y="57150"/>
                </a:lnTo>
                <a:lnTo>
                  <a:pt x="149225" y="57150"/>
                </a:lnTo>
                <a:lnTo>
                  <a:pt x="146843" y="40481"/>
                </a:lnTo>
                <a:lnTo>
                  <a:pt x="85725" y="38100"/>
                </a:lnTo>
                <a:lnTo>
                  <a:pt x="85725" y="28575"/>
                </a:lnTo>
                <a:lnTo>
                  <a:pt x="57150" y="28575"/>
                </a:lnTo>
                <a:lnTo>
                  <a:pt x="57150" y="9525"/>
                </a:lnTo>
                <a:lnTo>
                  <a:pt x="19050" y="9525"/>
                </a:lnTo>
                <a:lnTo>
                  <a:pt x="19050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235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05B60-13BB-44DB-8499-136D673DD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OlympiA: AE in ≥10% of Patients, </a:t>
            </a:r>
            <a:br>
              <a:rPr lang="en-US" dirty="0"/>
            </a:br>
            <a:r>
              <a:rPr lang="en-US" dirty="0"/>
              <a:t>Second Interim Analysis</a:t>
            </a: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AC009982-486F-4CEE-B15D-5793194C0F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altLang="en-US" sz="1200" b="0" dirty="0">
                <a:solidFill>
                  <a:srgbClr val="455560"/>
                </a:solidFill>
                <a:latin typeface="Calibri" panose="020F0502020204030204" pitchFamily="34" charset="0"/>
              </a:rPr>
              <a:t>Tutt. ESMO 2022. </a:t>
            </a:r>
            <a:r>
              <a:rPr lang="en-US" altLang="en-US" sz="1200" b="0" dirty="0" err="1">
                <a:solidFill>
                  <a:srgbClr val="455560"/>
                </a:solidFill>
                <a:latin typeface="Calibri" panose="020F0502020204030204" pitchFamily="34" charset="0"/>
              </a:rPr>
              <a:t>Abstr</a:t>
            </a:r>
            <a:r>
              <a:rPr lang="en-US" altLang="en-US" sz="1200" b="0" dirty="0">
                <a:solidFill>
                  <a:srgbClr val="455560"/>
                </a:solidFill>
                <a:latin typeface="Calibri" panose="020F0502020204030204" pitchFamily="34" charset="0"/>
              </a:rPr>
              <a:t> VP1-2022.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941054-F334-9FFB-E68E-5274BB0ECFE9}"/>
              </a:ext>
            </a:extLst>
          </p:cNvPr>
          <p:cNvSpPr txBox="1"/>
          <p:nvPr/>
        </p:nvSpPr>
        <p:spPr bwMode="auto">
          <a:xfrm>
            <a:off x="1722245" y="5987883"/>
            <a:ext cx="57634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*Grade ≥3 AE percentage stated when value is ≥1% in either arm.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B2E6B4-255A-EFAD-D636-C86846CC7239}"/>
              </a:ext>
            </a:extLst>
          </p:cNvPr>
          <p:cNvSpPr txBox="1"/>
          <p:nvPr/>
        </p:nvSpPr>
        <p:spPr bwMode="auto">
          <a:xfrm>
            <a:off x="5528023" y="5745195"/>
            <a:ext cx="20042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</a:rPr>
              <a:t>AEs (%)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8AD3B0-5439-EC92-46E7-F89404DB97B8}"/>
              </a:ext>
            </a:extLst>
          </p:cNvPr>
          <p:cNvSpPr txBox="1"/>
          <p:nvPr/>
        </p:nvSpPr>
        <p:spPr bwMode="auto">
          <a:xfrm>
            <a:off x="739056" y="1731818"/>
            <a:ext cx="2096508" cy="3769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ts val="2400"/>
              </a:lnSpc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Nausea</a:t>
            </a:r>
          </a:p>
          <a:p>
            <a:pPr algn="l">
              <a:lnSpc>
                <a:spcPts val="2400"/>
              </a:lnSpc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Fatigue</a:t>
            </a:r>
          </a:p>
          <a:p>
            <a:pPr algn="l">
              <a:lnSpc>
                <a:spcPts val="2400"/>
              </a:lnSpc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Anemia</a:t>
            </a:r>
          </a:p>
          <a:p>
            <a:pPr algn="l">
              <a:lnSpc>
                <a:spcPts val="2400"/>
              </a:lnSpc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Vomiting</a:t>
            </a:r>
          </a:p>
          <a:p>
            <a:pPr algn="l">
              <a:lnSpc>
                <a:spcPts val="2400"/>
              </a:lnSpc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Headache</a:t>
            </a:r>
          </a:p>
          <a:p>
            <a:pPr algn="l">
              <a:lnSpc>
                <a:spcPts val="2400"/>
              </a:lnSpc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Diarrhea</a:t>
            </a:r>
          </a:p>
          <a:p>
            <a:pPr algn="l">
              <a:lnSpc>
                <a:spcPts val="2400"/>
              </a:lnSpc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Neutropenia</a:t>
            </a:r>
          </a:p>
          <a:p>
            <a:pPr algn="l">
              <a:lnSpc>
                <a:spcPts val="2400"/>
              </a:lnSpc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Leukopenia</a:t>
            </a:r>
          </a:p>
          <a:p>
            <a:pPr algn="l">
              <a:lnSpc>
                <a:spcPts val="2400"/>
              </a:lnSpc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Decreased Appetite</a:t>
            </a:r>
          </a:p>
          <a:p>
            <a:pPr algn="l">
              <a:lnSpc>
                <a:spcPts val="2400"/>
              </a:lnSpc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Dysgeusia</a:t>
            </a:r>
          </a:p>
          <a:p>
            <a:pPr algn="l">
              <a:lnSpc>
                <a:spcPts val="2400"/>
              </a:lnSpc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Dizziness</a:t>
            </a:r>
          </a:p>
          <a:p>
            <a:pPr algn="l">
              <a:lnSpc>
                <a:spcPts val="2400"/>
              </a:lnSpc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Arthralgia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6BB6C6F-F2CB-18D2-A74D-8CFACA983168}"/>
              </a:ext>
            </a:extLst>
          </p:cNvPr>
          <p:cNvGrpSpPr/>
          <p:nvPr/>
        </p:nvGrpSpPr>
        <p:grpSpPr>
          <a:xfrm>
            <a:off x="2479312" y="5510946"/>
            <a:ext cx="2638873" cy="88987"/>
            <a:chOff x="2479312" y="5510946"/>
            <a:chExt cx="2638873" cy="20865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49C1805-6595-7F94-24A9-3A6EF556DC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79312" y="5510946"/>
              <a:ext cx="0" cy="20865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B008A7D-2992-B107-F47F-FBFEDCC03B9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98749" y="5510946"/>
              <a:ext cx="0" cy="20865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BCC0707-6716-B90D-89F1-809BE542C96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18185" y="5510946"/>
              <a:ext cx="0" cy="20865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8998D87-1B11-91C6-0D77-3203290B558C}"/>
              </a:ext>
            </a:extLst>
          </p:cNvPr>
          <p:cNvGrpSpPr/>
          <p:nvPr/>
        </p:nvGrpSpPr>
        <p:grpSpPr>
          <a:xfrm>
            <a:off x="6586953" y="5494581"/>
            <a:ext cx="4093321" cy="99216"/>
            <a:chOff x="6586953" y="5494580"/>
            <a:chExt cx="4093321" cy="338555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435CD0E-45A9-B2B7-BA12-0183B74B269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86953" y="5494580"/>
              <a:ext cx="0" cy="33855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E6F3617-A7CB-10E8-B6FB-E95A53C1D9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51393" y="5494580"/>
              <a:ext cx="0" cy="33855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B9FFB69-EFDF-5F11-7BF8-E4BC085B163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15833" y="5494580"/>
              <a:ext cx="0" cy="33855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7F98911-97EB-C188-AD0C-8028876680E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680274" y="5494580"/>
              <a:ext cx="0" cy="33855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C37D7D54-3350-9B83-384B-6F884B9A969E}"/>
              </a:ext>
            </a:extLst>
          </p:cNvPr>
          <p:cNvSpPr txBox="1"/>
          <p:nvPr/>
        </p:nvSpPr>
        <p:spPr bwMode="auto">
          <a:xfrm>
            <a:off x="6446889" y="5506980"/>
            <a:ext cx="3528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EDA220-754F-03C1-545E-0B585DDC0DC5}"/>
              </a:ext>
            </a:extLst>
          </p:cNvPr>
          <p:cNvSpPr txBox="1"/>
          <p:nvPr/>
        </p:nvSpPr>
        <p:spPr bwMode="auto">
          <a:xfrm>
            <a:off x="7747852" y="5506980"/>
            <a:ext cx="4479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B787B8-96FC-FF33-00B3-76C4577B3EE8}"/>
              </a:ext>
            </a:extLst>
          </p:cNvPr>
          <p:cNvSpPr txBox="1"/>
          <p:nvPr/>
        </p:nvSpPr>
        <p:spPr bwMode="auto">
          <a:xfrm>
            <a:off x="9085699" y="5506980"/>
            <a:ext cx="4479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F99FA57-FF2B-D435-4298-2FAF26E62E1B}"/>
              </a:ext>
            </a:extLst>
          </p:cNvPr>
          <p:cNvSpPr txBox="1"/>
          <p:nvPr/>
        </p:nvSpPr>
        <p:spPr bwMode="auto">
          <a:xfrm>
            <a:off x="10478779" y="5506980"/>
            <a:ext cx="4479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8ABD5D7-8C89-79D5-A106-F61E7A0EF7D9}"/>
              </a:ext>
            </a:extLst>
          </p:cNvPr>
          <p:cNvSpPr txBox="1"/>
          <p:nvPr/>
        </p:nvSpPr>
        <p:spPr bwMode="auto">
          <a:xfrm>
            <a:off x="2276795" y="5506980"/>
            <a:ext cx="4479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399BB73-746E-B764-3735-A50A7B342213}"/>
              </a:ext>
            </a:extLst>
          </p:cNvPr>
          <p:cNvSpPr txBox="1"/>
          <p:nvPr/>
        </p:nvSpPr>
        <p:spPr bwMode="auto">
          <a:xfrm>
            <a:off x="3590094" y="5506980"/>
            <a:ext cx="4479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DC48779-B7D9-7D2D-29F6-535CFCB47C24}"/>
              </a:ext>
            </a:extLst>
          </p:cNvPr>
          <p:cNvSpPr txBox="1"/>
          <p:nvPr/>
        </p:nvSpPr>
        <p:spPr bwMode="auto">
          <a:xfrm>
            <a:off x="4915667" y="5506980"/>
            <a:ext cx="4479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E72FEA3-8823-7B34-6BF1-5132B76F202B}"/>
              </a:ext>
            </a:extLst>
          </p:cNvPr>
          <p:cNvGrpSpPr/>
          <p:nvPr/>
        </p:nvGrpSpPr>
        <p:grpSpPr>
          <a:xfrm>
            <a:off x="2645421" y="1856013"/>
            <a:ext cx="3796200" cy="217715"/>
            <a:chOff x="2645421" y="1856013"/>
            <a:chExt cx="3796200" cy="21771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9027543-8B56-6281-71FB-A027F9DAA640}"/>
                </a:ext>
              </a:extLst>
            </p:cNvPr>
            <p:cNvSpPr/>
            <p:nvPr/>
          </p:nvSpPr>
          <p:spPr bwMode="auto">
            <a:xfrm>
              <a:off x="3584121" y="1856013"/>
              <a:ext cx="2857500" cy="21771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E24B3EF-59AE-F942-9956-573C648FF160}"/>
                </a:ext>
              </a:extLst>
            </p:cNvPr>
            <p:cNvSpPr/>
            <p:nvPr/>
          </p:nvSpPr>
          <p:spPr bwMode="auto">
            <a:xfrm>
              <a:off x="2696935" y="1856013"/>
              <a:ext cx="890547" cy="217715"/>
            </a:xfrm>
            <a:prstGeom prst="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2DFF05B-242E-8B1B-33C8-B30EAC2C9E2F}"/>
                </a:ext>
              </a:extLst>
            </p:cNvPr>
            <p:cNvSpPr/>
            <p:nvPr/>
          </p:nvSpPr>
          <p:spPr bwMode="auto">
            <a:xfrm>
              <a:off x="2645421" y="1856013"/>
              <a:ext cx="51988" cy="217715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1EA654B-5D87-D7E3-DBEA-5A53DD027E2F}"/>
              </a:ext>
            </a:extLst>
          </p:cNvPr>
          <p:cNvGrpSpPr/>
          <p:nvPr/>
        </p:nvGrpSpPr>
        <p:grpSpPr>
          <a:xfrm>
            <a:off x="3759200" y="2159145"/>
            <a:ext cx="2682421" cy="217715"/>
            <a:chOff x="3759200" y="2163675"/>
            <a:chExt cx="2682421" cy="217715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AA6EC9A-1B83-502D-98C6-CEEBCD8D1790}"/>
                </a:ext>
              </a:extLst>
            </p:cNvPr>
            <p:cNvSpPr/>
            <p:nvPr/>
          </p:nvSpPr>
          <p:spPr bwMode="auto">
            <a:xfrm>
              <a:off x="4692203" y="2163675"/>
              <a:ext cx="1749418" cy="21771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C3A27F7-682B-1894-44BD-27D147C2ED89}"/>
                </a:ext>
              </a:extLst>
            </p:cNvPr>
            <p:cNvSpPr/>
            <p:nvPr/>
          </p:nvSpPr>
          <p:spPr bwMode="auto">
            <a:xfrm>
              <a:off x="3876541" y="2163675"/>
              <a:ext cx="818524" cy="217715"/>
            </a:xfrm>
            <a:prstGeom prst="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311A06B-CCAB-A7D9-82CE-6CCF7EF2542A}"/>
                </a:ext>
              </a:extLst>
            </p:cNvPr>
            <p:cNvSpPr/>
            <p:nvPr/>
          </p:nvSpPr>
          <p:spPr bwMode="auto">
            <a:xfrm>
              <a:off x="3759200" y="2163675"/>
              <a:ext cx="117341" cy="217715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9A4469A-8237-3D49-0984-5A36CC25088A}"/>
              </a:ext>
            </a:extLst>
          </p:cNvPr>
          <p:cNvGrpSpPr/>
          <p:nvPr/>
        </p:nvGrpSpPr>
        <p:grpSpPr>
          <a:xfrm>
            <a:off x="4882523" y="2462277"/>
            <a:ext cx="1560529" cy="217715"/>
            <a:chOff x="4882523" y="2461320"/>
            <a:chExt cx="1560529" cy="217715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65B2184-9FF9-5741-6B3F-D76EF80B93E4}"/>
                </a:ext>
              </a:extLst>
            </p:cNvPr>
            <p:cNvSpPr/>
            <p:nvPr/>
          </p:nvSpPr>
          <p:spPr bwMode="auto">
            <a:xfrm>
              <a:off x="5945746" y="2461320"/>
              <a:ext cx="497306" cy="21771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E86191E-0DAD-F250-D9A9-D815806AB9FA}"/>
                </a:ext>
              </a:extLst>
            </p:cNvPr>
            <p:cNvSpPr/>
            <p:nvPr/>
          </p:nvSpPr>
          <p:spPr bwMode="auto">
            <a:xfrm>
              <a:off x="5457780" y="2461320"/>
              <a:ext cx="490828" cy="217715"/>
            </a:xfrm>
            <a:prstGeom prst="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6D2216A-4B54-20BF-578D-A7064F31B556}"/>
                </a:ext>
              </a:extLst>
            </p:cNvPr>
            <p:cNvSpPr/>
            <p:nvPr/>
          </p:nvSpPr>
          <p:spPr bwMode="auto">
            <a:xfrm>
              <a:off x="4882523" y="2461320"/>
              <a:ext cx="576688" cy="217715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B4E14B6-4C31-8670-280E-A30406D73425}"/>
              </a:ext>
            </a:extLst>
          </p:cNvPr>
          <p:cNvGrpSpPr/>
          <p:nvPr/>
        </p:nvGrpSpPr>
        <p:grpSpPr>
          <a:xfrm>
            <a:off x="4937397" y="2765409"/>
            <a:ext cx="1505655" cy="217715"/>
            <a:chOff x="4937397" y="2764908"/>
            <a:chExt cx="1505655" cy="217715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88907805-16B5-9DC9-742B-B9766590EB8E}"/>
                </a:ext>
              </a:extLst>
            </p:cNvPr>
            <p:cNvSpPr/>
            <p:nvPr/>
          </p:nvSpPr>
          <p:spPr bwMode="auto">
            <a:xfrm>
              <a:off x="5280978" y="2764908"/>
              <a:ext cx="1162074" cy="21771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9B27AF9-14FC-D9A5-E096-D7540C46F588}"/>
                </a:ext>
              </a:extLst>
            </p:cNvPr>
            <p:cNvSpPr/>
            <p:nvPr/>
          </p:nvSpPr>
          <p:spPr bwMode="auto">
            <a:xfrm>
              <a:off x="4984662" y="2764908"/>
              <a:ext cx="298134" cy="217715"/>
            </a:xfrm>
            <a:prstGeom prst="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547791D-1214-9220-7490-8FD2AEA703D8}"/>
                </a:ext>
              </a:extLst>
            </p:cNvPr>
            <p:cNvSpPr/>
            <p:nvPr/>
          </p:nvSpPr>
          <p:spPr bwMode="auto">
            <a:xfrm>
              <a:off x="4937397" y="2764908"/>
              <a:ext cx="47265" cy="217715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FC91530-833B-4908-BD8C-204985CED4F7}"/>
              </a:ext>
            </a:extLst>
          </p:cNvPr>
          <p:cNvGrpSpPr/>
          <p:nvPr/>
        </p:nvGrpSpPr>
        <p:grpSpPr>
          <a:xfrm>
            <a:off x="5131005" y="3068541"/>
            <a:ext cx="1312047" cy="217715"/>
            <a:chOff x="5131005" y="3068496"/>
            <a:chExt cx="1312047" cy="217715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FF24BA17-4E31-42CB-3A47-C51E26B01D24}"/>
                </a:ext>
              </a:extLst>
            </p:cNvPr>
            <p:cNvSpPr/>
            <p:nvPr/>
          </p:nvSpPr>
          <p:spPr bwMode="auto">
            <a:xfrm>
              <a:off x="5131005" y="3068496"/>
              <a:ext cx="45719" cy="217715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38CD5C3-5F0F-3A8C-EE7A-B8D5250A91D0}"/>
                </a:ext>
              </a:extLst>
            </p:cNvPr>
            <p:cNvSpPr/>
            <p:nvPr/>
          </p:nvSpPr>
          <p:spPr bwMode="auto">
            <a:xfrm>
              <a:off x="5391870" y="3068496"/>
              <a:ext cx="1051182" cy="21771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2F3B738-1509-8E57-2024-FB9552709E56}"/>
                </a:ext>
              </a:extLst>
            </p:cNvPr>
            <p:cNvSpPr/>
            <p:nvPr/>
          </p:nvSpPr>
          <p:spPr bwMode="auto">
            <a:xfrm>
              <a:off x="5155544" y="3068496"/>
              <a:ext cx="241779" cy="217715"/>
            </a:xfrm>
            <a:prstGeom prst="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B2C11A9-821A-5A36-0C58-B618629245B4}"/>
              </a:ext>
            </a:extLst>
          </p:cNvPr>
          <p:cNvGrpSpPr/>
          <p:nvPr/>
        </p:nvGrpSpPr>
        <p:grpSpPr>
          <a:xfrm>
            <a:off x="5278463" y="3371673"/>
            <a:ext cx="1164588" cy="217715"/>
            <a:chOff x="5278463" y="3372004"/>
            <a:chExt cx="1164588" cy="217715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1BC4209-3CDF-20F2-F69F-6639B24F28E3}"/>
                </a:ext>
              </a:extLst>
            </p:cNvPr>
            <p:cNvSpPr/>
            <p:nvPr/>
          </p:nvSpPr>
          <p:spPr bwMode="auto">
            <a:xfrm>
              <a:off x="5278463" y="3372004"/>
              <a:ext cx="45719" cy="217715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DDF8D47-45F8-89C8-F2D6-791E7C32DFBA}"/>
                </a:ext>
              </a:extLst>
            </p:cNvPr>
            <p:cNvSpPr/>
            <p:nvPr/>
          </p:nvSpPr>
          <p:spPr bwMode="auto">
            <a:xfrm>
              <a:off x="5532894" y="3372004"/>
              <a:ext cx="910157" cy="21771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AB2D273-7DC2-D3CF-2C60-4ACC3368038B}"/>
                </a:ext>
              </a:extLst>
            </p:cNvPr>
            <p:cNvSpPr/>
            <p:nvPr/>
          </p:nvSpPr>
          <p:spPr bwMode="auto">
            <a:xfrm>
              <a:off x="5300419" y="3372004"/>
              <a:ext cx="235059" cy="217715"/>
            </a:xfrm>
            <a:prstGeom prst="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BABEEC8-680E-8D71-6D6A-23ECA4BCEC08}"/>
              </a:ext>
            </a:extLst>
          </p:cNvPr>
          <p:cNvGrpSpPr/>
          <p:nvPr/>
        </p:nvGrpSpPr>
        <p:grpSpPr>
          <a:xfrm>
            <a:off x="5375330" y="3674805"/>
            <a:ext cx="1067721" cy="217715"/>
            <a:chOff x="5375330" y="3671638"/>
            <a:chExt cx="1067721" cy="217715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76CDD17-0F14-34F1-7203-28DAECA6DB8D}"/>
                </a:ext>
              </a:extLst>
            </p:cNvPr>
            <p:cNvSpPr/>
            <p:nvPr/>
          </p:nvSpPr>
          <p:spPr bwMode="auto">
            <a:xfrm>
              <a:off x="6190281" y="3671638"/>
              <a:ext cx="252770" cy="21771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D357877-CD71-9FBF-DE7F-4087A345884E}"/>
                </a:ext>
              </a:extLst>
            </p:cNvPr>
            <p:cNvSpPr/>
            <p:nvPr/>
          </p:nvSpPr>
          <p:spPr bwMode="auto">
            <a:xfrm>
              <a:off x="5704668" y="3671638"/>
              <a:ext cx="489488" cy="217715"/>
            </a:xfrm>
            <a:prstGeom prst="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FDEEFE38-0DF6-4865-8F6A-939B29FC5C46}"/>
                </a:ext>
              </a:extLst>
            </p:cNvPr>
            <p:cNvSpPr/>
            <p:nvPr/>
          </p:nvSpPr>
          <p:spPr bwMode="auto">
            <a:xfrm>
              <a:off x="5375330" y="3671638"/>
              <a:ext cx="330629" cy="217715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DD119FA8-0980-69B8-3449-911907A633CA}"/>
              </a:ext>
            </a:extLst>
          </p:cNvPr>
          <p:cNvGrpSpPr/>
          <p:nvPr/>
        </p:nvGrpSpPr>
        <p:grpSpPr>
          <a:xfrm>
            <a:off x="5401159" y="3977937"/>
            <a:ext cx="1041892" cy="217715"/>
            <a:chOff x="5401159" y="3971271"/>
            <a:chExt cx="1041892" cy="217715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32965EFF-F660-A0C5-8114-30646199CCDD}"/>
                </a:ext>
              </a:extLst>
            </p:cNvPr>
            <p:cNvSpPr/>
            <p:nvPr/>
          </p:nvSpPr>
          <p:spPr bwMode="auto">
            <a:xfrm>
              <a:off x="6139912" y="3971271"/>
              <a:ext cx="303139" cy="21771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B7805415-0816-9555-B0EE-F5D9AE33CC5D}"/>
                </a:ext>
              </a:extLst>
            </p:cNvPr>
            <p:cNvSpPr/>
            <p:nvPr/>
          </p:nvSpPr>
          <p:spPr bwMode="auto">
            <a:xfrm>
              <a:off x="5600054" y="3971271"/>
              <a:ext cx="539858" cy="217715"/>
            </a:xfrm>
            <a:prstGeom prst="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74EA9DBE-F465-E550-6D81-5B474B5A6CEB}"/>
                </a:ext>
              </a:extLst>
            </p:cNvPr>
            <p:cNvSpPr/>
            <p:nvPr/>
          </p:nvSpPr>
          <p:spPr bwMode="auto">
            <a:xfrm>
              <a:off x="5401159" y="3971271"/>
              <a:ext cx="198895" cy="217715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A5A911D-F32B-22C8-1303-6C8917BD2922}"/>
              </a:ext>
            </a:extLst>
          </p:cNvPr>
          <p:cNvGrpSpPr/>
          <p:nvPr/>
        </p:nvGrpSpPr>
        <p:grpSpPr>
          <a:xfrm>
            <a:off x="5583266" y="4281069"/>
            <a:ext cx="859785" cy="217715"/>
            <a:chOff x="5583266" y="4277362"/>
            <a:chExt cx="859785" cy="217715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88DA3397-C94F-6BA5-C944-9DE718F0C7C4}"/>
                </a:ext>
              </a:extLst>
            </p:cNvPr>
            <p:cNvSpPr/>
            <p:nvPr/>
          </p:nvSpPr>
          <p:spPr bwMode="auto">
            <a:xfrm>
              <a:off x="5583266" y="4277362"/>
              <a:ext cx="46494" cy="217715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FD214B51-2065-D85A-86D4-7B8C6EF42C9D}"/>
                </a:ext>
              </a:extLst>
            </p:cNvPr>
            <p:cNvSpPr/>
            <p:nvPr/>
          </p:nvSpPr>
          <p:spPr bwMode="auto">
            <a:xfrm>
              <a:off x="5715000" y="4277362"/>
              <a:ext cx="728051" cy="21771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E6D4C065-D64E-DCF7-B3E3-9DC61575E211}"/>
                </a:ext>
              </a:extLst>
            </p:cNvPr>
            <p:cNvSpPr/>
            <p:nvPr/>
          </p:nvSpPr>
          <p:spPr bwMode="auto">
            <a:xfrm>
              <a:off x="5606512" y="4277362"/>
              <a:ext cx="111071" cy="217715"/>
            </a:xfrm>
            <a:prstGeom prst="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6D07B20-E94A-A4F3-5C02-97202CFC3939}"/>
              </a:ext>
            </a:extLst>
          </p:cNvPr>
          <p:cNvGrpSpPr/>
          <p:nvPr/>
        </p:nvGrpSpPr>
        <p:grpSpPr>
          <a:xfrm>
            <a:off x="5668506" y="4584201"/>
            <a:ext cx="774545" cy="217715"/>
            <a:chOff x="5668506" y="4586036"/>
            <a:chExt cx="774545" cy="217715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BE22A11-537E-4336-659D-0E23B319A4FD}"/>
                </a:ext>
              </a:extLst>
            </p:cNvPr>
            <p:cNvSpPr/>
            <p:nvPr/>
          </p:nvSpPr>
          <p:spPr bwMode="auto">
            <a:xfrm>
              <a:off x="5715000" y="4586036"/>
              <a:ext cx="728051" cy="21771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C03AF76E-5738-827B-63F9-95E8C84556EE}"/>
                </a:ext>
              </a:extLst>
            </p:cNvPr>
            <p:cNvSpPr/>
            <p:nvPr/>
          </p:nvSpPr>
          <p:spPr bwMode="auto">
            <a:xfrm>
              <a:off x="5668506" y="4586036"/>
              <a:ext cx="49078" cy="217715"/>
            </a:xfrm>
            <a:prstGeom prst="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9DB7998-95D8-EF2F-38FE-52C2FAA2898A}"/>
              </a:ext>
            </a:extLst>
          </p:cNvPr>
          <p:cNvGrpSpPr/>
          <p:nvPr/>
        </p:nvGrpSpPr>
        <p:grpSpPr>
          <a:xfrm>
            <a:off x="5691753" y="4887333"/>
            <a:ext cx="751298" cy="217715"/>
            <a:chOff x="5691753" y="4883087"/>
            <a:chExt cx="751298" cy="217715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4C707C8-330F-3E06-3CE3-FAD71ABDC201}"/>
                </a:ext>
              </a:extLst>
            </p:cNvPr>
            <p:cNvSpPr/>
            <p:nvPr/>
          </p:nvSpPr>
          <p:spPr bwMode="auto">
            <a:xfrm>
              <a:off x="5691753" y="4883087"/>
              <a:ext cx="45719" cy="217715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65C1240-F4AE-8954-EDED-747D43886036}"/>
                </a:ext>
              </a:extLst>
            </p:cNvPr>
            <p:cNvSpPr/>
            <p:nvPr/>
          </p:nvSpPr>
          <p:spPr bwMode="auto">
            <a:xfrm>
              <a:off x="5791200" y="4883087"/>
              <a:ext cx="651851" cy="21771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E8313B2B-1DAE-2F3D-3BA4-A66CA8AEA36C}"/>
                </a:ext>
              </a:extLst>
            </p:cNvPr>
            <p:cNvSpPr/>
            <p:nvPr/>
          </p:nvSpPr>
          <p:spPr bwMode="auto">
            <a:xfrm>
              <a:off x="5713709" y="4883087"/>
              <a:ext cx="77491" cy="217715"/>
            </a:xfrm>
            <a:prstGeom prst="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87F8834-5CA0-B6A8-A331-0062B8F796E2}"/>
              </a:ext>
            </a:extLst>
          </p:cNvPr>
          <p:cNvGrpSpPr/>
          <p:nvPr/>
        </p:nvGrpSpPr>
        <p:grpSpPr>
          <a:xfrm>
            <a:off x="5797658" y="5190470"/>
            <a:ext cx="645393" cy="217715"/>
            <a:chOff x="5797658" y="5190470"/>
            <a:chExt cx="645393" cy="217715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FAB947A-3DC9-C058-4AAC-D2550CCD54E7}"/>
                </a:ext>
              </a:extLst>
            </p:cNvPr>
            <p:cNvSpPr/>
            <p:nvPr/>
          </p:nvSpPr>
          <p:spPr bwMode="auto">
            <a:xfrm>
              <a:off x="5797658" y="5190470"/>
              <a:ext cx="45719" cy="217715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B6A628A1-46A6-31E2-2786-0C23861E3077}"/>
                </a:ext>
              </a:extLst>
            </p:cNvPr>
            <p:cNvSpPr/>
            <p:nvPr/>
          </p:nvSpPr>
          <p:spPr bwMode="auto">
            <a:xfrm>
              <a:off x="5977180" y="5190470"/>
              <a:ext cx="465871" cy="21771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C4341F2E-925B-847A-B4CC-2C79EB9A133F}"/>
                </a:ext>
              </a:extLst>
            </p:cNvPr>
            <p:cNvSpPr/>
            <p:nvPr/>
          </p:nvSpPr>
          <p:spPr bwMode="auto">
            <a:xfrm>
              <a:off x="5822197" y="5190470"/>
              <a:ext cx="154983" cy="217715"/>
            </a:xfrm>
            <a:prstGeom prst="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780970B-7CA7-F6AE-B8A0-1D337C43B981}"/>
              </a:ext>
            </a:extLst>
          </p:cNvPr>
          <p:cNvSpPr/>
          <p:nvPr/>
        </p:nvSpPr>
        <p:spPr bwMode="auto">
          <a:xfrm>
            <a:off x="1847211" y="1755157"/>
            <a:ext cx="4602684" cy="3752722"/>
          </a:xfrm>
          <a:custGeom>
            <a:avLst/>
            <a:gdLst>
              <a:gd name="connsiteX0" fmla="*/ 0 w 4602684"/>
              <a:gd name="connsiteY0" fmla="*/ 3752722 h 3752722"/>
              <a:gd name="connsiteX1" fmla="*/ 4602684 w 4602684"/>
              <a:gd name="connsiteY1" fmla="*/ 3752722 h 3752722"/>
              <a:gd name="connsiteX2" fmla="*/ 4602684 w 4602684"/>
              <a:gd name="connsiteY2" fmla="*/ 0 h 3752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02684" h="3752722">
                <a:moveTo>
                  <a:pt x="0" y="3752722"/>
                </a:moveTo>
                <a:lnTo>
                  <a:pt x="4602684" y="3752722"/>
                </a:lnTo>
                <a:lnTo>
                  <a:pt x="4602684" y="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2F3A4C40-E3CA-7CE6-790C-74738BF2AF1B}"/>
              </a:ext>
            </a:extLst>
          </p:cNvPr>
          <p:cNvGrpSpPr/>
          <p:nvPr/>
        </p:nvGrpSpPr>
        <p:grpSpPr>
          <a:xfrm>
            <a:off x="6595036" y="1855742"/>
            <a:ext cx="1592336" cy="217715"/>
            <a:chOff x="6595036" y="1855742"/>
            <a:chExt cx="1592336" cy="217715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062E6EC1-EA04-8538-EBC9-4CBED4AC7BA4}"/>
                </a:ext>
              </a:extLst>
            </p:cNvPr>
            <p:cNvSpPr/>
            <p:nvPr/>
          </p:nvSpPr>
          <p:spPr bwMode="auto">
            <a:xfrm>
              <a:off x="6595036" y="1855742"/>
              <a:ext cx="1399061" cy="21771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C74A04AC-3B5A-C2AA-37F9-948AB62C24F0}"/>
                </a:ext>
              </a:extLst>
            </p:cNvPr>
            <p:cNvSpPr/>
            <p:nvPr/>
          </p:nvSpPr>
          <p:spPr bwMode="auto">
            <a:xfrm>
              <a:off x="7994097" y="1855742"/>
              <a:ext cx="193275" cy="21771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289B800-9751-91CF-4D49-DB0DD130DDBB}"/>
              </a:ext>
            </a:extLst>
          </p:cNvPr>
          <p:cNvGrpSpPr/>
          <p:nvPr/>
        </p:nvGrpSpPr>
        <p:grpSpPr>
          <a:xfrm>
            <a:off x="6595036" y="2158573"/>
            <a:ext cx="1857074" cy="217715"/>
            <a:chOff x="6595036" y="2159459"/>
            <a:chExt cx="1857074" cy="217715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95955C3A-BCD7-209A-2880-D72B370DDC4F}"/>
                </a:ext>
              </a:extLst>
            </p:cNvPr>
            <p:cNvSpPr/>
            <p:nvPr/>
          </p:nvSpPr>
          <p:spPr bwMode="auto">
            <a:xfrm>
              <a:off x="6595036" y="2159459"/>
              <a:ext cx="1399061" cy="21771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61E6987A-929F-DF03-700F-F93870D3A686}"/>
                </a:ext>
              </a:extLst>
            </p:cNvPr>
            <p:cNvSpPr/>
            <p:nvPr/>
          </p:nvSpPr>
          <p:spPr bwMode="auto">
            <a:xfrm>
              <a:off x="8406391" y="2159459"/>
              <a:ext cx="45719" cy="217715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E14FF3B0-E7E4-C76A-EDB7-BCF110AB56DB}"/>
                </a:ext>
              </a:extLst>
            </p:cNvPr>
            <p:cNvSpPr/>
            <p:nvPr/>
          </p:nvSpPr>
          <p:spPr bwMode="auto">
            <a:xfrm>
              <a:off x="7989225" y="2159459"/>
              <a:ext cx="422282" cy="21771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654FA85F-CF41-1200-833A-86DF281FE5BB}"/>
              </a:ext>
            </a:extLst>
          </p:cNvPr>
          <p:cNvGrpSpPr/>
          <p:nvPr/>
        </p:nvGrpSpPr>
        <p:grpSpPr>
          <a:xfrm>
            <a:off x="6595036" y="2461404"/>
            <a:ext cx="249159" cy="217715"/>
            <a:chOff x="6595036" y="2458304"/>
            <a:chExt cx="249159" cy="217715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A235CF98-1E3D-C0D7-B493-48EB8965E256}"/>
                </a:ext>
              </a:extLst>
            </p:cNvPr>
            <p:cNvSpPr/>
            <p:nvPr/>
          </p:nvSpPr>
          <p:spPr bwMode="auto">
            <a:xfrm>
              <a:off x="6744459" y="2458304"/>
              <a:ext cx="99736" cy="217715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066F9FB6-90EE-C29B-CC21-9A448E6CB904}"/>
                </a:ext>
              </a:extLst>
            </p:cNvPr>
            <p:cNvSpPr/>
            <p:nvPr/>
          </p:nvSpPr>
          <p:spPr bwMode="auto">
            <a:xfrm>
              <a:off x="6595036" y="2458304"/>
              <a:ext cx="127347" cy="21771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B845BB58-8170-D783-1EB7-3BD9F240D5E0}"/>
                </a:ext>
              </a:extLst>
            </p:cNvPr>
            <p:cNvSpPr/>
            <p:nvPr/>
          </p:nvSpPr>
          <p:spPr bwMode="auto">
            <a:xfrm>
              <a:off x="6721721" y="2458304"/>
              <a:ext cx="99736" cy="21771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838DFE6-360A-F5B0-85DD-28D04761D3DC}"/>
              </a:ext>
            </a:extLst>
          </p:cNvPr>
          <p:cNvGrpSpPr/>
          <p:nvPr/>
        </p:nvGrpSpPr>
        <p:grpSpPr>
          <a:xfrm>
            <a:off x="6595036" y="2764235"/>
            <a:ext cx="549628" cy="217715"/>
            <a:chOff x="6595036" y="2765269"/>
            <a:chExt cx="549628" cy="217715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FEB85578-9B9E-CD86-F24A-8DC5E49FA104}"/>
                </a:ext>
              </a:extLst>
            </p:cNvPr>
            <p:cNvSpPr/>
            <p:nvPr/>
          </p:nvSpPr>
          <p:spPr bwMode="auto">
            <a:xfrm>
              <a:off x="7061832" y="2765269"/>
              <a:ext cx="82832" cy="21771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60B1F47E-B99B-DA3D-771F-6FA6E38705BA}"/>
                </a:ext>
              </a:extLst>
            </p:cNvPr>
            <p:cNvSpPr/>
            <p:nvPr/>
          </p:nvSpPr>
          <p:spPr bwMode="auto">
            <a:xfrm>
              <a:off x="6595036" y="2765269"/>
              <a:ext cx="470044" cy="21771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1AD92220-766B-4153-9D72-53DF08D35C37}"/>
              </a:ext>
            </a:extLst>
          </p:cNvPr>
          <p:cNvGrpSpPr/>
          <p:nvPr/>
        </p:nvGrpSpPr>
        <p:grpSpPr>
          <a:xfrm>
            <a:off x="6595036" y="3067066"/>
            <a:ext cx="1150565" cy="217715"/>
            <a:chOff x="6595036" y="3070611"/>
            <a:chExt cx="1150565" cy="217715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A007177F-21C7-896C-759B-A2CF8E437D78}"/>
                </a:ext>
              </a:extLst>
            </p:cNvPr>
            <p:cNvSpPr/>
            <p:nvPr/>
          </p:nvSpPr>
          <p:spPr bwMode="auto">
            <a:xfrm>
              <a:off x="7688756" y="3070611"/>
              <a:ext cx="56845" cy="217715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D9B4415D-5102-C911-7362-EBE124CFA07E}"/>
                </a:ext>
              </a:extLst>
            </p:cNvPr>
            <p:cNvSpPr/>
            <p:nvPr/>
          </p:nvSpPr>
          <p:spPr bwMode="auto">
            <a:xfrm>
              <a:off x="6595036" y="3070611"/>
              <a:ext cx="890700" cy="21771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3F2EDC5E-3500-9CD2-7A29-E42FEEF7AFAC}"/>
                </a:ext>
              </a:extLst>
            </p:cNvPr>
            <p:cNvSpPr/>
            <p:nvPr/>
          </p:nvSpPr>
          <p:spPr bwMode="auto">
            <a:xfrm>
              <a:off x="7485735" y="3070611"/>
              <a:ext cx="230631" cy="21771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1CD61098-0EF6-E526-8C09-385A5CA72B8A}"/>
              </a:ext>
            </a:extLst>
          </p:cNvPr>
          <p:cNvGrpSpPr/>
          <p:nvPr/>
        </p:nvGrpSpPr>
        <p:grpSpPr>
          <a:xfrm>
            <a:off x="6595036" y="3369897"/>
            <a:ext cx="921558" cy="217715"/>
            <a:chOff x="6595036" y="3369456"/>
            <a:chExt cx="921558" cy="217715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4FB8F604-9966-0824-5875-77FB37BFFFE7}"/>
                </a:ext>
              </a:extLst>
            </p:cNvPr>
            <p:cNvSpPr/>
            <p:nvPr/>
          </p:nvSpPr>
          <p:spPr bwMode="auto">
            <a:xfrm>
              <a:off x="7458125" y="3369456"/>
              <a:ext cx="58469" cy="217715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DF96A92F-A510-650B-EF21-B67BA3AF13B4}"/>
                </a:ext>
              </a:extLst>
            </p:cNvPr>
            <p:cNvSpPr/>
            <p:nvPr/>
          </p:nvSpPr>
          <p:spPr bwMode="auto">
            <a:xfrm>
              <a:off x="6595036" y="3369456"/>
              <a:ext cx="710419" cy="21771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99466781-9BDD-C928-2C8A-DC8E89BADCFC}"/>
                </a:ext>
              </a:extLst>
            </p:cNvPr>
            <p:cNvSpPr/>
            <p:nvPr/>
          </p:nvSpPr>
          <p:spPr bwMode="auto">
            <a:xfrm>
              <a:off x="7303831" y="3369456"/>
              <a:ext cx="186778" cy="21771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DD0EFCC1-8609-769F-F385-FF04D9E3B48C}"/>
              </a:ext>
            </a:extLst>
          </p:cNvPr>
          <p:cNvGrpSpPr/>
          <p:nvPr/>
        </p:nvGrpSpPr>
        <p:grpSpPr>
          <a:xfrm>
            <a:off x="6595036" y="3672728"/>
            <a:ext cx="431065" cy="217715"/>
            <a:chOff x="6595036" y="3669925"/>
            <a:chExt cx="431065" cy="217715"/>
          </a:xfrm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F5D8CCD-F367-8150-91A3-E4C0399A8DF9}"/>
                </a:ext>
              </a:extLst>
            </p:cNvPr>
            <p:cNvSpPr/>
            <p:nvPr/>
          </p:nvSpPr>
          <p:spPr bwMode="auto">
            <a:xfrm>
              <a:off x="6595036" y="3669925"/>
              <a:ext cx="106233" cy="21771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CF433315-2920-90D4-390B-C179A0B375A9}"/>
                </a:ext>
              </a:extLst>
            </p:cNvPr>
            <p:cNvSpPr/>
            <p:nvPr/>
          </p:nvSpPr>
          <p:spPr bwMode="auto">
            <a:xfrm>
              <a:off x="6700606" y="3669925"/>
              <a:ext cx="271897" cy="21771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846774A6-EF61-BB05-BD92-DFA99D634362}"/>
                </a:ext>
              </a:extLst>
            </p:cNvPr>
            <p:cNvSpPr/>
            <p:nvPr/>
          </p:nvSpPr>
          <p:spPr bwMode="auto">
            <a:xfrm>
              <a:off x="6970879" y="3669925"/>
              <a:ext cx="55222" cy="217715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F0CD04DF-F0C1-34F0-A7D0-BFCA9C4ACF2D}"/>
              </a:ext>
            </a:extLst>
          </p:cNvPr>
          <p:cNvGrpSpPr/>
          <p:nvPr/>
        </p:nvGrpSpPr>
        <p:grpSpPr>
          <a:xfrm>
            <a:off x="6595036" y="3975559"/>
            <a:ext cx="375842" cy="217715"/>
            <a:chOff x="6595036" y="3973642"/>
            <a:chExt cx="375842" cy="217715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27A2EDB5-75FD-4396-4823-796FDE965DA8}"/>
                </a:ext>
              </a:extLst>
            </p:cNvPr>
            <p:cNvSpPr/>
            <p:nvPr/>
          </p:nvSpPr>
          <p:spPr bwMode="auto">
            <a:xfrm>
              <a:off x="6925159" y="3973642"/>
              <a:ext cx="45719" cy="217715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B70F1BC9-144C-0208-6ABB-5E567DE03665}"/>
                </a:ext>
              </a:extLst>
            </p:cNvPr>
            <p:cNvSpPr/>
            <p:nvPr/>
          </p:nvSpPr>
          <p:spPr bwMode="auto">
            <a:xfrm>
              <a:off x="6595036" y="3973642"/>
              <a:ext cx="190689" cy="21771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44EF88E1-E4D1-A110-97B7-B2D7C8FD045A}"/>
                </a:ext>
              </a:extLst>
            </p:cNvPr>
            <p:cNvSpPr/>
            <p:nvPr/>
          </p:nvSpPr>
          <p:spPr bwMode="auto">
            <a:xfrm>
              <a:off x="6781815" y="3973642"/>
              <a:ext cx="163078" cy="21771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DC21B448-7DDF-9CED-8CEE-BCC380D0A8E1}"/>
              </a:ext>
            </a:extLst>
          </p:cNvPr>
          <p:cNvGrpSpPr/>
          <p:nvPr/>
        </p:nvGrpSpPr>
        <p:grpSpPr>
          <a:xfrm>
            <a:off x="6595036" y="4278390"/>
            <a:ext cx="385588" cy="217715"/>
            <a:chOff x="6595036" y="4278984"/>
            <a:chExt cx="385588" cy="217715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22DBA804-83E5-885D-9452-02E2CB162FA2}"/>
                </a:ext>
              </a:extLst>
            </p:cNvPr>
            <p:cNvSpPr/>
            <p:nvPr/>
          </p:nvSpPr>
          <p:spPr bwMode="auto">
            <a:xfrm>
              <a:off x="6897792" y="4278984"/>
              <a:ext cx="82832" cy="21771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C33E4E34-1B04-8027-4580-0E64C7922710}"/>
                </a:ext>
              </a:extLst>
            </p:cNvPr>
            <p:cNvSpPr/>
            <p:nvPr/>
          </p:nvSpPr>
          <p:spPr bwMode="auto">
            <a:xfrm>
              <a:off x="6595036" y="4278984"/>
              <a:ext cx="322246" cy="21771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466126F2-2AB0-6089-4377-1A8DE0A6072D}"/>
              </a:ext>
            </a:extLst>
          </p:cNvPr>
          <p:cNvGrpSpPr/>
          <p:nvPr/>
        </p:nvGrpSpPr>
        <p:grpSpPr>
          <a:xfrm>
            <a:off x="6595036" y="4581221"/>
            <a:ext cx="283266" cy="217715"/>
            <a:chOff x="6595036" y="4581077"/>
            <a:chExt cx="283266" cy="217715"/>
          </a:xfrm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B882D8AC-3699-2D0F-94D2-A1DC7ED8B773}"/>
                </a:ext>
              </a:extLst>
            </p:cNvPr>
            <p:cNvSpPr/>
            <p:nvPr/>
          </p:nvSpPr>
          <p:spPr bwMode="auto">
            <a:xfrm>
              <a:off x="6824705" y="4581077"/>
              <a:ext cx="53597" cy="21771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2FB8D86B-668A-54BE-EA99-BE6288766043}"/>
                </a:ext>
              </a:extLst>
            </p:cNvPr>
            <p:cNvSpPr/>
            <p:nvPr/>
          </p:nvSpPr>
          <p:spPr bwMode="auto">
            <a:xfrm>
              <a:off x="6595036" y="4581077"/>
              <a:ext cx="255655" cy="21771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4C702EA9-C027-881F-00D1-C0D32FF0BE51}"/>
              </a:ext>
            </a:extLst>
          </p:cNvPr>
          <p:cNvGrpSpPr/>
          <p:nvPr/>
        </p:nvGrpSpPr>
        <p:grpSpPr>
          <a:xfrm>
            <a:off x="6595036" y="4884052"/>
            <a:ext cx="504151" cy="217715"/>
            <a:chOff x="6595036" y="4883170"/>
            <a:chExt cx="504151" cy="217715"/>
          </a:xfrm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44867312-DE13-0549-8114-131F582E6B9E}"/>
                </a:ext>
              </a:extLst>
            </p:cNvPr>
            <p:cNvSpPr/>
            <p:nvPr/>
          </p:nvSpPr>
          <p:spPr bwMode="auto">
            <a:xfrm>
              <a:off x="7053468" y="4883170"/>
              <a:ext cx="45719" cy="217715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1DBEB4B3-D562-C32E-9C7D-36D9BC23131D}"/>
                </a:ext>
              </a:extLst>
            </p:cNvPr>
            <p:cNvSpPr/>
            <p:nvPr/>
          </p:nvSpPr>
          <p:spPr bwMode="auto">
            <a:xfrm>
              <a:off x="7024233" y="4883170"/>
              <a:ext cx="45719" cy="21771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6C52571F-C0BE-EA4F-445B-D48E5C0EB99A}"/>
                </a:ext>
              </a:extLst>
            </p:cNvPr>
            <p:cNvSpPr/>
            <p:nvPr/>
          </p:nvSpPr>
          <p:spPr bwMode="auto">
            <a:xfrm>
              <a:off x="6595036" y="4883170"/>
              <a:ext cx="439185" cy="21771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9A6B91E4-B704-33F7-69A7-B54DB40331B8}"/>
              </a:ext>
            </a:extLst>
          </p:cNvPr>
          <p:cNvGrpSpPr/>
          <p:nvPr/>
        </p:nvGrpSpPr>
        <p:grpSpPr>
          <a:xfrm>
            <a:off x="6595036" y="5186887"/>
            <a:ext cx="867961" cy="217715"/>
            <a:chOff x="6595036" y="5186887"/>
            <a:chExt cx="867961" cy="217715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3B49FE4B-E18F-1F13-2272-5434E78AE200}"/>
                </a:ext>
              </a:extLst>
            </p:cNvPr>
            <p:cNvSpPr/>
            <p:nvPr/>
          </p:nvSpPr>
          <p:spPr bwMode="auto">
            <a:xfrm>
              <a:off x="7417278" y="5186887"/>
              <a:ext cx="45719" cy="217715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195AC6C1-74F9-577D-5DF9-0E2CC5C18DE0}"/>
                </a:ext>
              </a:extLst>
            </p:cNvPr>
            <p:cNvSpPr/>
            <p:nvPr/>
          </p:nvSpPr>
          <p:spPr bwMode="auto">
            <a:xfrm>
              <a:off x="6595036" y="5186887"/>
              <a:ext cx="668191" cy="21771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7284F0BF-83B6-A976-3C41-99308ECA1E26}"/>
                </a:ext>
              </a:extLst>
            </p:cNvPr>
            <p:cNvSpPr/>
            <p:nvPr/>
          </p:nvSpPr>
          <p:spPr bwMode="auto">
            <a:xfrm>
              <a:off x="7263227" y="5186887"/>
              <a:ext cx="170536" cy="21771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25" name="TextBox 124">
            <a:extLst>
              <a:ext uri="{FF2B5EF4-FFF2-40B4-BE49-F238E27FC236}">
                <a16:creationId xmlns:a16="http://schemas.microsoft.com/office/drawing/2014/main" id="{6769FFBB-669E-7128-B497-D7A34D5C7131}"/>
              </a:ext>
            </a:extLst>
          </p:cNvPr>
          <p:cNvSpPr txBox="1"/>
          <p:nvPr/>
        </p:nvSpPr>
        <p:spPr bwMode="auto">
          <a:xfrm>
            <a:off x="3809351" y="1490278"/>
            <a:ext cx="10389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</a:rPr>
              <a:t>Olaparib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139BE6CB-FA75-0864-1A1E-153CFF8A8949}"/>
              </a:ext>
            </a:extLst>
          </p:cNvPr>
          <p:cNvSpPr txBox="1"/>
          <p:nvPr/>
        </p:nvSpPr>
        <p:spPr bwMode="auto">
          <a:xfrm>
            <a:off x="7400804" y="1490278"/>
            <a:ext cx="10116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</a:rPr>
              <a:t>Placebo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B0CB54BC-638D-77B8-9007-D86D62B59762}"/>
              </a:ext>
            </a:extLst>
          </p:cNvPr>
          <p:cNvSpPr txBox="1"/>
          <p:nvPr/>
        </p:nvSpPr>
        <p:spPr bwMode="auto">
          <a:xfrm>
            <a:off x="8186800" y="1770435"/>
            <a:ext cx="63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EECE1B0-C028-D1C0-B77A-F96FA2D3CC30}"/>
              </a:ext>
            </a:extLst>
          </p:cNvPr>
          <p:cNvSpPr txBox="1"/>
          <p:nvPr/>
        </p:nvSpPr>
        <p:spPr bwMode="auto">
          <a:xfrm>
            <a:off x="8439720" y="2085611"/>
            <a:ext cx="63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27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391D2FA-C0D2-1F12-49A7-B505B2C83A81}"/>
              </a:ext>
            </a:extLst>
          </p:cNvPr>
          <p:cNvSpPr txBox="1"/>
          <p:nvPr/>
        </p:nvSpPr>
        <p:spPr bwMode="auto">
          <a:xfrm>
            <a:off x="6875514" y="2393005"/>
            <a:ext cx="4902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21A7887-F697-8966-DCC2-DCEAD4D642D4}"/>
              </a:ext>
            </a:extLst>
          </p:cNvPr>
          <p:cNvSpPr txBox="1"/>
          <p:nvPr/>
        </p:nvSpPr>
        <p:spPr bwMode="auto">
          <a:xfrm>
            <a:off x="7132325" y="2688727"/>
            <a:ext cx="4902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1F3F8641-1EBF-8734-A92F-960292E25A97}"/>
              </a:ext>
            </a:extLst>
          </p:cNvPr>
          <p:cNvSpPr txBox="1"/>
          <p:nvPr/>
        </p:nvSpPr>
        <p:spPr bwMode="auto">
          <a:xfrm>
            <a:off x="7731549" y="2992230"/>
            <a:ext cx="5937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17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B257397-7613-4CB0-8B41-48C21B4C4415}"/>
              </a:ext>
            </a:extLst>
          </p:cNvPr>
          <p:cNvSpPr txBox="1"/>
          <p:nvPr/>
        </p:nvSpPr>
        <p:spPr bwMode="auto">
          <a:xfrm>
            <a:off x="7517540" y="3284060"/>
            <a:ext cx="7045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14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DF614D65-7C1B-FAE3-04F3-383E8B697014}"/>
              </a:ext>
            </a:extLst>
          </p:cNvPr>
          <p:cNvSpPr txBox="1"/>
          <p:nvPr/>
        </p:nvSpPr>
        <p:spPr bwMode="auto">
          <a:xfrm>
            <a:off x="7019484" y="3575890"/>
            <a:ext cx="5797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7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87A08E44-7E7F-3FC6-0666-FA2B3018CE8D}"/>
              </a:ext>
            </a:extLst>
          </p:cNvPr>
          <p:cNvSpPr txBox="1"/>
          <p:nvPr/>
        </p:nvSpPr>
        <p:spPr bwMode="auto">
          <a:xfrm>
            <a:off x="6992246" y="3894957"/>
            <a:ext cx="5797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5E3BF192-7749-FA03-5745-100B423CFE08}"/>
              </a:ext>
            </a:extLst>
          </p:cNvPr>
          <p:cNvSpPr txBox="1"/>
          <p:nvPr/>
        </p:nvSpPr>
        <p:spPr bwMode="auto">
          <a:xfrm>
            <a:off x="7003919" y="4198460"/>
            <a:ext cx="5797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F495C9CC-3482-4B8D-00DE-4A04418B1137}"/>
              </a:ext>
            </a:extLst>
          </p:cNvPr>
          <p:cNvSpPr txBox="1"/>
          <p:nvPr/>
        </p:nvSpPr>
        <p:spPr bwMode="auto">
          <a:xfrm>
            <a:off x="6898861" y="4498072"/>
            <a:ext cx="5797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D251A622-2E42-3062-7F16-B376289F8321}"/>
              </a:ext>
            </a:extLst>
          </p:cNvPr>
          <p:cNvSpPr txBox="1"/>
          <p:nvPr/>
        </p:nvSpPr>
        <p:spPr bwMode="auto">
          <a:xfrm>
            <a:off x="7093414" y="4813248"/>
            <a:ext cx="5797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7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AC675C75-A434-0E1B-1F07-65E29DCDCFB6}"/>
              </a:ext>
            </a:extLst>
          </p:cNvPr>
          <p:cNvSpPr txBox="1"/>
          <p:nvPr/>
        </p:nvSpPr>
        <p:spPr bwMode="auto">
          <a:xfrm>
            <a:off x="7439717" y="5105078"/>
            <a:ext cx="8838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13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D72FE96-2B25-0179-1A0B-AB18C2C6CF6C}"/>
              </a:ext>
            </a:extLst>
          </p:cNvPr>
          <p:cNvSpPr/>
          <p:nvPr/>
        </p:nvSpPr>
        <p:spPr bwMode="auto">
          <a:xfrm flipH="1">
            <a:off x="6587975" y="1755157"/>
            <a:ext cx="4529041" cy="3752722"/>
          </a:xfrm>
          <a:custGeom>
            <a:avLst/>
            <a:gdLst>
              <a:gd name="connsiteX0" fmla="*/ 0 w 4602684"/>
              <a:gd name="connsiteY0" fmla="*/ 3752722 h 3752722"/>
              <a:gd name="connsiteX1" fmla="*/ 4602684 w 4602684"/>
              <a:gd name="connsiteY1" fmla="*/ 3752722 h 3752722"/>
              <a:gd name="connsiteX2" fmla="*/ 4602684 w 4602684"/>
              <a:gd name="connsiteY2" fmla="*/ 0 h 3752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02684" h="3752722">
                <a:moveTo>
                  <a:pt x="0" y="3752722"/>
                </a:moveTo>
                <a:lnTo>
                  <a:pt x="4602684" y="3752722"/>
                </a:lnTo>
                <a:lnTo>
                  <a:pt x="4602684" y="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8154FAA5-9EE9-9E6C-9FBC-2358132D5ACA}"/>
              </a:ext>
            </a:extLst>
          </p:cNvPr>
          <p:cNvSpPr txBox="1"/>
          <p:nvPr/>
        </p:nvSpPr>
        <p:spPr bwMode="auto">
          <a:xfrm>
            <a:off x="1953314" y="1770435"/>
            <a:ext cx="63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57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8EA4B85E-3EA1-5364-626F-579CD21B336D}"/>
              </a:ext>
            </a:extLst>
          </p:cNvPr>
          <p:cNvSpPr txBox="1"/>
          <p:nvPr/>
        </p:nvSpPr>
        <p:spPr bwMode="auto">
          <a:xfrm>
            <a:off x="3011683" y="2101176"/>
            <a:ext cx="63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EE9EFDBA-5FB4-25D7-8E73-F833C7E85761}"/>
              </a:ext>
            </a:extLst>
          </p:cNvPr>
          <p:cNvSpPr txBox="1"/>
          <p:nvPr/>
        </p:nvSpPr>
        <p:spPr bwMode="auto">
          <a:xfrm>
            <a:off x="4143983" y="2385224"/>
            <a:ext cx="63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41EDE93D-AEB4-6702-D3D2-C7E428C2CAF4}"/>
              </a:ext>
            </a:extLst>
          </p:cNvPr>
          <p:cNvSpPr txBox="1"/>
          <p:nvPr/>
        </p:nvSpPr>
        <p:spPr bwMode="auto">
          <a:xfrm>
            <a:off x="4214022" y="2696509"/>
            <a:ext cx="63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23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8ADC6773-8C5F-7775-F669-B342ED3A6C9E}"/>
              </a:ext>
            </a:extLst>
          </p:cNvPr>
          <p:cNvSpPr txBox="1"/>
          <p:nvPr/>
        </p:nvSpPr>
        <p:spPr bwMode="auto">
          <a:xfrm>
            <a:off x="4377447" y="2984448"/>
            <a:ext cx="63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13815347-8ADE-F336-11FA-1237CCAC0E29}"/>
              </a:ext>
            </a:extLst>
          </p:cNvPr>
          <p:cNvSpPr txBox="1"/>
          <p:nvPr/>
        </p:nvSpPr>
        <p:spPr bwMode="auto">
          <a:xfrm>
            <a:off x="4564218" y="3299625"/>
            <a:ext cx="63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2496737-DEA7-C55A-3B98-52930C1F1038}"/>
              </a:ext>
            </a:extLst>
          </p:cNvPr>
          <p:cNvSpPr txBox="1"/>
          <p:nvPr/>
        </p:nvSpPr>
        <p:spPr bwMode="auto">
          <a:xfrm>
            <a:off x="4638148" y="3579782"/>
            <a:ext cx="63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16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1C9E37B1-CC46-0F75-5D8B-A5D76477B506}"/>
              </a:ext>
            </a:extLst>
          </p:cNvPr>
          <p:cNvSpPr txBox="1"/>
          <p:nvPr/>
        </p:nvSpPr>
        <p:spPr bwMode="auto">
          <a:xfrm>
            <a:off x="4673167" y="3906632"/>
            <a:ext cx="63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16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9569781D-069E-2AEA-DD6F-99185183DB05}"/>
              </a:ext>
            </a:extLst>
          </p:cNvPr>
          <p:cNvSpPr txBox="1"/>
          <p:nvPr/>
        </p:nvSpPr>
        <p:spPr bwMode="auto">
          <a:xfrm>
            <a:off x="4848265" y="4190680"/>
            <a:ext cx="63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13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CB913E58-A8BD-9EF2-A5CA-1CC2E66764A6}"/>
              </a:ext>
            </a:extLst>
          </p:cNvPr>
          <p:cNvSpPr txBox="1"/>
          <p:nvPr/>
        </p:nvSpPr>
        <p:spPr bwMode="auto">
          <a:xfrm>
            <a:off x="4941650" y="4501965"/>
            <a:ext cx="63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48CDB5EA-3161-2029-F9E0-D3038C144FFA}"/>
              </a:ext>
            </a:extLst>
          </p:cNvPr>
          <p:cNvSpPr txBox="1"/>
          <p:nvPr/>
        </p:nvSpPr>
        <p:spPr bwMode="auto">
          <a:xfrm>
            <a:off x="5000016" y="4793795"/>
            <a:ext cx="63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11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0BD56BDF-D277-DBAF-ABDD-6EC8ABF8845B}"/>
              </a:ext>
            </a:extLst>
          </p:cNvPr>
          <p:cNvSpPr txBox="1"/>
          <p:nvPr/>
        </p:nvSpPr>
        <p:spPr bwMode="auto">
          <a:xfrm>
            <a:off x="5089510" y="5105080"/>
            <a:ext cx="63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06B2FD3D-0AD3-6913-62E1-E960E6296FB6}"/>
              </a:ext>
            </a:extLst>
          </p:cNvPr>
          <p:cNvSpPr txBox="1"/>
          <p:nvPr/>
        </p:nvSpPr>
        <p:spPr bwMode="auto">
          <a:xfrm>
            <a:off x="9688749" y="3097286"/>
            <a:ext cx="140824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Grade 1</a:t>
            </a:r>
          </a:p>
          <a:p>
            <a:pPr algn="l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Grade 2</a:t>
            </a:r>
          </a:p>
          <a:p>
            <a:pPr algn="l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Grade ≥3*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B1B5C91A-0F6A-357E-7E1A-905EE5D52C3E}"/>
              </a:ext>
            </a:extLst>
          </p:cNvPr>
          <p:cNvSpPr txBox="1"/>
          <p:nvPr/>
        </p:nvSpPr>
        <p:spPr bwMode="auto">
          <a:xfrm>
            <a:off x="3684837" y="2085610"/>
            <a:ext cx="70428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latin typeface="Calibri" panose="020F0502020204030204" pitchFamily="34" charset="0"/>
              </a:rPr>
              <a:t>(2)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0F1745B1-BBDF-4D76-2A59-763E9A97DA5E}"/>
              </a:ext>
            </a:extLst>
          </p:cNvPr>
          <p:cNvSpPr txBox="1"/>
          <p:nvPr/>
        </p:nvSpPr>
        <p:spPr bwMode="auto">
          <a:xfrm>
            <a:off x="4891066" y="2389113"/>
            <a:ext cx="70428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latin typeface="Calibri" panose="020F0502020204030204" pitchFamily="34" charset="0"/>
              </a:rPr>
              <a:t>(9)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A11063F2-F0E1-6A9E-7A66-376605BF3F68}"/>
              </a:ext>
            </a:extLst>
          </p:cNvPr>
          <p:cNvSpPr txBox="1"/>
          <p:nvPr/>
        </p:nvSpPr>
        <p:spPr bwMode="auto">
          <a:xfrm>
            <a:off x="5291845" y="3595343"/>
            <a:ext cx="70428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latin typeface="Calibri" panose="020F0502020204030204" pitchFamily="34" charset="0"/>
              </a:rPr>
              <a:t>(5)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DB686775-7F5F-6465-6A58-05FEDEBAAF01}"/>
              </a:ext>
            </a:extLst>
          </p:cNvPr>
          <p:cNvSpPr txBox="1"/>
          <p:nvPr/>
        </p:nvSpPr>
        <p:spPr bwMode="auto">
          <a:xfrm>
            <a:off x="5338538" y="3902738"/>
            <a:ext cx="70428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latin typeface="Calibri" panose="020F0502020204030204" pitchFamily="34" charset="0"/>
              </a:rPr>
              <a:t>(3)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21931588-CBB8-D3F4-ECA5-BEA79E296303}"/>
              </a:ext>
            </a:extLst>
          </p:cNvPr>
          <p:cNvSpPr/>
          <p:nvPr/>
        </p:nvSpPr>
        <p:spPr bwMode="auto">
          <a:xfrm>
            <a:off x="9037457" y="3770440"/>
            <a:ext cx="345613" cy="12062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77F43B1F-C69C-07E9-B329-284FC949D219}"/>
              </a:ext>
            </a:extLst>
          </p:cNvPr>
          <p:cNvSpPr/>
          <p:nvPr/>
        </p:nvSpPr>
        <p:spPr bwMode="auto">
          <a:xfrm>
            <a:off x="9403916" y="3770440"/>
            <a:ext cx="345613" cy="120623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9D1F0F54-3EFB-8A1F-E78E-96944483A9ED}"/>
              </a:ext>
            </a:extLst>
          </p:cNvPr>
          <p:cNvSpPr/>
          <p:nvPr/>
        </p:nvSpPr>
        <p:spPr bwMode="auto">
          <a:xfrm>
            <a:off x="9037457" y="3503449"/>
            <a:ext cx="345613" cy="120623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870C49FD-EC89-51C9-46D0-5D41AEABA40C}"/>
              </a:ext>
            </a:extLst>
          </p:cNvPr>
          <p:cNvSpPr/>
          <p:nvPr/>
        </p:nvSpPr>
        <p:spPr bwMode="auto">
          <a:xfrm>
            <a:off x="9403916" y="3503449"/>
            <a:ext cx="345613" cy="1206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656716E4-D5C9-BA9A-F6D0-5811E55632E1}"/>
              </a:ext>
            </a:extLst>
          </p:cNvPr>
          <p:cNvSpPr/>
          <p:nvPr/>
        </p:nvSpPr>
        <p:spPr bwMode="auto">
          <a:xfrm>
            <a:off x="9037457" y="3231223"/>
            <a:ext cx="345613" cy="1206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CC31032E-DDD7-C855-4EEF-D7BCCD3D70F4}"/>
              </a:ext>
            </a:extLst>
          </p:cNvPr>
          <p:cNvSpPr/>
          <p:nvPr/>
        </p:nvSpPr>
        <p:spPr bwMode="auto">
          <a:xfrm>
            <a:off x="9403916" y="3231223"/>
            <a:ext cx="345613" cy="1206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04073BB-C9EF-A088-1E9B-86EDC730F2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0822" y="6362365"/>
            <a:ext cx="317638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Slide credit: 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ProCE.com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and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  <a:hlinkClick r:id="rId4"/>
              </a:rPr>
              <a:t>clinicaloptions.com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 </a:t>
            </a:r>
            <a:endParaRPr lang="en-US" altLang="en-US" sz="1200" b="0" dirty="0">
              <a:solidFill>
                <a:srgbClr val="0054A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067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6B544-743C-443D-AE0E-25F41CF2A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OlympiA: </a:t>
            </a:r>
            <a:r>
              <a:rPr lang="en-US" dirty="0"/>
              <a:t>Safety, Second Interim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22F46-2E47-4FC9-8FB4-7A7F371E6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r>
              <a:rPr lang="en-US" sz="2200" dirty="0"/>
              <a:t>AEs leading to death: olaparib, n = 1 (cardiac arrest); placebo, n = 2 (AML, ovarian cancer)</a:t>
            </a:r>
          </a:p>
        </p:txBody>
      </p:sp>
      <p:graphicFrame>
        <p:nvGraphicFramePr>
          <p:cNvPr id="8" name="Group 3">
            <a:extLst>
              <a:ext uri="{FF2B5EF4-FFF2-40B4-BE49-F238E27FC236}">
                <a16:creationId xmlns:a16="http://schemas.microsoft.com/office/drawing/2014/main" id="{ADA532B9-8E90-5542-A0F5-C4AA4D4F1F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8146987"/>
              </p:ext>
            </p:extLst>
          </p:nvPr>
        </p:nvGraphicFramePr>
        <p:xfrm>
          <a:off x="729730" y="1606678"/>
          <a:ext cx="10776470" cy="3992992"/>
        </p:xfrm>
        <a:graphic>
          <a:graphicData uri="http://schemas.openxmlformats.org/drawingml/2006/table">
            <a:tbl>
              <a:tblPr/>
              <a:tblGrid>
                <a:gridCol w="53814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7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75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1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Safety Outcome,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Olaparib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911)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Placebo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904)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1308275"/>
                  </a:ext>
                </a:extLst>
              </a:tr>
              <a:tr h="2272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Any AE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836 (91.8)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758 (83.8)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907853"/>
                  </a:ext>
                </a:extLst>
              </a:tr>
              <a:tr h="2272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Serious AE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79 (8.7)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78 (8.6)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18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AE of special interest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MDS/AML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Pneumonitis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New primary malignancy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 (3.4)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(0.2)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 (1.0)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 (2.3)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 (5.6)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(0.3)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 (1.3)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 (4.0)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72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≥3 AE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223 (24.5)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102 (11.3)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5433658"/>
                  </a:ext>
                </a:extLst>
              </a:tr>
              <a:tr h="2272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4 AE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17 (1.9)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(0.4)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7954665"/>
                  </a:ext>
                </a:extLst>
              </a:tr>
              <a:tr h="2272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AE leading to permanent discontinuation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98 (10.8)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42 (4.6)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3885073"/>
                  </a:ext>
                </a:extLst>
              </a:tr>
            </a:tbl>
          </a:graphicData>
        </a:graphic>
      </p:graphicFrame>
      <p:sp>
        <p:nvSpPr>
          <p:cNvPr id="9" name="Text Box 15">
            <a:extLst>
              <a:ext uri="{FF2B5EF4-FFF2-40B4-BE49-F238E27FC236}">
                <a16:creationId xmlns:a16="http://schemas.microsoft.com/office/drawing/2014/main" id="{9ED7EB74-99BA-42C3-8562-D918E3462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Geyer. Ann Oncol. 2022;33:1250.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92B50CC1-63B6-3F50-A0D3-AA3766BC3A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0822" y="6362365"/>
            <a:ext cx="317638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Slide credit: 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ProCE.com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and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  <a:hlinkClick r:id="rId4"/>
              </a:rPr>
              <a:t>clinicaloptions.com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 </a:t>
            </a:r>
            <a:endParaRPr lang="en-US" altLang="en-US" sz="1200" b="0" dirty="0">
              <a:solidFill>
                <a:srgbClr val="0054A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756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E0363F6-8827-E940-80B1-E1A5DEA6D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Should Be Tested for </a:t>
            </a:r>
            <a:r>
              <a:rPr lang="en-US" i="1" dirty="0"/>
              <a:t>BRCA1/2 </a:t>
            </a:r>
            <a:r>
              <a:rPr lang="en-US" dirty="0"/>
              <a:t>Mutations?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7">
            <a:extLst>
              <a:ext uri="{FF2B5EF4-FFF2-40B4-BE49-F238E27FC236}">
                <a16:creationId xmlns:a16="http://schemas.microsoft.com/office/drawing/2014/main" id="{25EC2A1E-965B-554A-8A34-717E78C91F9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56E4ED-783A-4066-9243-40C2D2AD8C60}" type="slidenum">
              <a:rPr lang="en-US" smtClean="0"/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Content Placeholder 1"/>
          <p:cNvSpPr txBox="1">
            <a:spLocks/>
          </p:cNvSpPr>
          <p:nvPr/>
        </p:nvSpPr>
        <p:spPr>
          <a:xfrm>
            <a:off x="423121" y="1862554"/>
            <a:ext cx="5507779" cy="4351338"/>
          </a:xfrm>
          <a:prstGeom prst="rect">
            <a:avLst/>
          </a:prstGeom>
        </p:spPr>
        <p:txBody>
          <a:bodyPr vert="horz" lIns="27432" tIns="0" rIns="0" bIns="0" rtlCol="0">
            <a:normAutofit/>
          </a:bodyPr>
          <a:lstStyle>
            <a:lvl1pPr marL="228600" indent="-338328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33832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System Font Regular"/>
              <a:buChar char="–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33832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33832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System Font Regular"/>
              <a:buChar char="–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33832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0421529E-E214-3207-A1CC-13B9DE3AC9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762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b="0" spc="-10" dirty="0">
                <a:solidFill>
                  <a:schemeClr val="bg2"/>
                </a:solidFill>
                <a:latin typeface="Calibri" panose="020F0502020204030204" pitchFamily="34" charset="0"/>
                <a:cs typeface="+mn-cs"/>
              </a:rPr>
              <a:t>NCCN. Clinical practice guidelines in genetic/familial high-risk assessment: breast, ovarian, and pancreatic. v.2.2023. nccn.org.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B3E265F-7E79-6D23-3116-C6A2C81CF1CF}"/>
              </a:ext>
            </a:extLst>
          </p:cNvPr>
          <p:cNvGraphicFramePr>
            <a:graphicFrameLocks noGrp="1"/>
          </p:cNvGraphicFramePr>
          <p:nvPr/>
        </p:nvGraphicFramePr>
        <p:xfrm>
          <a:off x="733794" y="1600200"/>
          <a:ext cx="10772406" cy="453288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0772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4985">
                <a:tc>
                  <a:txBody>
                    <a:bodyPr/>
                    <a:lstStyle/>
                    <a:p>
                      <a:pPr marR="0" lvl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tabLst/>
                        <a:defRPr/>
                      </a:pPr>
                      <a:r>
                        <a:rPr kumimoji="0" lang="en-US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Patients With Personal History of Breast Cancer and Aged ≤50 Yr </a:t>
                      </a:r>
                      <a:r>
                        <a:rPr kumimoji="0" lang="en-US" sz="1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OR</a:t>
                      </a:r>
                      <a:r>
                        <a:rPr kumimoji="0" lang="en-US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Any Age With the Following Features: 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6605">
                <a:tc>
                  <a:txBody>
                    <a:bodyPr/>
                    <a:lstStyle/>
                    <a:p>
                      <a:pPr marL="285750" marR="0" lvl="1" indent="-28575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n-lt"/>
                        </a:rPr>
                        <a:t>To aid adjuvant therapy decision-making using olaparib in high-risk early breast cancer</a:t>
                      </a:r>
                    </a:p>
                    <a:p>
                      <a:pPr marL="283464" marR="0" lvl="1" indent="-283464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+mn-lt"/>
                        </a:rPr>
                        <a:t>To aid systemic therapy decision-making using PARP inhibitors in the metastatic setting</a:t>
                      </a:r>
                    </a:p>
                    <a:p>
                      <a:pPr marL="283464" marR="0" lvl="1" indent="-283464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Triple-negative breast cancer histology</a:t>
                      </a:r>
                    </a:p>
                    <a:p>
                      <a:pPr marL="283464" marR="0" lvl="1" indent="-283464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Multiple primary breast cancers </a:t>
                      </a:r>
                    </a:p>
                    <a:p>
                      <a:pPr marL="283464" marR="0" lvl="1" indent="-283464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Lobular breast cancer and personal/family history of diffuse gastric cancer</a:t>
                      </a:r>
                    </a:p>
                    <a:p>
                      <a:pPr marL="283464" marR="0" lvl="1" indent="-283464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Male breast cancer</a:t>
                      </a:r>
                    </a:p>
                    <a:p>
                      <a:pPr marL="283464" marR="0" lvl="1" indent="-283464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Ashkenazi Jewish ancestry </a:t>
                      </a:r>
                    </a:p>
                    <a:p>
                      <a:pPr marL="283464" marR="0" lvl="1" indent="-283464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≥1 close blood relative with: </a:t>
                      </a:r>
                      <a:endParaRPr kumimoji="0" lang="en-US" sz="16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         - Breast cancer at ≤50 yr of age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         - Male breast cancer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         - Ovarian or pancreatic cancer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         - Prostate cancer with metastatic, or high- or very high–risk group </a:t>
                      </a:r>
                    </a:p>
                    <a:p>
                      <a:pPr marL="285750" marR="0" lvl="1" indent="-28575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≥3 total diagnoses of breast cancer in patient ± close blood relatives </a:t>
                      </a:r>
                    </a:p>
                    <a:p>
                      <a:pPr marL="285750" marR="0" lvl="1" indent="-28575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≥2 close blood relatives with breast or prostate cancer </a:t>
                      </a:r>
                      <a:endParaRPr kumimoji="0" lang="en-US" sz="16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C7D7991-C4B9-1BB9-53CD-7F69BE5D8ED2}"/>
              </a:ext>
            </a:extLst>
          </p:cNvPr>
          <p:cNvSpPr txBox="1"/>
          <p:nvPr/>
        </p:nvSpPr>
        <p:spPr>
          <a:xfrm>
            <a:off x="638886" y="6111916"/>
            <a:ext cx="83615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>
                <a:solidFill>
                  <a:schemeClr val="bg1"/>
                </a:solidFill>
                <a:latin typeface="+mn-lt"/>
              </a:rPr>
              <a:t>Additional criteria for testing are available for those with family history of cancer only. </a:t>
            </a: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5FDEAF25-341F-347B-F49F-50ADDDD07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0822" y="6362365"/>
            <a:ext cx="317638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Slide credit: 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ProCE.com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and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  <a:hlinkClick r:id="rId5"/>
              </a:rPr>
              <a:t>clinicaloptions.com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 </a:t>
            </a:r>
            <a:endParaRPr lang="en-US" altLang="en-US" sz="1200" b="0" dirty="0">
              <a:solidFill>
                <a:srgbClr val="0054A0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4084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E43BE-CFDA-3A70-0846-A318C430C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Who Is Eligible for Adjuvant Olaparib?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5BCA278-E5E8-CEF3-74CE-383BF75963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1050211"/>
              </p:ext>
            </p:extLst>
          </p:nvPr>
        </p:nvGraphicFramePr>
        <p:xfrm>
          <a:off x="719138" y="1600199"/>
          <a:ext cx="10763250" cy="20980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81625">
                  <a:extLst>
                    <a:ext uri="{9D8B030D-6E8A-4147-A177-3AD203B41FA5}">
                      <a16:colId xmlns:a16="http://schemas.microsoft.com/office/drawing/2014/main" val="405000597"/>
                    </a:ext>
                  </a:extLst>
                </a:gridCol>
                <a:gridCol w="5381625">
                  <a:extLst>
                    <a:ext uri="{9D8B030D-6E8A-4147-A177-3AD203B41FA5}">
                      <a16:colId xmlns:a16="http://schemas.microsoft.com/office/drawing/2014/main" val="1957505668"/>
                    </a:ext>
                  </a:extLst>
                </a:gridCol>
              </a:tblGrid>
              <a:tr h="40410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Triple-Negative Breast Cancer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HR+/HER2- Breast Cancer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983335"/>
                  </a:ext>
                </a:extLst>
              </a:tr>
              <a:tr h="69749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If treated with 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adjuvant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 chemotherapy: </a:t>
                      </a:r>
                      <a:br>
                        <a:rPr lang="en-US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≥pT2 or ≥pN1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If treated with 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adjuvant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 chemotherapy: </a:t>
                      </a:r>
                      <a:br>
                        <a:rPr lang="en-US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≥4 confirmed positive lymph nodes 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254438"/>
                  </a:ext>
                </a:extLst>
              </a:tr>
              <a:tr h="996421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If treated with 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neoadjuvant 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chemotherapy*: </a:t>
                      </a:r>
                      <a:br>
                        <a:rPr lang="en-US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residual invasive breast cancer in breast or </a:t>
                      </a:r>
                      <a:br>
                        <a:rPr lang="en-US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resected lymph nodes (no pCR) 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If treated with 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neoadjuvant 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chemotherapy: </a:t>
                      </a:r>
                      <a:br>
                        <a:rPr lang="en-US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no pCR </a:t>
                      </a:r>
                      <a:r>
                        <a:rPr lang="en-US" i="0" dirty="0">
                          <a:solidFill>
                            <a:schemeClr val="bg1"/>
                          </a:solidFill>
                        </a:rPr>
                        <a:t>with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 CPS + EG score</a:t>
                      </a:r>
                      <a:r>
                        <a:rPr lang="en-US" baseline="30000" dirty="0">
                          <a:solidFill>
                            <a:schemeClr val="bg1"/>
                          </a:solidFill>
                        </a:rPr>
                        <a:t>†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 ≥3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32097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AE2FCF8-08D4-B55B-0901-1FDE23F60B9B}"/>
              </a:ext>
            </a:extLst>
          </p:cNvPr>
          <p:cNvSpPr txBox="1"/>
          <p:nvPr/>
        </p:nvSpPr>
        <p:spPr>
          <a:xfrm>
            <a:off x="719138" y="3698219"/>
            <a:ext cx="10281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>
                <a:solidFill>
                  <a:schemeClr val="bg1"/>
                </a:solidFill>
                <a:latin typeface="+mn-lt"/>
              </a:rPr>
              <a:t>*≥6 cycles. †Estimates relapse probability after neoadjuvant chemotherapy. </a:t>
            </a: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5E7A9F36-1573-8488-4387-9E157545D7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0822" y="6362365"/>
            <a:ext cx="317638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Slide credit: 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ProCE.com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and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  <a:hlinkClick r:id="rId4"/>
              </a:rPr>
              <a:t>clinicaloptions.com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 </a:t>
            </a:r>
            <a:endParaRPr lang="en-US" altLang="en-US" sz="1200" b="0" dirty="0">
              <a:solidFill>
                <a:srgbClr val="0054A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0C14DBA8-8E09-F207-857B-859F86EC45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432" y="6360102"/>
            <a:ext cx="840776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NCCN. Clinical </a:t>
            </a:r>
            <a:r>
              <a:rPr lang="en-US" altLang="en-US" sz="1200" b="0" dirty="0">
                <a:solidFill>
                  <a:srgbClr val="455560"/>
                </a:solidFill>
                <a:latin typeface="Calibri" panose="020F0502020204030204" pitchFamily="34" charset="0"/>
              </a:rPr>
              <a:t>p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ractice guidelines in oncology: breast </a:t>
            </a:r>
            <a:r>
              <a:rPr lang="en-US" altLang="en-US" sz="1200" b="0" dirty="0">
                <a:solidFill>
                  <a:srgbClr val="455560"/>
                </a:solidFill>
                <a:latin typeface="Calibri" panose="020F0502020204030204" pitchFamily="34" charset="0"/>
              </a:rPr>
              <a:t>c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ancer. v.4.2022. nccn.org. Tung. JCO. 2021;39:2959.</a:t>
            </a:r>
          </a:p>
        </p:txBody>
      </p:sp>
    </p:spTree>
    <p:extLst>
      <p:ext uri="{BB962C8B-B14F-4D97-AF65-F5344CB8AC3E}">
        <p14:creationId xmlns:p14="http://schemas.microsoft.com/office/powerpoint/2010/main" val="818919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FF7B1-5172-652C-B151-9AA35C04D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the CPS + EG Score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903DA-4998-6DC2-03A3-8FC1E12A1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760" y="1513047"/>
            <a:ext cx="5378086" cy="4650686"/>
          </a:xfrm>
        </p:spPr>
        <p:txBody>
          <a:bodyPr/>
          <a:lstStyle/>
          <a:p>
            <a:r>
              <a:rPr lang="en-US" dirty="0"/>
              <a:t>Estimates relapse probability after neoadjuvant chemotherapy</a:t>
            </a:r>
          </a:p>
          <a:p>
            <a:r>
              <a:rPr lang="en-US" dirty="0"/>
              <a:t>Incorporates pretreatment clinical stage, ER status, grade, and posttreatment pathologic stage</a:t>
            </a:r>
          </a:p>
          <a:p>
            <a:r>
              <a:rPr lang="en-US" dirty="0"/>
              <a:t>Scores range from 0-6</a:t>
            </a:r>
          </a:p>
          <a:p>
            <a:pPr lvl="1"/>
            <a:r>
              <a:rPr lang="en-US" dirty="0"/>
              <a:t>Higher score indicates a worse prognosis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001A6D0-E2A1-EDD3-96BF-3A7A6AB9AD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6247667"/>
              </p:ext>
            </p:extLst>
          </p:nvPr>
        </p:nvGraphicFramePr>
        <p:xfrm>
          <a:off x="6637643" y="1190492"/>
          <a:ext cx="4866862" cy="5014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3431">
                  <a:extLst>
                    <a:ext uri="{9D8B030D-6E8A-4147-A177-3AD203B41FA5}">
                      <a16:colId xmlns:a16="http://schemas.microsoft.com/office/drawing/2014/main" val="1196653746"/>
                    </a:ext>
                  </a:extLst>
                </a:gridCol>
                <a:gridCol w="2433431">
                  <a:extLst>
                    <a:ext uri="{9D8B030D-6E8A-4147-A177-3AD203B41FA5}">
                      <a16:colId xmlns:a16="http://schemas.microsoft.com/office/drawing/2014/main" val="835547752"/>
                    </a:ext>
                  </a:extLst>
                </a:gridCol>
              </a:tblGrid>
              <a:tr h="350702">
                <a:tc>
                  <a:txBody>
                    <a:bodyPr/>
                    <a:lstStyle/>
                    <a:p>
                      <a:r>
                        <a:rPr lang="en-US" sz="1600" dirty="0"/>
                        <a:t>Stage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Points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769833"/>
                  </a:ext>
                </a:extLst>
              </a:tr>
              <a:tr h="1572468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Clinical Stage</a:t>
                      </a:r>
                    </a:p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     I</a:t>
                      </a:r>
                    </a:p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     IIA</a:t>
                      </a:r>
                    </a:p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     IIB</a:t>
                      </a:r>
                    </a:p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     IIIA</a:t>
                      </a:r>
                    </a:p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     IIIB</a:t>
                      </a:r>
                    </a:p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     IIIC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985543"/>
                  </a:ext>
                </a:extLst>
              </a:tr>
              <a:tr h="1784147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Pathologic Stage</a:t>
                      </a:r>
                    </a:p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     0 </a:t>
                      </a:r>
                    </a:p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     I</a:t>
                      </a:r>
                    </a:p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     IIA</a:t>
                      </a:r>
                    </a:p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     IIB</a:t>
                      </a:r>
                    </a:p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     IIIA</a:t>
                      </a:r>
                    </a:p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     IIIB</a:t>
                      </a:r>
                    </a:p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     IIIC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5637184"/>
                  </a:ext>
                </a:extLst>
              </a:tr>
              <a:tr h="72575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Tumor marker</a:t>
                      </a:r>
                    </a:p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     ER negative</a:t>
                      </a:r>
                    </a:p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     Nuclear grade 3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2094037"/>
                  </a:ext>
                </a:extLst>
              </a:tr>
            </a:tbl>
          </a:graphicData>
        </a:graphic>
      </p:graphicFrame>
      <p:sp>
        <p:nvSpPr>
          <p:cNvPr id="5" name="Rectangle 8">
            <a:extLst>
              <a:ext uri="{FF2B5EF4-FFF2-40B4-BE49-F238E27FC236}">
                <a16:creationId xmlns:a16="http://schemas.microsoft.com/office/drawing/2014/main" id="{1E7A22C3-A328-67AC-F226-05C86E9A9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0822" y="6362365"/>
            <a:ext cx="317638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Slide credit: 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ProCE.com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and</a:t>
            </a:r>
            <a:r>
              <a:rPr lang="en-US" altLang="en-US" sz="1200" b="0" dirty="0">
                <a:solidFill>
                  <a:srgbClr val="0054A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  <a:hlinkClick r:id="rId4"/>
              </a:rPr>
              <a:t>clinicaloptions.com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 </a:t>
            </a:r>
            <a:endParaRPr lang="en-US" altLang="en-US" sz="1200" b="0" dirty="0">
              <a:solidFill>
                <a:srgbClr val="0054A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D1094AA6-2A51-739E-852E-6D8F51D10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362" y="6373394"/>
            <a:ext cx="9877425" cy="276999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Mittendorf. JCO. 2011;29:1956. </a:t>
            </a:r>
            <a:r>
              <a:rPr lang="en-US" altLang="en-US" sz="1200" b="0" spc="-1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Tutt. NEJM. 2021;384.2394</a:t>
            </a: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7320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3 - &amp;quot;Title-Arial-36-Bold-Yellow. Title may continue on 2 lines keep text at 36pt&amp;quot;&quot;/&gt;&lt;property id=&quot;20307&quot; value=&quot;257&quot;/&gt;&lt;/object&gt;&lt;object type=&quot;3&quot; unique_id=&quot;10006&quot;&gt;&lt;property id=&quot;20148&quot; value=&quot;5&quot;/&gt;&lt;property id=&quot;20300&quot; value=&quot;Slide 4 - &amp;quot;Text and Margin Consistency&amp;quot;&quot;/&gt;&lt;property id=&quot;20307&quot; value=&quot;267&quot;/&gt;&lt;/object&gt;&lt;object type=&quot;3&quot; unique_id=&quot;10007&quot;&gt;&lt;property id=&quot;20148&quot; value=&quot;5&quot;/&gt;&lt;property id=&quot;20300&quot; value=&quot;Slide 5 - &amp;quot;Transition Title &amp;#x0D;&amp;#x0A;for next topic of discussion &amp;#x0D;&amp;#x0A;or can be used as closer slide &amp;#x0D;&amp;#x0A;(ie: Q&amp;amp;A)&amp;#x0D;&amp;#x0A;(Arial-40-Bold-White-Cent&quot;/&gt;&lt;property id=&quot;20307&quot; value=&quot;261&quot;/&gt;&lt;/object&gt;&lt;object type=&quot;3&quot; unique_id=&quot;10008&quot;&gt;&lt;property id=&quot;20148&quot; value=&quot;5&quot;/&gt;&lt;property id=&quot;20300&quot; value=&quot;Slide 6 - &amp;quot;RGB Pallet&amp;quot;&quot;/&gt;&lt;property id=&quot;20307&quot; value=&quot;258&quot;/&gt;&lt;/object&gt;&lt;object type=&quot;3&quot; unique_id=&quot;10009&quot;&gt;&lt;property id=&quot;20148&quot; value=&quot;5&quot;/&gt;&lt;property id=&quot;20300&quot; value=&quot;Slide 7 - &amp;quot;Example Graph&amp;quot;&quot;/&gt;&lt;property id=&quot;20307&quot; value=&quot;286&quot;/&gt;&lt;/object&gt;&lt;object type=&quot;3&quot; unique_id=&quot;10010&quot;&gt;&lt;property id=&quot;20148&quot; value=&quot;5&quot;/&gt;&lt;property id=&quot;20300&quot; value=&quot;Slide 8 - &amp;quot;Example Graph and Text&amp;quot;&quot;/&gt;&lt;property id=&quot;20307&quot; value=&quot;288&quot;/&gt;&lt;/object&gt;&lt;object type=&quot;3&quot; unique_id=&quot;10011&quot;&gt;&lt;property id=&quot;20148&quot; value=&quot;5&quot;/&gt;&lt;property id=&quot;20300&quot; value=&quot;Slide 9 - &amp;quot;Example Line Graph&amp;quot;&quot;/&gt;&lt;property id=&quot;20307&quot; value=&quot;287&quot;/&gt;&lt;/object&gt;&lt;object type=&quot;3&quot; unique_id=&quot;10012&quot;&gt;&lt;property id=&quot;20148&quot; value=&quot;5&quot;/&gt;&lt;property id=&quot;20300&quot; value=&quot;Slide 10 - &amp;quot;Example Line Graph with Data Values&amp;quot;&quot;/&gt;&lt;property id=&quot;20307&quot; value=&quot;292&quot;/&gt;&lt;/object&gt;&lt;object type=&quot;3&quot; unique_id=&quot;10013&quot;&gt;&lt;property id=&quot;20148&quot; value=&quot;5&quot;/&gt;&lt;property id=&quot;20300&quot; value=&quot;Slide 11 - &amp;quot;Example Line Graph with Color &amp;#x0D;&amp;#x0A;Data Values&amp;quot;&quot;/&gt;&lt;property id=&quot;20307&quot; value=&quot;309&quot;/&gt;&lt;/object&gt;&lt;object type=&quot;3&quot; unique_id=&quot;10014&quot;&gt;&lt;property id=&quot;20148&quot; value=&quot;5&quot;/&gt;&lt;property id=&quot;20300&quot; value=&quot;Slide 12 - &amp;quot;Example Schematic&amp;quot;&quot;/&gt;&lt;property id=&quot;20307&quot; value=&quot;262&quot;/&gt;&lt;/object&gt;&lt;object type=&quot;3&quot; unique_id=&quot;10015&quot;&gt;&lt;property id=&quot;20148&quot; value=&quot;5&quot;/&gt;&lt;property id=&quot;20300&quot; value=&quot;Slide 13 - &amp;quot;Example Schematic Continued&amp;quot;&quot;/&gt;&lt;property id=&quot;20307&quot; value=&quot;263&quot;/&gt;&lt;/object&gt;&lt;object type=&quot;3&quot; unique_id=&quot;10016&quot;&gt;&lt;property id=&quot;20148&quot; value=&quot;5&quot;/&gt;&lt;property id=&quot;20300&quot; value=&quot;Slide 14 - &amp;quot;Example Tables&amp;quot;&quot;/&gt;&lt;property id=&quot;20307&quot; value=&quot;311&quot;/&gt;&lt;/object&gt;&lt;object type=&quot;3&quot; unique_id=&quot;10017&quot;&gt;&lt;property id=&quot;20148&quot; value=&quot;5&quot;/&gt;&lt;property id=&quot;20300&quot; value=&quot;Slide 15 - &amp;quot;Example Tables Continued&amp;quot;&quot;/&gt;&lt;property id=&quot;20307&quot; value=&quot;312&quot;/&gt;&lt;/object&gt;&lt;object type=&quot;3&quot; unique_id=&quot;10018&quot;&gt;&lt;property id=&quot;20148&quot; value=&quot;5&quot;/&gt;&lt;property id=&quot;20300&quot; value=&quot;Slide 16 - &amp;quot;Example Tables Continued&amp;quot;&quot;/&gt;&lt;property id=&quot;20307&quot; value=&quot;313&quot;/&gt;&lt;/object&gt;&lt;object type=&quot;3&quot; unique_id=&quot;10019&quot;&gt;&lt;property id=&quot;20148&quot; value=&quot;5&quot;/&gt;&lt;property id=&quot;20300&quot; value=&quot;Slide 17 - &amp;quot;Example Tables Continued&amp;quot;&quot;/&gt;&lt;property id=&quot;20307&quot; value=&quot;314&quot;/&gt;&lt;/object&gt;&lt;object type=&quot;3&quot; unique_id=&quot;10020&quot;&gt;&lt;property id=&quot;20148&quot; value=&quot;5&quot;/&gt;&lt;property id=&quot;20300&quot; value=&quot;Slide 21 - &amp;quot;Additional Formatting Notes&amp;quot;&quot;/&gt;&lt;property id=&quot;20307&quot; value=&quot;270&quot;/&gt;&lt;/object&gt;&lt;object type=&quot;3&quot; unique_id=&quot;10021&quot;&gt;&lt;property id=&quot;20148&quot; value=&quot;5&quot;/&gt;&lt;property id=&quot;20300&quot; value=&quot;Slide 22 - &amp;quot;“Polish Stage” Notes&amp;quot;&quot;/&gt;&lt;property id=&quot;20307&quot; value=&quot;272&quot;/&gt;&lt;/object&gt;&lt;object type=&quot;3&quot; unique_id=&quot;10022&quot;&gt;&lt;property id=&quot;20148&quot; value=&quot;5&quot;/&gt;&lt;property id=&quot;20300&quot; value=&quot;Slide 23 - &amp;quot;For Black and White Print Slides&amp;quot;&quot;/&gt;&lt;property id=&quot;20307&quot; value=&quot;290&quot;/&gt;&lt;/object&gt;&lt;object type=&quot;3&quot; unique_id=&quot;10023&quot;&gt;&lt;property id=&quot;20148&quot; value=&quot;5&quot;/&gt;&lt;property id=&quot;20300&quot; value=&quot;Slide 24 - &amp;quot;For Black and White Print Slides&amp;quot;&quot;/&gt;&lt;property id=&quot;20307&quot; value=&quot;291&quot;/&gt;&lt;/object&gt;&lt;object type=&quot;3&quot; unique_id=&quot;10024&quot;&gt;&lt;property id=&quot;20148&quot; value=&quot;5&quot;/&gt;&lt;property id=&quot;20300&quot; value=&quot;Slide 25 - &amp;quot;CME Slides for Designer and Editorial Reference…&amp;quot;&quot;/&gt;&lt;property id=&quot;20307&quot; value=&quot;273&quot;/&gt;&lt;/object&gt;&lt;object type=&quot;3&quot; unique_id=&quot;10025&quot;&gt;&lt;property id=&quot;20148&quot; value=&quot;5&quot;/&gt;&lt;property id=&quot;20300&quot; value=&quot;Slide 26 - &amp;quot;About These Slides&amp;quot;&quot;/&gt;&lt;property id=&quot;20307&quot; value=&quot;308&quot;/&gt;&lt;/object&gt;&lt;object type=&quot;3&quot; unique_id=&quot;10026&quot;&gt;&lt;property id=&quot;20148&quot; value=&quot;5&quot;/&gt;&lt;property id=&quot;20300&quot; value=&quot;Slide 27 - &amp;quot;Faculty&amp;quot;&quot;/&gt;&lt;property id=&quot;20307&quot; value=&quot;294&quot;/&gt;&lt;/object&gt;&lt;object type=&quot;3&quot; unique_id=&quot;10027&quot;&gt;&lt;property id=&quot;20148&quot; value=&quot;5&quot;/&gt;&lt;property id=&quot;20300&quot; value=&quot;Slide 28 - &amp;quot;Disclosure of Conflicts of Interest&amp;quot;&quot;/&gt;&lt;property id=&quot;20307&quot; value=&quot;295&quot;/&gt;&lt;/object&gt;&lt;object type=&quot;3&quot; unique_id=&quot;10028&quot;&gt;&lt;property id=&quot;20148&quot; value=&quot;5&quot;/&gt;&lt;property id=&quot;20300&quot; value=&quot;Slide 29 - &amp;quot;Disclosures&amp;quot;&quot;/&gt;&lt;property id=&quot;20307&quot; value=&quot;296&quot;/&gt;&lt;/object&gt;&lt;object type=&quot;3&quot; unique_id=&quot;10029&quot;&gt;&lt;property id=&quot;20148&quot; value=&quot;5&quot;/&gt;&lt;property id=&quot;20300&quot; value=&quot;Slide 30 - &amp;quot;Disclosure of Unlabeled Use&amp;quot;&quot;/&gt;&lt;property id=&quot;20307&quot; value=&quot;297&quot;/&gt;&lt;/object&gt;&lt;object type=&quot;3&quot; unique_id=&quot;10030&quot;&gt;&lt;property id=&quot;20148&quot; value=&quot;5&quot;/&gt;&lt;property id=&quot;20300&quot; value=&quot;Slide 31&quot;/&gt;&lt;property id=&quot;20307&quot; value=&quot;298&quot;/&gt;&lt;/object&gt;&lt;object type=&quot;3&quot; unique_id=&quot;10031&quot;&gt;&lt;property id=&quot;20148&quot; value=&quot;5&quot;/&gt;&lt;property id=&quot;20300&quot; value=&quot;Slide 32 - &amp;quot;Physician Continuing Medical Education&amp;quot;&quot;/&gt;&lt;property id=&quot;20307&quot; value=&quot;299&quot;/&gt;&lt;/object&gt;&lt;object type=&quot;3&quot; unique_id=&quot;10032&quot;&gt;&lt;property id=&quot;20148&quot; value=&quot;5&quot;/&gt;&lt;property id=&quot;20300&quot; value=&quot;Slide 33 - &amp;quot;Pharmacist Continuing Education&amp;quot;&quot;/&gt;&lt;property id=&quot;20307&quot; value=&quot;300&quot;/&gt;&lt;/object&gt;&lt;object type=&quot;3&quot; unique_id=&quot;10033&quot;&gt;&lt;property id=&quot;20148&quot; value=&quot;5&quot;/&gt;&lt;property id=&quot;20300&quot; value=&quot;Slide 34 - &amp;quot;Nursing Continuing Education&amp;quot;&quot;/&gt;&lt;property id=&quot;20307&quot; value=&quot;301&quot;/&gt;&lt;/object&gt;&lt;object type=&quot;3&quot; unique_id=&quot;10034&quot;&gt;&lt;property id=&quot;20148&quot; value=&quot;5&quot;/&gt;&lt;property id=&quot;20300&quot; value=&quot;Slide 35 - &amp;quot;Please review the following important &amp;#x0D;&amp;#x0A;CME information in your handout&amp;quot;&quot;/&gt;&lt;property id=&quot;20307&quot; value=&quot;310&quot;/&gt;&lt;/object&gt;&lt;object type=&quot;3&quot; unique_id=&quot;10036&quot;&gt;&lt;property id=&quot;20148&quot; value=&quot;5&quot;/&gt;&lt;property id=&quot;20300&quot; value=&quot;Slide 37 - &amp;quot;Instructions for Credit&amp;quot;&quot;/&gt;&lt;property id=&quot;20307&quot; value=&quot;303&quot;/&gt;&lt;/object&gt;&lt;object type=&quot;3&quot; unique_id=&quot;10037&quot;&gt;&lt;property id=&quot;20148&quot; value=&quot;5&quot;/&gt;&lt;property id=&quot;20300&quot; value=&quot;Slide 38 - &amp;quot;Now Take the Test . . .&amp;quot;&quot;/&gt;&lt;property id=&quot;20307&quot; value=&quot;304&quot;/&gt;&lt;/object&gt;&lt;object type=&quot;3&quot; unique_id=&quot;10040&quot;&gt;&lt;property id=&quot;20148&quot; value=&quot;5&quot;/&gt;&lt;property id=&quot;20300&quot; value=&quot;Slide 39 - &amp;quot;General Information&amp;quot;&quot;/&gt;&lt;property id=&quot;20307&quot; value=&quot;315&quot;/&gt;&lt;/object&gt;&lt;object type=&quot;3&quot; unique_id=&quot;10041&quot;&gt;&lt;property id=&quot;20148&quot; value=&quot;5&quot;/&gt;&lt;property id=&quot;20300&quot; value=&quot;Slide 40 - &amp;quot;Please review the slide notes &amp;#x0D;&amp;#x0A;for analysis of each study &amp;#x0D;&amp;#x0A;by expert faculty &amp;lt;Insert Name, MD&amp;gt;, &amp;#x0D;&amp;#x0A;and &amp;lt;Insert Name,&quot;/&gt;&lt;property id=&quot;20307&quot; value=&quot;316&quot;/&gt;&lt;/object&gt;&lt;object type=&quot;3&quot; unique_id=&quot;10042&quot;&gt;&lt;property id=&quot;20148&quot; value=&quot;5&quot;/&gt;&lt;property id=&quot;20300&quot; value=&quot;Slide 41 - &amp;quot;Promo Slide Reference&amp;#x0D;&amp;#x0A;(Placed as the last slide in a slideset, &amp;#x0D;&amp;#x0A;if requested)&amp;quot;&quot;/&gt;&lt;property id=&quot;20307&quot; value=&quot;307&quot;/&gt;&lt;/object&gt;&lt;object type=&quot;3&quot; unique_id=&quot;12121&quot;&gt;&lt;property id=&quot;20148&quot; value=&quot;5&quot;/&gt;&lt;property id=&quot;20300&quot; value=&quot;Slide 36 - &amp;quot;Disclaimer&amp;quot;&quot;/&gt;&lt;property id=&quot;20307&quot; value=&quot;317&quot;/&gt;&lt;/object&gt;&lt;object type=&quot;3&quot; unique_id=&quot;12122&quot;&gt;&lt;property id=&quot;20148&quot; value=&quot;5&quot;/&gt;&lt;property id=&quot;20300&quot; value=&quot;Slide 1 - &amp;quot;Title of the program and will possibly take &amp;#x0D;&amp;#x0A;up three lines. It is presented in Arial-39-Bold-White.&amp;quot;&quot;/&gt;&lt;property id=&quot;20307&quot; value=&quot;321&quot;/&gt;&lt;/object&gt;&lt;object type=&quot;3&quot; unique_id=&quot;12123&quot;&gt;&lt;property id=&quot;20148&quot; value=&quot;5&quot;/&gt;&lt;property id=&quot;20300&quot; value=&quot;Slide 2 - &amp;quot;Title of the program and will possibly take up three lines. It is presented in Arial-39-Bold-White.&amp;quot;&quot;/&gt;&lt;property id=&quot;20307&quot; value=&quot;322&quot;/&gt;&lt;/object&gt;&lt;object type=&quot;3&quot; unique_id=&quot;12124&quot;&gt;&lt;property id=&quot;20148&quot; value=&quot;5&quot;/&gt;&lt;property id=&quot;20300&quot; value=&quot;Slide 18 - &amp;quot;Outcomes Analysis: What Did You Learn?&amp;quot;&quot;/&gt;&lt;property id=&quot;20307&quot; value=&quot;324&quot;/&gt;&lt;/object&gt;&lt;object type=&quot;3&quot; unique_id=&quot;12125&quot;&gt;&lt;property id=&quot;20148&quot; value=&quot;5&quot;/&gt;&lt;property id=&quot;20300&quot; value=&quot;Slide 19 - &amp;quot;Outcomes Questions&amp;quot;&quot;/&gt;&lt;property id=&quot;20307&quot; value=&quot;320&quot;/&gt;&lt;/object&gt;&lt;object type=&quot;3&quot; unique_id=&quot;12126&quot;&gt;&lt;property id=&quot;20148&quot; value=&quot;5&quot;/&gt;&lt;property id=&quot;20300&quot; value=&quot;Slide 20 - &amp;quot;How many patients with XXX do you provide care for in a typical week?&amp;quot;&quot;/&gt;&lt;property id=&quot;20307&quot; value=&quot;323&quot;/&gt;&lt;/object&gt;&lt;object type=&quot;3&quot; unique_id=&quot;12127&quot;&gt;&lt;property id=&quot;20148&quot; value=&quot;5&quot;/&gt;&lt;property id=&quot;20300&quot; value=&quot;Slide 42 - &amp;quot;Go Online for More CCO &amp;#x0D;&amp;#x0A;Coverage of XXXXXXXXXXXX!&amp;quot;&quot;/&gt;&lt;property id=&quot;20307&quot; value=&quot;318&quot;/&gt;&lt;/object&gt;&lt;/object&gt;&lt;/object&gt;&lt;/database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heme/theme1.xml><?xml version="1.0" encoding="utf-8"?>
<a:theme xmlns:a="http://schemas.openxmlformats.org/drawingml/2006/main" name="2017_HTAA_Diabetes">
  <a:themeElements>
    <a:clrScheme name="Custom 10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054A0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C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363A2161102145A7CEC01E1D692ACC" ma:contentTypeVersion="1" ma:contentTypeDescription="Create a new document." ma:contentTypeScope="" ma:versionID="d14251decf7aaec99204ae1bf7775ee1">
  <xsd:schema xmlns:xsd="http://www.w3.org/2001/XMLSchema" xmlns:xs="http://www.w3.org/2001/XMLSchema" xmlns:p="http://schemas.microsoft.com/office/2006/metadata/properties" xmlns:ns2="d54cbe69-32bd-412a-b004-9152f949605e" xmlns:ns3="1c2ccdbd-cfdc-4f89-bf28-d8a4f9b1d56a" targetNamespace="http://schemas.microsoft.com/office/2006/metadata/properties" ma:root="true" ma:fieldsID="5c9ae6a542abc5f640cdb122e41b7715" ns2:_="" ns3:_="">
    <xsd:import namespace="d54cbe69-32bd-412a-b004-9152f949605e"/>
    <xsd:import namespace="1c2ccdbd-cfdc-4f89-bf28-d8a4f9b1d56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Document_x0020_Catego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4cbe69-32bd-412a-b004-9152f949605e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2ccdbd-cfdc-4f89-bf28-d8a4f9b1d56a" elementFormDefault="qualified">
    <xsd:import namespace="http://schemas.microsoft.com/office/2006/documentManagement/types"/>
    <xsd:import namespace="http://schemas.microsoft.com/office/infopath/2007/PartnerControls"/>
    <xsd:element name="Document_x0020_Category" ma:index="11" nillable="true" ma:displayName="Document Category" ma:internalName="Document_x0020_Category">
      <xsd:simpleType>
        <xsd:restriction base="dms:Choice">
          <xsd:enumeration value="Module with Slide Embeds"/>
          <xsd:enumeration value="Slides - Online (non-CME)"/>
          <xsd:enumeration value="Online Figures/Tables"/>
          <xsd:enumeration value="Outcomes - Questions"/>
          <xsd:enumeration value="Permissions"/>
          <xsd:enumeration value="Slide Des Req - Full Redraw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LongProperties xmlns="http://schemas.microsoft.com/office/2006/metadata/longProperties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d54cbe69-32bd-412a-b004-9152f949605e">56M7VY3CDVN5-195163521-10</_dlc_DocId>
    <_dlc_DocIdUrl xmlns="d54cbe69-32bd-412a-b004-9152f949605e">
      <Url>https://intranet.clinicaloptions.com/mews/oncology/ONC_2022_Breast_PARP_RT_(PRP5398)/CME_CPE_CE-Online_Activity_With_Polling__Embedded_Graphics/_layouts/15/DocIdRedir.aspx?ID=56M7VY3CDVN5-195163521-10</Url>
      <Description>56M7VY3CDVN5-195163521-10</Description>
    </_dlc_DocIdUrl>
    <Document_x0020_Category xmlns="1c2ccdbd-cfdc-4f89-bf28-d8a4f9b1d56a">Module with Slide Embeds</Document_x0020_Category>
  </documentManagement>
</p:properties>
</file>

<file path=customXml/itemProps1.xml><?xml version="1.0" encoding="utf-8"?>
<ds:datastoreItem xmlns:ds="http://schemas.openxmlformats.org/officeDocument/2006/customXml" ds:itemID="{E92F1D6C-AFB5-4EBB-B9C9-5E5D8F2C2D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4cbe69-32bd-412a-b004-9152f949605e"/>
    <ds:schemaRef ds:uri="1c2ccdbd-cfdc-4f89-bf28-d8a4f9b1d5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5E151B5-E2EE-4BEC-82C3-105A302A3BE7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3A18F4D2-3653-4F4F-B917-116198900D9C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12FFD421-8A64-47E0-A349-289DC9ECEE1A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5BA55BC3-5A03-47C2-8EC3-D964C3B5E779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1c2ccdbd-cfdc-4f89-bf28-d8a4f9b1d56a"/>
    <ds:schemaRef ds:uri="http://purl.org/dc/elements/1.1/"/>
    <ds:schemaRef ds:uri="http://schemas.microsoft.com/office/2006/metadata/properties"/>
    <ds:schemaRef ds:uri="d54cbe69-32bd-412a-b004-9152f949605e"/>
    <ds:schemaRef ds:uri="http://purl.org/dc/terms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4042</TotalTime>
  <Words>2482</Words>
  <Application>Microsoft Office PowerPoint</Application>
  <PresentationFormat>Widescreen</PresentationFormat>
  <Paragraphs>529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HelveticaNeueLT Std</vt:lpstr>
      <vt:lpstr>Roboto Bold</vt:lpstr>
      <vt:lpstr>Wingdings</vt:lpstr>
      <vt:lpstr>2017_HTAA_Diabetes</vt:lpstr>
      <vt:lpstr>Overview of BRCA and PARP Inhibition </vt:lpstr>
      <vt:lpstr>Guideline-Recommended Biomarker Testing for  Breast Cancer</vt:lpstr>
      <vt:lpstr>PARP Inhibition</vt:lpstr>
      <vt:lpstr>OlympiA: Adjuvant Olaparib for Germline  BRCA1/2-Mutated HER2- Early Breast Cancer</vt:lpstr>
      <vt:lpstr>OlympiA: Baseline Patient Characteristics</vt:lpstr>
      <vt:lpstr>OlympiA: Second Interim Analysis of OS</vt:lpstr>
      <vt:lpstr>OlympiA: Second Interim Analysis of iDFS and dDFS </vt:lpstr>
      <vt:lpstr>OlympiA: AE in ≥10% of Patients,  Second Interim Analysis</vt:lpstr>
      <vt:lpstr>OlympiA: Safety, Second Interim Analysis</vt:lpstr>
      <vt:lpstr>Who Should Be Tested for BRCA1/2 Mutations?</vt:lpstr>
      <vt:lpstr>Who Is Eligible for Adjuvant Olaparib? </vt:lpstr>
      <vt:lpstr>Calculating the CPS + EG Score </vt:lpstr>
    </vt:vector>
  </TitlesOfParts>
  <Company>Preferred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CCO IntMed Slide Template</dc:title>
  <dc:creator>Preferred User</dc:creator>
  <cp:lastModifiedBy>vkatkade@cealliance.com</cp:lastModifiedBy>
  <cp:revision>22</cp:revision>
  <cp:lastPrinted>2016-09-26T20:21:49Z</cp:lastPrinted>
  <dcterms:created xsi:type="dcterms:W3CDTF">2005-05-27T15:08:01Z</dcterms:created>
  <dcterms:modified xsi:type="dcterms:W3CDTF">2023-02-14T07:05:20Z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gs">
    <vt:lpwstr/>
  </property>
  <property fmtid="{D5CDD505-2E9C-101B-9397-08002B2CF9AE}" pid="3" name="display_urn:schemas-microsoft-com:office:office#Editor">
    <vt:lpwstr>Melanie Couton</vt:lpwstr>
  </property>
  <property fmtid="{D5CDD505-2E9C-101B-9397-08002B2CF9AE}" pid="4" name="display_urn:schemas-microsoft-com:office:office#Author">
    <vt:lpwstr>Melanie Couton</vt:lpwstr>
  </property>
  <property fmtid="{D5CDD505-2E9C-101B-9397-08002B2CF9AE}" pid="5" name="_dlc_DocId">
    <vt:lpwstr>56M7VY3CDVN5-387186687-1</vt:lpwstr>
  </property>
  <property fmtid="{D5CDD505-2E9C-101B-9397-08002B2CF9AE}" pid="6" name="_dlc_DocIdItemGuid">
    <vt:lpwstr>bc495052-f097-48b9-849f-8818aff6ce1a</vt:lpwstr>
  </property>
  <property fmtid="{D5CDD505-2E9C-101B-9397-08002B2CF9AE}" pid="7" name="_dlc_DocIdUrl">
    <vt:lpwstr>https://intranet.clinicaloptions.com/mews/oncology/ASH_ALL_Satellite-TU_2016/Template/_layouts/15/DocIdRedir.aspx?ID=56M7VY3CDVN5-387186687-1, 56M7VY3CDVN5-387186687-1</vt:lpwstr>
  </property>
  <property fmtid="{D5CDD505-2E9C-101B-9397-08002B2CF9AE}" pid="8" name="ContentTypeId">
    <vt:lpwstr>0x0101003A363A2161102145A7CEC01E1D692ACC</vt:lpwstr>
  </property>
</Properties>
</file>